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65"/>
  </p:notesMasterIdLst>
  <p:sldIdLst>
    <p:sldId id="256" r:id="rId3"/>
    <p:sldId id="259" r:id="rId4"/>
    <p:sldId id="311" r:id="rId5"/>
    <p:sldId id="313" r:id="rId6"/>
    <p:sldId id="314" r:id="rId7"/>
    <p:sldId id="316" r:id="rId8"/>
    <p:sldId id="317" r:id="rId9"/>
    <p:sldId id="312" r:id="rId10"/>
    <p:sldId id="315" r:id="rId11"/>
    <p:sldId id="260" r:id="rId12"/>
    <p:sldId id="257" r:id="rId13"/>
    <p:sldId id="258" r:id="rId14"/>
    <p:sldId id="261" r:id="rId15"/>
    <p:sldId id="262" r:id="rId16"/>
    <p:sldId id="263" r:id="rId17"/>
    <p:sldId id="264" r:id="rId18"/>
    <p:sldId id="265" r:id="rId19"/>
    <p:sldId id="266" r:id="rId20"/>
    <p:sldId id="267" r:id="rId21"/>
    <p:sldId id="268" r:id="rId22"/>
    <p:sldId id="269" r:id="rId23"/>
    <p:sldId id="270" r:id="rId24"/>
    <p:sldId id="271" r:id="rId25"/>
    <p:sldId id="272" r:id="rId26"/>
    <p:sldId id="273" r:id="rId27"/>
    <p:sldId id="274" r:id="rId28"/>
    <p:sldId id="275" r:id="rId29"/>
    <p:sldId id="276" r:id="rId30"/>
    <p:sldId id="277" r:id="rId31"/>
    <p:sldId id="278" r:id="rId32"/>
    <p:sldId id="279" r:id="rId33"/>
    <p:sldId id="280" r:id="rId34"/>
    <p:sldId id="281" r:id="rId35"/>
    <p:sldId id="282" r:id="rId36"/>
    <p:sldId id="283" r:id="rId37"/>
    <p:sldId id="284" r:id="rId38"/>
    <p:sldId id="285" r:id="rId39"/>
    <p:sldId id="286" r:id="rId40"/>
    <p:sldId id="287" r:id="rId41"/>
    <p:sldId id="288" r:id="rId42"/>
    <p:sldId id="289" r:id="rId43"/>
    <p:sldId id="290"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07" r:id="rId61"/>
    <p:sldId id="308" r:id="rId62"/>
    <p:sldId id="309" r:id="rId63"/>
    <p:sldId id="310" r:id="rId64"/>
  </p:sldIdLst>
  <p:sldSz cx="9144000" cy="5143500" type="screen16x9"/>
  <p:notesSz cx="6858000" cy="9144000"/>
  <p:embeddedFontLst>
    <p:embeddedFont>
      <p:font typeface="Yusei Magic" panose="020B0604020202020204" charset="-128"/>
      <p:regular r:id="rId66"/>
    </p:embeddedFont>
    <p:embeddedFont>
      <p:font typeface="Amatic SC" panose="00000500000000000000" pitchFamily="2" charset="-79"/>
      <p:regular r:id="rId67"/>
      <p:bold r:id="rId68"/>
    </p:embeddedFont>
    <p:embeddedFont>
      <p:font typeface="Anaheim" panose="020B0604020202020204" charset="0"/>
      <p:regular r:id="rId69"/>
    </p:embeddedFont>
    <p:embeddedFont>
      <p:font typeface="Archivo" panose="020B0604020202020204" charset="0"/>
      <p:regular r:id="rId70"/>
      <p:bold r:id="rId71"/>
      <p:italic r:id="rId72"/>
      <p:boldItalic r:id="rId73"/>
    </p:embeddedFont>
    <p:embeddedFont>
      <p:font typeface="Archivo Black" panose="020B0604020202020204" charset="0"/>
      <p:bold r:id="rId74"/>
      <p:boldItalic r:id="rId75"/>
    </p:embeddedFont>
    <p:embeddedFont>
      <p:font typeface="Barlow Semi Condensed" panose="00000506000000000000" pitchFamily="2" charset="0"/>
      <p:regular r:id="rId76"/>
      <p:bold r:id="rId77"/>
      <p:italic r:id="rId78"/>
      <p:boldItalic r:id="rId79"/>
    </p:embeddedFont>
    <p:embeddedFont>
      <p:font typeface="Barlow Semi Condensed Light" panose="00000406000000000000" pitchFamily="2" charset="0"/>
      <p:regular r:id="rId80"/>
      <p:italic r:id="rId81"/>
    </p:embeddedFont>
    <p:embeddedFont>
      <p:font typeface="Big Shoulders Text" panose="020B0604020202020204" charset="0"/>
      <p:regular r:id="rId82"/>
      <p:bold r:id="rId83"/>
    </p:embeddedFont>
    <p:embeddedFont>
      <p:font typeface="Big Shoulders Text Black" panose="020B0604020202020204" charset="0"/>
      <p:bold r:id="rId84"/>
    </p:embeddedFont>
    <p:embeddedFont>
      <p:font typeface="Calibri" panose="020F0502020204030204" pitchFamily="34" charset="0"/>
      <p:regular r:id="rId85"/>
      <p:bold r:id="rId86"/>
      <p:italic r:id="rId87"/>
      <p:boldItalic r:id="rId88"/>
    </p:embeddedFont>
    <p:embeddedFont>
      <p:font typeface="DM Sans" pitchFamily="2" charset="0"/>
      <p:regular r:id="rId89"/>
      <p:bold r:id="rId90"/>
      <p:italic r:id="rId91"/>
      <p:boldItalic r:id="rId92"/>
    </p:embeddedFont>
    <p:embeddedFont>
      <p:font typeface="Nunito Light" pitchFamily="2" charset="0"/>
      <p:regular r:id="rId93"/>
      <p:italic r:id="rId94"/>
    </p:embeddedFont>
    <p:embeddedFont>
      <p:font typeface="Proxima Nova" panose="020B0604020202020204" charset="0"/>
      <p:regular r:id="rId95"/>
      <p:bold r:id="rId96"/>
      <p:italic r:id="rId97"/>
      <p:boldItalic r:id="rId98"/>
    </p:embeddedFont>
    <p:embeddedFont>
      <p:font typeface="Roboto Medium" panose="02000000000000000000" pitchFamily="2" charset="0"/>
      <p:regular r:id="rId99"/>
      <p:bold r:id="rId100"/>
      <p:italic r:id="rId101"/>
      <p:boldItalic r:id="rId10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7CBB4E0-268B-46C6-AA15-2192DA15D892}">
  <a:tblStyle styleId="{07CBB4E0-268B-46C6-AA15-2192DA15D89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Estilo temático 1 - Énfasis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F2DE63D5-997A-4646-A377-4702673A728D}" styleName="Estilo claro 2 - Acento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17292A2E-F333-43FB-9621-5CBBE7FDCDCB}" styleName="Estilo claro 2 - Acento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0E3FDE45-AF77-4B5C-9715-49D594BDF05E}" styleName="Estilo claro 1 - Acento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5DA37D80-6434-44D0-A028-1B22A696006F}" styleName="Estilo claro 3 - Acento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775DCB02-9BB8-47FD-8907-85C794F793BA}" styleName="Estilo temático 1 - Énfasis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874"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font" Target="fonts/font3.fntdata"/><Relationship Id="rId84" Type="http://schemas.openxmlformats.org/officeDocument/2006/relationships/font" Target="fonts/font19.fntdata"/><Relationship Id="rId89" Type="http://schemas.openxmlformats.org/officeDocument/2006/relationships/font" Target="fonts/font24.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9.fntdata"/><Relationship Id="rId79" Type="http://schemas.openxmlformats.org/officeDocument/2006/relationships/font" Target="fonts/font14.fntdata"/><Relationship Id="rId102" Type="http://schemas.openxmlformats.org/officeDocument/2006/relationships/font" Target="fonts/font37.fntdata"/><Relationship Id="rId5" Type="http://schemas.openxmlformats.org/officeDocument/2006/relationships/slide" Target="slides/slide3.xml"/><Relationship Id="rId90" Type="http://schemas.openxmlformats.org/officeDocument/2006/relationships/font" Target="fonts/font25.fntdata"/><Relationship Id="rId95" Type="http://schemas.openxmlformats.org/officeDocument/2006/relationships/font" Target="fonts/font30.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font" Target="fonts/font4.fntdata"/><Relationship Id="rId80" Type="http://schemas.openxmlformats.org/officeDocument/2006/relationships/font" Target="fonts/font15.fntdata"/><Relationship Id="rId85" Type="http://schemas.openxmlformats.org/officeDocument/2006/relationships/font" Target="fonts/font20.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5.fntdata"/><Relationship Id="rId75" Type="http://schemas.openxmlformats.org/officeDocument/2006/relationships/font" Target="fonts/font10.fntdata"/><Relationship Id="rId83" Type="http://schemas.openxmlformats.org/officeDocument/2006/relationships/font" Target="fonts/font18.fntdata"/><Relationship Id="rId88" Type="http://schemas.openxmlformats.org/officeDocument/2006/relationships/font" Target="fonts/font23.fntdata"/><Relationship Id="rId91" Type="http://schemas.openxmlformats.org/officeDocument/2006/relationships/font" Target="fonts/font26.fntdata"/><Relationship Id="rId96"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73" Type="http://schemas.openxmlformats.org/officeDocument/2006/relationships/font" Target="fonts/font8.fntdata"/><Relationship Id="rId78" Type="http://schemas.openxmlformats.org/officeDocument/2006/relationships/font" Target="fonts/font13.fntdata"/><Relationship Id="rId81" Type="http://schemas.openxmlformats.org/officeDocument/2006/relationships/font" Target="fonts/font16.fntdata"/><Relationship Id="rId86" Type="http://schemas.openxmlformats.org/officeDocument/2006/relationships/font" Target="fonts/font21.fntdata"/><Relationship Id="rId94" Type="http://schemas.openxmlformats.org/officeDocument/2006/relationships/font" Target="fonts/font29.fntdata"/><Relationship Id="rId99" Type="http://schemas.openxmlformats.org/officeDocument/2006/relationships/font" Target="fonts/font34.fntdata"/><Relationship Id="rId101" Type="http://schemas.openxmlformats.org/officeDocument/2006/relationships/font" Target="fonts/font36.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1.fntdata"/><Relationship Id="rId97" Type="http://schemas.openxmlformats.org/officeDocument/2006/relationships/font" Target="fonts/font32.fntdata"/><Relationship Id="rId10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6.fntdata"/><Relationship Id="rId92" Type="http://schemas.openxmlformats.org/officeDocument/2006/relationships/font" Target="fonts/font2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fntdata"/><Relationship Id="rId87" Type="http://schemas.openxmlformats.org/officeDocument/2006/relationships/font" Target="fonts/font22.fntdata"/><Relationship Id="rId61" Type="http://schemas.openxmlformats.org/officeDocument/2006/relationships/slide" Target="slides/slide59.xml"/><Relationship Id="rId82" Type="http://schemas.openxmlformats.org/officeDocument/2006/relationships/font" Target="fonts/font17.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2.fntdata"/><Relationship Id="rId100" Type="http://schemas.openxmlformats.org/officeDocument/2006/relationships/font" Target="fonts/font35.fntdata"/><Relationship Id="rId105"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7.fntdata"/><Relationship Id="rId93" Type="http://schemas.openxmlformats.org/officeDocument/2006/relationships/font" Target="fonts/font28.fntdata"/><Relationship Id="rId98" Type="http://schemas.openxmlformats.org/officeDocument/2006/relationships/font" Target="fonts/font33.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font" Target="fonts/font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 name="Google Shape;36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d431007ba2_0_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 name="Google Shape;373;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14072739ea5_12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g54dda1946d_6_3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 name="Google Shape;591;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54dda1946d_6_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6_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
        <p:cNvGrpSpPr/>
        <p:nvPr/>
      </p:nvGrpSpPr>
      <p:grpSpPr>
        <a:xfrm>
          <a:off x="0" y="0"/>
          <a:ext cx="0" cy="0"/>
          <a:chOff x="0" y="0"/>
          <a:chExt cx="0" cy="0"/>
        </a:xfrm>
      </p:grpSpPr>
      <p:sp>
        <p:nvSpPr>
          <p:cNvPr id="731" name="Google Shape;731;gd5260bdd85_0_2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 name="Google Shape;732;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g54dda1946d_4_2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54dda1946d_6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
        <p:cNvGrpSpPr/>
        <p:nvPr/>
      </p:nvGrpSpPr>
      <p:grpSpPr>
        <a:xfrm>
          <a:off x="0" y="0"/>
          <a:ext cx="0" cy="0"/>
          <a:chOff x="0" y="0"/>
          <a:chExt cx="0" cy="0"/>
        </a:xfrm>
      </p:grpSpPr>
      <p:sp>
        <p:nvSpPr>
          <p:cNvPr id="902" name="Google Shape;902;g54ff9c4cb4_3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 name="Google Shape;903;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
        <p:cNvGrpSpPr/>
        <p:nvPr/>
      </p:nvGrpSpPr>
      <p:grpSpPr>
        <a:xfrm>
          <a:off x="0" y="0"/>
          <a:ext cx="0" cy="0"/>
          <a:chOff x="0" y="0"/>
          <a:chExt cx="0" cy="0"/>
        </a:xfrm>
      </p:grpSpPr>
      <p:sp>
        <p:nvSpPr>
          <p:cNvPr id="979" name="Google Shape;979;g54dda1946d_6_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 name="Google Shape;980;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
        <p:cNvGrpSpPr/>
        <p:nvPr/>
      </p:nvGrpSpPr>
      <p:grpSpPr>
        <a:xfrm>
          <a:off x="0" y="0"/>
          <a:ext cx="0" cy="0"/>
          <a:chOff x="0" y="0"/>
          <a:chExt cx="0" cy="0"/>
        </a:xfrm>
      </p:grpSpPr>
      <p:sp>
        <p:nvSpPr>
          <p:cNvPr id="994" name="Google Shape;994;g54dda1946d_6_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 name="Google Shape;99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54dda1946d_4_27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
        <p:cNvGrpSpPr/>
        <p:nvPr/>
      </p:nvGrpSpPr>
      <p:grpSpPr>
        <a:xfrm>
          <a:off x="0" y="0"/>
          <a:ext cx="0" cy="0"/>
          <a:chOff x="0" y="0"/>
          <a:chExt cx="0" cy="0"/>
        </a:xfrm>
      </p:grpSpPr>
      <p:sp>
        <p:nvSpPr>
          <p:cNvPr id="1168" name="Google Shape;1168;gd5260bdd85_0_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9" name="Google Shape;1169;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
        <p:cNvGrpSpPr/>
        <p:nvPr/>
      </p:nvGrpSpPr>
      <p:grpSpPr>
        <a:xfrm>
          <a:off x="0" y="0"/>
          <a:ext cx="0" cy="0"/>
          <a:chOff x="0" y="0"/>
          <a:chExt cx="0" cy="0"/>
        </a:xfrm>
      </p:grpSpPr>
      <p:sp>
        <p:nvSpPr>
          <p:cNvPr id="1188" name="Google Shape;1188;g54dda1946d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 name="Google Shape;1189;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5"/>
        <p:cNvGrpSpPr/>
        <p:nvPr/>
      </p:nvGrpSpPr>
      <p:grpSpPr>
        <a:xfrm>
          <a:off x="0" y="0"/>
          <a:ext cx="0" cy="0"/>
          <a:chOff x="0" y="0"/>
          <a:chExt cx="0" cy="0"/>
        </a:xfrm>
      </p:grpSpPr>
      <p:sp>
        <p:nvSpPr>
          <p:cNvPr id="1256" name="Google Shape;1256;g54dda1946d_4_2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7" name="Google Shape;1257;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
        <p:cNvGrpSpPr/>
        <p:nvPr/>
      </p:nvGrpSpPr>
      <p:grpSpPr>
        <a:xfrm>
          <a:off x="0" y="0"/>
          <a:ext cx="0" cy="0"/>
          <a:chOff x="0" y="0"/>
          <a:chExt cx="0" cy="0"/>
        </a:xfrm>
      </p:grpSpPr>
      <p:sp>
        <p:nvSpPr>
          <p:cNvPr id="1282" name="Google Shape;1282;g54dda1946d_4_27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 name="Google Shape;1283;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54dda1946d_4_2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14764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8"/>
        <p:cNvGrpSpPr/>
        <p:nvPr/>
      </p:nvGrpSpPr>
      <p:grpSpPr>
        <a:xfrm>
          <a:off x="0" y="0"/>
          <a:ext cx="0" cy="0"/>
          <a:chOff x="0" y="0"/>
          <a:chExt cx="0" cy="0"/>
        </a:xfrm>
      </p:grpSpPr>
      <p:sp>
        <p:nvSpPr>
          <p:cNvPr id="1369" name="Google Shape;1369;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0" name="Google Shape;1370;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
        <p:cNvGrpSpPr/>
        <p:nvPr/>
      </p:nvGrpSpPr>
      <p:grpSpPr>
        <a:xfrm>
          <a:off x="0" y="0"/>
          <a:ext cx="0" cy="0"/>
          <a:chOff x="0" y="0"/>
          <a:chExt cx="0" cy="0"/>
        </a:xfrm>
      </p:grpSpPr>
      <p:sp>
        <p:nvSpPr>
          <p:cNvPr id="1445" name="Google Shape;1445;g54dda1946d_4_2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 name="Google Shape;144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
        <p:cNvGrpSpPr/>
        <p:nvPr/>
      </p:nvGrpSpPr>
      <p:grpSpPr>
        <a:xfrm>
          <a:off x="0" y="0"/>
          <a:ext cx="0" cy="0"/>
          <a:chOff x="0" y="0"/>
          <a:chExt cx="0" cy="0"/>
        </a:xfrm>
      </p:grpSpPr>
      <p:sp>
        <p:nvSpPr>
          <p:cNvPr id="1487" name="Google Shape;1487;g54dda1946d_4_27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8" name="Google Shape;1488;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Google Shape;1493;g54dda1946d_4_26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4" name="Google Shape;1494;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5"/>
        <p:cNvGrpSpPr/>
        <p:nvPr/>
      </p:nvGrpSpPr>
      <p:grpSpPr>
        <a:xfrm>
          <a:off x="0" y="0"/>
          <a:ext cx="0" cy="0"/>
          <a:chOff x="0" y="0"/>
          <a:chExt cx="0" cy="0"/>
        </a:xfrm>
      </p:grpSpPr>
      <p:sp>
        <p:nvSpPr>
          <p:cNvPr id="1516" name="Google Shape;1516;gd5260bdd85_0_3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7" name="Google Shape;151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25f5d6c5aa6_0_6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25f5d6c5aa6_0_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
        <p:cNvGrpSpPr/>
        <p:nvPr/>
      </p:nvGrpSpPr>
      <p:grpSpPr>
        <a:xfrm>
          <a:off x="0" y="0"/>
          <a:ext cx="0" cy="0"/>
          <a:chOff x="0" y="0"/>
          <a:chExt cx="0" cy="0"/>
        </a:xfrm>
      </p:grpSpPr>
      <p:sp>
        <p:nvSpPr>
          <p:cNvPr id="1599" name="Google Shape;1599;g25f5d6c5aa6_0_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0" name="Google Shape;1600;g25f5d6c5aa6_0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8"/>
        <p:cNvGrpSpPr/>
        <p:nvPr/>
      </p:nvGrpSpPr>
      <p:grpSpPr>
        <a:xfrm>
          <a:off x="0" y="0"/>
          <a:ext cx="0" cy="0"/>
          <a:chOff x="0" y="0"/>
          <a:chExt cx="0" cy="0"/>
        </a:xfrm>
      </p:grpSpPr>
      <p:sp>
        <p:nvSpPr>
          <p:cNvPr id="1679" name="Google Shape;1679;g25f5d6c5aa6_0_6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0" name="Google Shape;1680;g25f5d6c5aa6_0_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
        <p:cNvGrpSpPr/>
        <p:nvPr/>
      </p:nvGrpSpPr>
      <p:grpSpPr>
        <a:xfrm>
          <a:off x="0" y="0"/>
          <a:ext cx="0" cy="0"/>
          <a:chOff x="0" y="0"/>
          <a:chExt cx="0" cy="0"/>
        </a:xfrm>
      </p:grpSpPr>
      <p:sp>
        <p:nvSpPr>
          <p:cNvPr id="1688" name="Google Shape;1688;g25f5d6c5aa6_0_6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 name="Google Shape;1689;g25f5d6c5aa6_0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0"/>
        <p:cNvGrpSpPr/>
        <p:nvPr/>
      </p:nvGrpSpPr>
      <p:grpSpPr>
        <a:xfrm>
          <a:off x="0" y="0"/>
          <a:ext cx="0" cy="0"/>
          <a:chOff x="0" y="0"/>
          <a:chExt cx="0" cy="0"/>
        </a:xfrm>
      </p:grpSpPr>
      <p:sp>
        <p:nvSpPr>
          <p:cNvPr id="1821" name="Google Shape;1821;g25f5d6c5aa6_0_6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2" name="Google Shape;1822;g25f5d6c5aa6_0_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02967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0"/>
        <p:cNvGrpSpPr/>
        <p:nvPr/>
      </p:nvGrpSpPr>
      <p:grpSpPr>
        <a:xfrm>
          <a:off x="0" y="0"/>
          <a:ext cx="0" cy="0"/>
          <a:chOff x="0" y="0"/>
          <a:chExt cx="0" cy="0"/>
        </a:xfrm>
      </p:grpSpPr>
      <p:sp>
        <p:nvSpPr>
          <p:cNvPr id="1881" name="Google Shape;1881;g25f5d6c5aa6_0_6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2" name="Google Shape;1882;g25f5d6c5aa6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4"/>
        <p:cNvGrpSpPr/>
        <p:nvPr/>
      </p:nvGrpSpPr>
      <p:grpSpPr>
        <a:xfrm>
          <a:off x="0" y="0"/>
          <a:ext cx="0" cy="0"/>
          <a:chOff x="0" y="0"/>
          <a:chExt cx="0" cy="0"/>
        </a:xfrm>
      </p:grpSpPr>
      <p:sp>
        <p:nvSpPr>
          <p:cNvPr id="1905" name="Google Shape;1905;g25f5d6c5aa6_0_6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 name="Google Shape;1906;g25f5d6c5aa6_0_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1"/>
        <p:cNvGrpSpPr/>
        <p:nvPr/>
      </p:nvGrpSpPr>
      <p:grpSpPr>
        <a:xfrm>
          <a:off x="0" y="0"/>
          <a:ext cx="0" cy="0"/>
          <a:chOff x="0" y="0"/>
          <a:chExt cx="0" cy="0"/>
        </a:xfrm>
      </p:grpSpPr>
      <p:sp>
        <p:nvSpPr>
          <p:cNvPr id="1912" name="Google Shape;1912;g135e18421cc_1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3" name="Google Shape;1913;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
        <p:cNvGrpSpPr/>
        <p:nvPr/>
      </p:nvGrpSpPr>
      <p:grpSpPr>
        <a:xfrm>
          <a:off x="0" y="0"/>
          <a:ext cx="0" cy="0"/>
          <a:chOff x="0" y="0"/>
          <a:chExt cx="0" cy="0"/>
        </a:xfrm>
      </p:grpSpPr>
      <p:sp>
        <p:nvSpPr>
          <p:cNvPr id="2164" name="Google Shape;2164;g51b1a71d38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5" name="Google Shape;2165;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9"/>
        <p:cNvGrpSpPr/>
        <p:nvPr/>
      </p:nvGrpSpPr>
      <p:grpSpPr>
        <a:xfrm>
          <a:off x="0" y="0"/>
          <a:ext cx="0" cy="0"/>
          <a:chOff x="0" y="0"/>
          <a:chExt cx="0" cy="0"/>
        </a:xfrm>
      </p:grpSpPr>
      <p:sp>
        <p:nvSpPr>
          <p:cNvPr id="2170" name="Google Shape;2170;g25f5d6c5aa6_0_14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 name="Google Shape;2171;g25f5d6c5aa6_0_14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5"/>
        <p:cNvGrpSpPr/>
        <p:nvPr/>
      </p:nvGrpSpPr>
      <p:grpSpPr>
        <a:xfrm>
          <a:off x="0" y="0"/>
          <a:ext cx="0" cy="0"/>
          <a:chOff x="0" y="0"/>
          <a:chExt cx="0" cy="0"/>
        </a:xfrm>
      </p:grpSpPr>
      <p:sp>
        <p:nvSpPr>
          <p:cNvPr id="2176" name="Google Shape;2176;g25f5d6c5aa6_0_143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7" name="Google Shape;2177;g25f5d6c5aa6_0_14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1"/>
        <p:cNvGrpSpPr/>
        <p:nvPr/>
      </p:nvGrpSpPr>
      <p:grpSpPr>
        <a:xfrm>
          <a:off x="0" y="0"/>
          <a:ext cx="0" cy="0"/>
          <a:chOff x="0" y="0"/>
          <a:chExt cx="0" cy="0"/>
        </a:xfrm>
      </p:grpSpPr>
      <p:sp>
        <p:nvSpPr>
          <p:cNvPr id="2182" name="Google Shape;2182;g25f5d6c5aa6_0_143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3" name="Google Shape;2183;g25f5d6c5aa6_0_14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9"/>
        <p:cNvGrpSpPr/>
        <p:nvPr/>
      </p:nvGrpSpPr>
      <p:grpSpPr>
        <a:xfrm>
          <a:off x="0" y="0"/>
          <a:ext cx="0" cy="0"/>
          <a:chOff x="0" y="0"/>
          <a:chExt cx="0" cy="0"/>
        </a:xfrm>
      </p:grpSpPr>
      <p:sp>
        <p:nvSpPr>
          <p:cNvPr id="2200" name="Google Shape;2200;g25f5d6c5aa6_0_143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1" name="Google Shape;2201;g25f5d6c5aa6_0_14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5"/>
        <p:cNvGrpSpPr/>
        <p:nvPr/>
      </p:nvGrpSpPr>
      <p:grpSpPr>
        <a:xfrm>
          <a:off x="0" y="0"/>
          <a:ext cx="0" cy="0"/>
          <a:chOff x="0" y="0"/>
          <a:chExt cx="0" cy="0"/>
        </a:xfrm>
      </p:grpSpPr>
      <p:sp>
        <p:nvSpPr>
          <p:cNvPr id="2216" name="Google Shape;2216;g25f5d6c5aa6_0_14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7" name="Google Shape;2217;g25f5d6c5aa6_0_14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43422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2"/>
        <p:cNvGrpSpPr/>
        <p:nvPr/>
      </p:nvGrpSpPr>
      <p:grpSpPr>
        <a:xfrm>
          <a:off x="0" y="0"/>
          <a:ext cx="0" cy="0"/>
          <a:chOff x="0" y="0"/>
          <a:chExt cx="0" cy="0"/>
        </a:xfrm>
      </p:grpSpPr>
      <p:sp>
        <p:nvSpPr>
          <p:cNvPr id="2553" name="Google Shape;2553;g25f5d6c5aa6_0_14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4" name="Google Shape;2554;g25f5d6c5aa6_0_14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6"/>
        <p:cNvGrpSpPr/>
        <p:nvPr/>
      </p:nvGrpSpPr>
      <p:grpSpPr>
        <a:xfrm>
          <a:off x="0" y="0"/>
          <a:ext cx="0" cy="0"/>
          <a:chOff x="0" y="0"/>
          <a:chExt cx="0" cy="0"/>
        </a:xfrm>
      </p:grpSpPr>
      <p:sp>
        <p:nvSpPr>
          <p:cNvPr id="8467" name="Google Shape;8467;g25f5d6c5aa6_0_20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8" name="Google Shape;8468;g25f5d6c5aa6_0_20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3"/>
        <p:cNvGrpSpPr/>
        <p:nvPr/>
      </p:nvGrpSpPr>
      <p:grpSpPr>
        <a:xfrm>
          <a:off x="0" y="0"/>
          <a:ext cx="0" cy="0"/>
          <a:chOff x="0" y="0"/>
          <a:chExt cx="0" cy="0"/>
        </a:xfrm>
      </p:grpSpPr>
      <p:sp>
        <p:nvSpPr>
          <p:cNvPr id="8894" name="Google Shape;8894;g25f5d6c5aa6_0_210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5" name="Google Shape;8895;g25f5d6c5aa6_0_210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6"/>
        <p:cNvGrpSpPr/>
        <p:nvPr/>
      </p:nvGrpSpPr>
      <p:grpSpPr>
        <a:xfrm>
          <a:off x="0" y="0"/>
          <a:ext cx="0" cy="0"/>
          <a:chOff x="0" y="0"/>
          <a:chExt cx="0" cy="0"/>
        </a:xfrm>
      </p:grpSpPr>
      <p:sp>
        <p:nvSpPr>
          <p:cNvPr id="9057" name="Google Shape;9057;g25f5d6c5aa6_0_212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8" name="Google Shape;9058;g25f5d6c5aa6_0_21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8"/>
        <p:cNvGrpSpPr/>
        <p:nvPr/>
      </p:nvGrpSpPr>
      <p:grpSpPr>
        <a:xfrm>
          <a:off x="0" y="0"/>
          <a:ext cx="0" cy="0"/>
          <a:chOff x="0" y="0"/>
          <a:chExt cx="0" cy="0"/>
        </a:xfrm>
      </p:grpSpPr>
      <p:sp>
        <p:nvSpPr>
          <p:cNvPr id="9459" name="Google Shape;9459;g25f5d6c5aa6_0_216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0" name="Google Shape;9460;g25f5d6c5aa6_0_216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9"/>
        <p:cNvGrpSpPr/>
        <p:nvPr/>
      </p:nvGrpSpPr>
      <p:grpSpPr>
        <a:xfrm>
          <a:off x="0" y="0"/>
          <a:ext cx="0" cy="0"/>
          <a:chOff x="0" y="0"/>
          <a:chExt cx="0" cy="0"/>
        </a:xfrm>
      </p:grpSpPr>
      <p:sp>
        <p:nvSpPr>
          <p:cNvPr id="9830" name="Google Shape;9830;g25f5d6c5aa6_0_21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1" name="Google Shape;9831;g25f5d6c5aa6_0_21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8"/>
        <p:cNvGrpSpPr/>
        <p:nvPr/>
      </p:nvGrpSpPr>
      <p:grpSpPr>
        <a:xfrm>
          <a:off x="0" y="0"/>
          <a:ext cx="0" cy="0"/>
          <a:chOff x="0" y="0"/>
          <a:chExt cx="0" cy="0"/>
        </a:xfrm>
      </p:grpSpPr>
      <p:sp>
        <p:nvSpPr>
          <p:cNvPr id="10219" name="Google Shape;10219;g25f5d6c5aa6_0_223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0" name="Google Shape;10220;g25f5d6c5aa6_0_22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9"/>
        <p:cNvGrpSpPr/>
        <p:nvPr/>
      </p:nvGrpSpPr>
      <p:grpSpPr>
        <a:xfrm>
          <a:off x="0" y="0"/>
          <a:ext cx="0" cy="0"/>
          <a:chOff x="0" y="0"/>
          <a:chExt cx="0" cy="0"/>
        </a:xfrm>
      </p:grpSpPr>
      <p:sp>
        <p:nvSpPr>
          <p:cNvPr id="10650" name="Google Shape;10650;g25f5d6c5aa6_0_228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1" name="Google Shape;10651;g25f5d6c5aa6_0_22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2"/>
        <p:cNvGrpSpPr/>
        <p:nvPr/>
      </p:nvGrpSpPr>
      <p:grpSpPr>
        <a:xfrm>
          <a:off x="0" y="0"/>
          <a:ext cx="0" cy="0"/>
          <a:chOff x="0" y="0"/>
          <a:chExt cx="0" cy="0"/>
        </a:xfrm>
      </p:grpSpPr>
      <p:sp>
        <p:nvSpPr>
          <p:cNvPr id="11443" name="Google Shape;11443;g25f5d6c5aa6_0_23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4" name="Google Shape;11444;g25f5d6c5aa6_0_23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3"/>
        <p:cNvGrpSpPr/>
        <p:nvPr/>
      </p:nvGrpSpPr>
      <p:grpSpPr>
        <a:xfrm>
          <a:off x="0" y="0"/>
          <a:ext cx="0" cy="0"/>
          <a:chOff x="0" y="0"/>
          <a:chExt cx="0" cy="0"/>
        </a:xfrm>
      </p:grpSpPr>
      <p:sp>
        <p:nvSpPr>
          <p:cNvPr id="12184" name="Google Shape;12184;g25f5d6c5aa6_0_243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5" name="Google Shape;12185;g25f5d6c5aa6_0_24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117929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6"/>
        <p:cNvGrpSpPr/>
        <p:nvPr/>
      </p:nvGrpSpPr>
      <p:grpSpPr>
        <a:xfrm>
          <a:off x="0" y="0"/>
          <a:ext cx="0" cy="0"/>
          <a:chOff x="0" y="0"/>
          <a:chExt cx="0" cy="0"/>
        </a:xfrm>
      </p:grpSpPr>
      <p:sp>
        <p:nvSpPr>
          <p:cNvPr id="12877" name="Google Shape;12877;g25f5d6c5aa6_0_25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8" name="Google Shape;12878;g25f5d6c5aa6_0_25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8"/>
        <p:cNvGrpSpPr/>
        <p:nvPr/>
      </p:nvGrpSpPr>
      <p:grpSpPr>
        <a:xfrm>
          <a:off x="0" y="0"/>
          <a:ext cx="0" cy="0"/>
          <a:chOff x="0" y="0"/>
          <a:chExt cx="0" cy="0"/>
        </a:xfrm>
      </p:grpSpPr>
      <p:sp>
        <p:nvSpPr>
          <p:cNvPr id="13179" name="Google Shape;13179;g25f5d6c5aa6_0_25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0" name="Google Shape;13180;g25f5d6c5aa6_0_25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8"/>
        <p:cNvGrpSpPr/>
        <p:nvPr/>
      </p:nvGrpSpPr>
      <p:grpSpPr>
        <a:xfrm>
          <a:off x="0" y="0"/>
          <a:ext cx="0" cy="0"/>
          <a:chOff x="0" y="0"/>
          <a:chExt cx="0" cy="0"/>
        </a:xfrm>
      </p:grpSpPr>
      <p:sp>
        <p:nvSpPr>
          <p:cNvPr id="13819" name="Google Shape;13819;g25f5d6c5aa6_0_279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0" name="Google Shape;13820;g25f5d6c5aa6_0_27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151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18724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6868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lvl1pPr lvl="0" algn="r">
              <a:lnSpc>
                <a:spcPct val="100000"/>
              </a:lnSpc>
              <a:spcBef>
                <a:spcPts val="0"/>
              </a:spcBef>
              <a:spcAft>
                <a:spcPts val="0"/>
              </a:spcAft>
              <a:buClr>
                <a:srgbClr val="191919"/>
              </a:buClr>
              <a:buSzPts val="5200"/>
              <a:buNone/>
              <a:defRPr sz="4000">
                <a:latin typeface="Barlow Semi Condensed"/>
                <a:ea typeface="Barlow Semi Condensed"/>
                <a:cs typeface="Barlow Semi Condensed"/>
                <a:sym typeface="Barlow Semi Condensed"/>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657475" y="3709200"/>
            <a:ext cx="5773200" cy="3483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title" idx="2"/>
          </p:nvPr>
        </p:nvSpPr>
        <p:spPr>
          <a:xfrm>
            <a:off x="6562400" y="481300"/>
            <a:ext cx="1868400" cy="4350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Clr>
                <a:schemeClr val="dk1"/>
              </a:buClr>
              <a:buSzPts val="3500"/>
              <a:buFont typeface="DM Sans"/>
              <a:buNone/>
              <a:defRPr sz="2200" b="1">
                <a:solidFill>
                  <a:schemeClr val="lt2"/>
                </a:solidFill>
                <a:latin typeface="Barlow Semi Condensed"/>
                <a:ea typeface="Barlow Semi Condensed"/>
                <a:cs typeface="Barlow Semi Condensed"/>
                <a:sym typeface="Barlow Semi Condensed"/>
              </a:defRPr>
            </a:lvl1pPr>
            <a:lvl2pPr lvl="1"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2pPr>
            <a:lvl3pPr lvl="2"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3pPr>
            <a:lvl4pPr lvl="3"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4pPr>
            <a:lvl5pPr lvl="4"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5pPr>
            <a:lvl6pPr lvl="5"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6pPr>
            <a:lvl7pPr lvl="6"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7pPr>
            <a:lvl8pPr lvl="7"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8pPr>
            <a:lvl9pPr lvl="8"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sp>
        <p:nvSpPr>
          <p:cNvPr id="61" name="Google Shape;61;p11"/>
          <p:cNvSpPr txBox="1">
            <a:spLocks noGrp="1"/>
          </p:cNvSpPr>
          <p:nvPr>
            <p:ph type="title" hasCustomPrompt="1"/>
          </p:nvPr>
        </p:nvSpPr>
        <p:spPr>
          <a:xfrm>
            <a:off x="1241925" y="1614300"/>
            <a:ext cx="4506600" cy="1196700"/>
          </a:xfrm>
          <a:prstGeom prst="rect">
            <a:avLst/>
          </a:prstGeom>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9600"/>
              <a:buNone/>
              <a:defRPr sz="60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2" name="Google Shape;62;p11"/>
          <p:cNvSpPr txBox="1">
            <a:spLocks noGrp="1"/>
          </p:cNvSpPr>
          <p:nvPr>
            <p:ph type="subTitle" idx="1"/>
          </p:nvPr>
        </p:nvSpPr>
        <p:spPr>
          <a:xfrm>
            <a:off x="1241925" y="3184500"/>
            <a:ext cx="4506600" cy="39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63" name="Google Shape;63;p11"/>
          <p:cNvGrpSpPr/>
          <p:nvPr/>
        </p:nvGrpSpPr>
        <p:grpSpPr>
          <a:xfrm>
            <a:off x="48853" y="166185"/>
            <a:ext cx="631230" cy="4977317"/>
            <a:chOff x="8430775" y="166185"/>
            <a:chExt cx="631230" cy="4977317"/>
          </a:xfrm>
        </p:grpSpPr>
        <p:sp>
          <p:nvSpPr>
            <p:cNvPr id="64" name="Google Shape;64;p11"/>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1"/>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11"/>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1"/>
        <p:cNvGrpSpPr/>
        <p:nvPr/>
      </p:nvGrpSpPr>
      <p:grpSpPr>
        <a:xfrm>
          <a:off x="0" y="0"/>
          <a:ext cx="0" cy="0"/>
          <a:chOff x="0" y="0"/>
          <a:chExt cx="0" cy="0"/>
        </a:xfrm>
      </p:grpSpPr>
      <p:grpSp>
        <p:nvGrpSpPr>
          <p:cNvPr id="72" name="Google Shape;72;p13"/>
          <p:cNvGrpSpPr/>
          <p:nvPr/>
        </p:nvGrpSpPr>
        <p:grpSpPr>
          <a:xfrm>
            <a:off x="6488175" y="104400"/>
            <a:ext cx="2573837" cy="5039102"/>
            <a:chOff x="6488175" y="104400"/>
            <a:chExt cx="2573837" cy="5039102"/>
          </a:xfrm>
        </p:grpSpPr>
        <p:sp>
          <p:nvSpPr>
            <p:cNvPr id="73" name="Google Shape;73;p13"/>
            <p:cNvSpPr/>
            <p:nvPr/>
          </p:nvSpPr>
          <p:spPr>
            <a:xfrm flipH="1">
              <a:off x="7542625" y="197600"/>
              <a:ext cx="771979" cy="27943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3"/>
            <p:cNvSpPr/>
            <p:nvPr/>
          </p:nvSpPr>
          <p:spPr>
            <a:xfrm>
              <a:off x="6488175" y="104400"/>
              <a:ext cx="522509" cy="178729"/>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13"/>
            <p:cNvGrpSpPr/>
            <p:nvPr/>
          </p:nvGrpSpPr>
          <p:grpSpPr>
            <a:xfrm>
              <a:off x="8430782" y="166185"/>
              <a:ext cx="631230" cy="4977317"/>
              <a:chOff x="8430775" y="166185"/>
              <a:chExt cx="631230" cy="4977317"/>
            </a:xfrm>
          </p:grpSpPr>
          <p:sp>
            <p:nvSpPr>
              <p:cNvPr id="76" name="Google Shape;76;p13"/>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3"/>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3"/>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3"/>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3"/>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3"/>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2" name="Google Shape;82;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3"/>
          <p:cNvSpPr txBox="1">
            <a:spLocks noGrp="1"/>
          </p:cNvSpPr>
          <p:nvPr>
            <p:ph type="subTitle" idx="1"/>
          </p:nvPr>
        </p:nvSpPr>
        <p:spPr>
          <a:xfrm>
            <a:off x="720000" y="2209193"/>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 name="Google Shape;84;p13"/>
          <p:cNvSpPr txBox="1">
            <a:spLocks noGrp="1"/>
          </p:cNvSpPr>
          <p:nvPr>
            <p:ph type="subTitle" idx="2"/>
          </p:nvPr>
        </p:nvSpPr>
        <p:spPr>
          <a:xfrm>
            <a:off x="3419271" y="2209193"/>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 name="Google Shape;85;p13"/>
          <p:cNvSpPr txBox="1">
            <a:spLocks noGrp="1"/>
          </p:cNvSpPr>
          <p:nvPr>
            <p:ph type="subTitle" idx="3"/>
          </p:nvPr>
        </p:nvSpPr>
        <p:spPr>
          <a:xfrm>
            <a:off x="720000" y="4018575"/>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 name="Google Shape;86;p13"/>
          <p:cNvSpPr txBox="1">
            <a:spLocks noGrp="1"/>
          </p:cNvSpPr>
          <p:nvPr>
            <p:ph type="subTitle" idx="4"/>
          </p:nvPr>
        </p:nvSpPr>
        <p:spPr>
          <a:xfrm>
            <a:off x="3419271" y="4018575"/>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 name="Google Shape;87;p13"/>
          <p:cNvSpPr txBox="1">
            <a:spLocks noGrp="1"/>
          </p:cNvSpPr>
          <p:nvPr>
            <p:ph type="subTitle" idx="5"/>
          </p:nvPr>
        </p:nvSpPr>
        <p:spPr>
          <a:xfrm>
            <a:off x="6118549" y="2209193"/>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 name="Google Shape;88;p13"/>
          <p:cNvSpPr txBox="1">
            <a:spLocks noGrp="1"/>
          </p:cNvSpPr>
          <p:nvPr>
            <p:ph type="subTitle" idx="6"/>
          </p:nvPr>
        </p:nvSpPr>
        <p:spPr>
          <a:xfrm>
            <a:off x="6118549" y="4018575"/>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 name="Google Shape;89;p13"/>
          <p:cNvSpPr txBox="1">
            <a:spLocks noGrp="1"/>
          </p:cNvSpPr>
          <p:nvPr>
            <p:ph type="title" idx="7" hasCustomPrompt="1"/>
          </p:nvPr>
        </p:nvSpPr>
        <p:spPr>
          <a:xfrm>
            <a:off x="1505400" y="1179620"/>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0" name="Google Shape;90;p13"/>
          <p:cNvSpPr txBox="1">
            <a:spLocks noGrp="1"/>
          </p:cNvSpPr>
          <p:nvPr>
            <p:ph type="title" idx="8" hasCustomPrompt="1"/>
          </p:nvPr>
        </p:nvSpPr>
        <p:spPr>
          <a:xfrm>
            <a:off x="1505400" y="2988416"/>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 name="Google Shape;91;p13"/>
          <p:cNvSpPr txBox="1">
            <a:spLocks noGrp="1"/>
          </p:cNvSpPr>
          <p:nvPr>
            <p:ph type="title" idx="9" hasCustomPrompt="1"/>
          </p:nvPr>
        </p:nvSpPr>
        <p:spPr>
          <a:xfrm>
            <a:off x="4204671" y="1179620"/>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2" name="Google Shape;92;p13"/>
          <p:cNvSpPr txBox="1">
            <a:spLocks noGrp="1"/>
          </p:cNvSpPr>
          <p:nvPr>
            <p:ph type="title" idx="13" hasCustomPrompt="1"/>
          </p:nvPr>
        </p:nvSpPr>
        <p:spPr>
          <a:xfrm>
            <a:off x="4204671" y="2988416"/>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3" name="Google Shape;93;p13"/>
          <p:cNvSpPr txBox="1">
            <a:spLocks noGrp="1"/>
          </p:cNvSpPr>
          <p:nvPr>
            <p:ph type="title" idx="14" hasCustomPrompt="1"/>
          </p:nvPr>
        </p:nvSpPr>
        <p:spPr>
          <a:xfrm>
            <a:off x="6903949" y="1179620"/>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 name="Google Shape;94;p13"/>
          <p:cNvSpPr txBox="1">
            <a:spLocks noGrp="1"/>
          </p:cNvSpPr>
          <p:nvPr>
            <p:ph type="title" idx="15" hasCustomPrompt="1"/>
          </p:nvPr>
        </p:nvSpPr>
        <p:spPr>
          <a:xfrm>
            <a:off x="6903949" y="2988416"/>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400" b="0">
                <a:solidFill>
                  <a:schemeClr val="lt2"/>
                </a:solidFill>
                <a:latin typeface="Big Shoulders Text Black"/>
                <a:ea typeface="Big Shoulders Text Black"/>
                <a:cs typeface="Big Shoulders Text Black"/>
                <a:sym typeface="Big Shoulders Text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5" name="Google Shape;95;p13"/>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6" name="Google Shape;96;p13"/>
          <p:cNvSpPr txBox="1">
            <a:spLocks noGrp="1"/>
          </p:cNvSpPr>
          <p:nvPr>
            <p:ph type="subTitle" idx="17"/>
          </p:nvPr>
        </p:nvSpPr>
        <p:spPr>
          <a:xfrm>
            <a:off x="3419271" y="1801112"/>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7" name="Google Shape;97;p13"/>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8" name="Google Shape;98;p13"/>
          <p:cNvSpPr txBox="1">
            <a:spLocks noGrp="1"/>
          </p:cNvSpPr>
          <p:nvPr>
            <p:ph type="subTitle" idx="19"/>
          </p:nvPr>
        </p:nvSpPr>
        <p:spPr>
          <a:xfrm>
            <a:off x="720000" y="36099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9" name="Google Shape;99;p13"/>
          <p:cNvSpPr txBox="1">
            <a:spLocks noGrp="1"/>
          </p:cNvSpPr>
          <p:nvPr>
            <p:ph type="subTitle" idx="20"/>
          </p:nvPr>
        </p:nvSpPr>
        <p:spPr>
          <a:xfrm>
            <a:off x="3419271" y="36099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00" name="Google Shape;100;p13"/>
          <p:cNvSpPr txBox="1">
            <a:spLocks noGrp="1"/>
          </p:cNvSpPr>
          <p:nvPr>
            <p:ph type="subTitle" idx="21"/>
          </p:nvPr>
        </p:nvSpPr>
        <p:spPr>
          <a:xfrm>
            <a:off x="6118549" y="3609975"/>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01"/>
        <p:cNvGrpSpPr/>
        <p:nvPr/>
      </p:nvGrpSpPr>
      <p:grpSpPr>
        <a:xfrm>
          <a:off x="0" y="0"/>
          <a:ext cx="0" cy="0"/>
          <a:chOff x="0" y="0"/>
          <a:chExt cx="0" cy="0"/>
        </a:xfrm>
      </p:grpSpPr>
      <p:sp>
        <p:nvSpPr>
          <p:cNvPr id="102" name="Google Shape;102;p14"/>
          <p:cNvSpPr txBox="1">
            <a:spLocks noGrp="1"/>
          </p:cNvSpPr>
          <p:nvPr>
            <p:ph type="title"/>
          </p:nvPr>
        </p:nvSpPr>
        <p:spPr>
          <a:xfrm>
            <a:off x="713225" y="1747825"/>
            <a:ext cx="3133500" cy="1768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789425" y="558350"/>
            <a:ext cx="1195200" cy="843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b="0">
                <a:solidFill>
                  <a:schemeClr val="lt2"/>
                </a:solidFill>
                <a:latin typeface="Big Shoulders Text Black"/>
                <a:ea typeface="Big Shoulders Text Black"/>
                <a:cs typeface="Big Shoulders Text Black"/>
                <a:sym typeface="Big Shoulders Text Black"/>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4" name="Google Shape;104;p14"/>
          <p:cNvSpPr txBox="1">
            <a:spLocks noGrp="1"/>
          </p:cNvSpPr>
          <p:nvPr>
            <p:ph type="subTitle" idx="1"/>
          </p:nvPr>
        </p:nvSpPr>
        <p:spPr>
          <a:xfrm>
            <a:off x="713225" y="3785400"/>
            <a:ext cx="3133500" cy="633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105"/>
        <p:cNvGrpSpPr/>
        <p:nvPr/>
      </p:nvGrpSpPr>
      <p:grpSpPr>
        <a:xfrm>
          <a:off x="0" y="0"/>
          <a:ext cx="0" cy="0"/>
          <a:chOff x="0" y="0"/>
          <a:chExt cx="0" cy="0"/>
        </a:xfrm>
      </p:grpSpPr>
      <p:sp>
        <p:nvSpPr>
          <p:cNvPr id="106" name="Google Shape;106;p15"/>
          <p:cNvSpPr txBox="1">
            <a:spLocks noGrp="1"/>
          </p:cNvSpPr>
          <p:nvPr>
            <p:ph type="title"/>
          </p:nvPr>
        </p:nvSpPr>
        <p:spPr>
          <a:xfrm>
            <a:off x="2792550" y="1747825"/>
            <a:ext cx="3558900" cy="1768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7" name="Google Shape;107;p15"/>
          <p:cNvSpPr txBox="1">
            <a:spLocks noGrp="1"/>
          </p:cNvSpPr>
          <p:nvPr>
            <p:ph type="title" idx="2" hasCustomPrompt="1"/>
          </p:nvPr>
        </p:nvSpPr>
        <p:spPr>
          <a:xfrm>
            <a:off x="3974400" y="558350"/>
            <a:ext cx="1195200" cy="843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b="0">
                <a:solidFill>
                  <a:schemeClr val="lt2"/>
                </a:solidFill>
                <a:latin typeface="Big Shoulders Text Black"/>
                <a:ea typeface="Big Shoulders Text Black"/>
                <a:cs typeface="Big Shoulders Text Black"/>
                <a:sym typeface="Big Shoulders Text Black"/>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8" name="Google Shape;108;p15"/>
          <p:cNvSpPr txBox="1">
            <a:spLocks noGrp="1"/>
          </p:cNvSpPr>
          <p:nvPr>
            <p:ph type="subTitle" idx="1"/>
          </p:nvPr>
        </p:nvSpPr>
        <p:spPr>
          <a:xfrm>
            <a:off x="3068125" y="3785400"/>
            <a:ext cx="3007800" cy="63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09"/>
        <p:cNvGrpSpPr/>
        <p:nvPr/>
      </p:nvGrpSpPr>
      <p:grpSpPr>
        <a:xfrm>
          <a:off x="0" y="0"/>
          <a:ext cx="0" cy="0"/>
          <a:chOff x="0" y="0"/>
          <a:chExt cx="0" cy="0"/>
        </a:xfrm>
      </p:grpSpPr>
      <p:sp>
        <p:nvSpPr>
          <p:cNvPr id="110" name="Google Shape;110;p16"/>
          <p:cNvSpPr txBox="1">
            <a:spLocks noGrp="1"/>
          </p:cNvSpPr>
          <p:nvPr>
            <p:ph type="title"/>
          </p:nvPr>
        </p:nvSpPr>
        <p:spPr>
          <a:xfrm>
            <a:off x="713225" y="3346512"/>
            <a:ext cx="4034100" cy="39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11" name="Google Shape;111;p16"/>
          <p:cNvSpPr txBox="1">
            <a:spLocks noGrp="1"/>
          </p:cNvSpPr>
          <p:nvPr>
            <p:ph type="subTitle" idx="1"/>
          </p:nvPr>
        </p:nvSpPr>
        <p:spPr>
          <a:xfrm>
            <a:off x="713225" y="539488"/>
            <a:ext cx="4034100" cy="26901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27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 name="Google Shape;114;p17"/>
          <p:cNvGrpSpPr/>
          <p:nvPr/>
        </p:nvGrpSpPr>
        <p:grpSpPr>
          <a:xfrm flipH="1">
            <a:off x="323772" y="146572"/>
            <a:ext cx="8709633" cy="4796838"/>
            <a:chOff x="700615" y="146572"/>
            <a:chExt cx="8709633" cy="4796838"/>
          </a:xfrm>
        </p:grpSpPr>
        <p:sp>
          <p:nvSpPr>
            <p:cNvPr id="115" name="Google Shape;115;p17"/>
            <p:cNvSpPr/>
            <p:nvPr/>
          </p:nvSpPr>
          <p:spPr>
            <a:xfrm flipH="1">
              <a:off x="700615" y="6462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7"/>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7"/>
            <p:cNvSpPr/>
            <p:nvPr/>
          </p:nvSpPr>
          <p:spPr>
            <a:xfrm flipH="1">
              <a:off x="1383268" y="146572"/>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18"/>
        <p:cNvGrpSpPr/>
        <p:nvPr/>
      </p:nvGrpSpPr>
      <p:grpSpPr>
        <a:xfrm>
          <a:off x="0" y="0"/>
          <a:ext cx="0" cy="0"/>
          <a:chOff x="0" y="0"/>
          <a:chExt cx="0" cy="0"/>
        </a:xfrm>
      </p:grpSpPr>
      <p:sp>
        <p:nvSpPr>
          <p:cNvPr id="119" name="Google Shape;119;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0" name="Google Shape;120;p18"/>
          <p:cNvGrpSpPr/>
          <p:nvPr/>
        </p:nvGrpSpPr>
        <p:grpSpPr>
          <a:xfrm>
            <a:off x="169319" y="182225"/>
            <a:ext cx="8812206" cy="4887838"/>
            <a:chOff x="169319" y="182225"/>
            <a:chExt cx="8812206" cy="4887838"/>
          </a:xfrm>
        </p:grpSpPr>
        <p:grpSp>
          <p:nvGrpSpPr>
            <p:cNvPr id="121" name="Google Shape;121;p18"/>
            <p:cNvGrpSpPr/>
            <p:nvPr/>
          </p:nvGrpSpPr>
          <p:grpSpPr>
            <a:xfrm>
              <a:off x="169319" y="182225"/>
              <a:ext cx="8812206" cy="4705872"/>
              <a:chOff x="169319" y="182225"/>
              <a:chExt cx="8812206" cy="4705872"/>
            </a:xfrm>
          </p:grpSpPr>
          <p:sp>
            <p:nvSpPr>
              <p:cNvPr id="122" name="Google Shape;122;p18"/>
              <p:cNvSpPr/>
              <p:nvPr/>
            </p:nvSpPr>
            <p:spPr>
              <a:xfrm flipH="1">
                <a:off x="8413384" y="4682399"/>
                <a:ext cx="568142" cy="205698"/>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8"/>
              <p:cNvSpPr/>
              <p:nvPr/>
            </p:nvSpPr>
            <p:spPr>
              <a:xfrm flipH="1">
                <a:off x="169319" y="18222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18"/>
            <p:cNvSpPr/>
            <p:nvPr/>
          </p:nvSpPr>
          <p:spPr>
            <a:xfrm>
              <a:off x="7772550" y="4864370"/>
              <a:ext cx="601234" cy="205693"/>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125"/>
        <p:cNvGrpSpPr/>
        <p:nvPr/>
      </p:nvGrpSpPr>
      <p:grpSpPr>
        <a:xfrm>
          <a:off x="0" y="0"/>
          <a:ext cx="0" cy="0"/>
          <a:chOff x="0" y="0"/>
          <a:chExt cx="0" cy="0"/>
        </a:xfrm>
      </p:grpSpPr>
      <p:sp>
        <p:nvSpPr>
          <p:cNvPr id="126" name="Google Shape;126;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7" name="Google Shape;127;p19"/>
          <p:cNvGrpSpPr/>
          <p:nvPr/>
        </p:nvGrpSpPr>
        <p:grpSpPr>
          <a:xfrm>
            <a:off x="231025" y="61725"/>
            <a:ext cx="8798325" cy="4866556"/>
            <a:chOff x="231025" y="61725"/>
            <a:chExt cx="8798325" cy="4866556"/>
          </a:xfrm>
        </p:grpSpPr>
        <p:grpSp>
          <p:nvGrpSpPr>
            <p:cNvPr id="128" name="Google Shape;128;p19"/>
            <p:cNvGrpSpPr/>
            <p:nvPr/>
          </p:nvGrpSpPr>
          <p:grpSpPr>
            <a:xfrm>
              <a:off x="231025" y="61725"/>
              <a:ext cx="8798325" cy="434089"/>
              <a:chOff x="231025" y="61725"/>
              <a:chExt cx="8798325" cy="434089"/>
            </a:xfrm>
          </p:grpSpPr>
          <p:sp>
            <p:nvSpPr>
              <p:cNvPr id="129" name="Google Shape;129;p19"/>
              <p:cNvSpPr/>
              <p:nvPr/>
            </p:nvSpPr>
            <p:spPr>
              <a:xfrm>
                <a:off x="231025" y="233013"/>
                <a:ext cx="726034" cy="26280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9"/>
              <p:cNvSpPr/>
              <p:nvPr/>
            </p:nvSpPr>
            <p:spPr>
              <a:xfrm flipH="1">
                <a:off x="8261044" y="6172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9"/>
            <p:cNvSpPr/>
            <p:nvPr/>
          </p:nvSpPr>
          <p:spPr>
            <a:xfrm>
              <a:off x="5352219" y="466547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2"/>
        <p:cNvGrpSpPr/>
        <p:nvPr/>
      </p:nvGrpSpPr>
      <p:grpSpPr>
        <a:xfrm>
          <a:off x="0" y="0"/>
          <a:ext cx="0" cy="0"/>
          <a:chOff x="0" y="0"/>
          <a:chExt cx="0" cy="0"/>
        </a:xfrm>
      </p:grpSpPr>
      <p:sp>
        <p:nvSpPr>
          <p:cNvPr id="133" name="Google Shape;133;p20"/>
          <p:cNvSpPr txBox="1">
            <a:spLocks noGrp="1"/>
          </p:cNvSpPr>
          <p:nvPr>
            <p:ph type="title"/>
          </p:nvPr>
        </p:nvSpPr>
        <p:spPr>
          <a:xfrm>
            <a:off x="1052925" y="1104800"/>
            <a:ext cx="3448500" cy="17043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4" name="Google Shape;134;p20"/>
          <p:cNvSpPr txBox="1">
            <a:spLocks noGrp="1"/>
          </p:cNvSpPr>
          <p:nvPr>
            <p:ph type="subTitle" idx="1"/>
          </p:nvPr>
        </p:nvSpPr>
        <p:spPr>
          <a:xfrm>
            <a:off x="1052925" y="2926000"/>
            <a:ext cx="3448500" cy="111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 name="Google Shape;135;p20"/>
          <p:cNvSpPr>
            <a:spLocks noGrp="1"/>
          </p:cNvSpPr>
          <p:nvPr>
            <p:ph type="pic" idx="2"/>
          </p:nvPr>
        </p:nvSpPr>
        <p:spPr>
          <a:xfrm>
            <a:off x="4895975" y="128225"/>
            <a:ext cx="4120200" cy="4887300"/>
          </a:xfrm>
          <a:prstGeom prst="round2SameRect">
            <a:avLst>
              <a:gd name="adj1" fmla="val 16667"/>
              <a:gd name="adj2" fmla="val 0"/>
            </a:avLst>
          </a:prstGeom>
          <a:noFill/>
          <a:ln w="19050" cap="flat" cmpd="sng">
            <a:solidFill>
              <a:schemeClr val="dk1"/>
            </a:solidFill>
            <a:prstDash val="solid"/>
            <a:round/>
            <a:headEnd type="none" w="sm" len="sm"/>
            <a:tailEnd type="none" w="sm" len="sm"/>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4871875" y="1747825"/>
            <a:ext cx="3558900" cy="17682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4" name="Google Shape;14;p3"/>
          <p:cNvSpPr txBox="1">
            <a:spLocks noGrp="1"/>
          </p:cNvSpPr>
          <p:nvPr>
            <p:ph type="title" idx="2" hasCustomPrompt="1"/>
          </p:nvPr>
        </p:nvSpPr>
        <p:spPr>
          <a:xfrm>
            <a:off x="7159375" y="558350"/>
            <a:ext cx="1195200" cy="843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b="0">
                <a:solidFill>
                  <a:schemeClr val="lt2"/>
                </a:solidFill>
                <a:latin typeface="Big Shoulders Text Black"/>
                <a:ea typeface="Big Shoulders Text Black"/>
                <a:cs typeface="Big Shoulders Text Black"/>
                <a:sym typeface="Big Shoulders Text Black"/>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5" name="Google Shape;15;p3"/>
          <p:cNvSpPr txBox="1">
            <a:spLocks noGrp="1"/>
          </p:cNvSpPr>
          <p:nvPr>
            <p:ph type="subTitle" idx="1"/>
          </p:nvPr>
        </p:nvSpPr>
        <p:spPr>
          <a:xfrm>
            <a:off x="5457225" y="3785400"/>
            <a:ext cx="2973600" cy="643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36"/>
        <p:cNvGrpSpPr/>
        <p:nvPr/>
      </p:nvGrpSpPr>
      <p:grpSpPr>
        <a:xfrm>
          <a:off x="0" y="0"/>
          <a:ext cx="0" cy="0"/>
          <a:chOff x="0" y="0"/>
          <a:chExt cx="0" cy="0"/>
        </a:xfrm>
      </p:grpSpPr>
      <p:sp>
        <p:nvSpPr>
          <p:cNvPr id="137" name="Google Shape;137;p21"/>
          <p:cNvSpPr txBox="1">
            <a:spLocks noGrp="1"/>
          </p:cNvSpPr>
          <p:nvPr>
            <p:ph type="title"/>
          </p:nvPr>
        </p:nvSpPr>
        <p:spPr>
          <a:xfrm>
            <a:off x="2773050" y="2993600"/>
            <a:ext cx="3597900" cy="80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1"/>
          <p:cNvSpPr txBox="1">
            <a:spLocks noGrp="1"/>
          </p:cNvSpPr>
          <p:nvPr>
            <p:ph type="subTitle" idx="1"/>
          </p:nvPr>
        </p:nvSpPr>
        <p:spPr>
          <a:xfrm>
            <a:off x="2773050" y="3798800"/>
            <a:ext cx="3597900" cy="80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39"/>
        <p:cNvGrpSpPr/>
        <p:nvPr/>
      </p:nvGrpSpPr>
      <p:grpSpPr>
        <a:xfrm>
          <a:off x="0" y="0"/>
          <a:ext cx="0" cy="0"/>
          <a:chOff x="0" y="0"/>
          <a:chExt cx="0" cy="0"/>
        </a:xfrm>
      </p:grpSpPr>
      <p:sp>
        <p:nvSpPr>
          <p:cNvPr id="140" name="Google Shape;140;p22"/>
          <p:cNvSpPr txBox="1">
            <a:spLocks noGrp="1"/>
          </p:cNvSpPr>
          <p:nvPr>
            <p:ph type="title"/>
          </p:nvPr>
        </p:nvSpPr>
        <p:spPr>
          <a:xfrm>
            <a:off x="2773050" y="2993600"/>
            <a:ext cx="3597900" cy="80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1" name="Google Shape;141;p22"/>
          <p:cNvSpPr txBox="1">
            <a:spLocks noGrp="1"/>
          </p:cNvSpPr>
          <p:nvPr>
            <p:ph type="subTitle" idx="1"/>
          </p:nvPr>
        </p:nvSpPr>
        <p:spPr>
          <a:xfrm>
            <a:off x="2773050" y="3798800"/>
            <a:ext cx="3597900" cy="80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TITLE_AND_BODY_1">
    <p:spTree>
      <p:nvGrpSpPr>
        <p:cNvPr id="1" name="Shape 142"/>
        <p:cNvGrpSpPr/>
        <p:nvPr/>
      </p:nvGrpSpPr>
      <p:grpSpPr>
        <a:xfrm>
          <a:off x="0" y="0"/>
          <a:ext cx="0" cy="0"/>
          <a:chOff x="0" y="0"/>
          <a:chExt cx="0" cy="0"/>
        </a:xfrm>
      </p:grpSpPr>
      <p:sp>
        <p:nvSpPr>
          <p:cNvPr id="143" name="Google Shape;143;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4" name="Google Shape;144;p23"/>
          <p:cNvSpPr txBox="1">
            <a:spLocks noGrp="1"/>
          </p:cNvSpPr>
          <p:nvPr>
            <p:ph type="body" idx="1"/>
          </p:nvPr>
        </p:nvSpPr>
        <p:spPr>
          <a:xfrm>
            <a:off x="2063400" y="1017725"/>
            <a:ext cx="5017200" cy="35862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lnSpc>
                <a:spcPct val="100000"/>
              </a:lnSpc>
              <a:spcBef>
                <a:spcPts val="0"/>
              </a:spcBef>
              <a:spcAft>
                <a:spcPts val="0"/>
              </a:spcAft>
              <a:buSzPts val="1200"/>
              <a:buFont typeface="Archivo Light"/>
              <a:buChar char="○"/>
              <a:defRPr sz="1200"/>
            </a:lvl2pPr>
            <a:lvl3pPr marL="1371600" lvl="2" indent="-304800" rtl="0">
              <a:lnSpc>
                <a:spcPct val="100000"/>
              </a:lnSpc>
              <a:spcBef>
                <a:spcPts val="0"/>
              </a:spcBef>
              <a:spcAft>
                <a:spcPts val="0"/>
              </a:spcAft>
              <a:buSzPts val="1200"/>
              <a:buFont typeface="Archivo Light"/>
              <a:buChar char="■"/>
              <a:defRPr sz="1200"/>
            </a:lvl3pPr>
            <a:lvl4pPr marL="1828800" lvl="3" indent="-304800" rtl="0">
              <a:lnSpc>
                <a:spcPct val="100000"/>
              </a:lnSpc>
              <a:spcBef>
                <a:spcPts val="0"/>
              </a:spcBef>
              <a:spcAft>
                <a:spcPts val="0"/>
              </a:spcAft>
              <a:buSzPts val="1200"/>
              <a:buFont typeface="Archivo Light"/>
              <a:buChar char="●"/>
              <a:defRPr sz="1200"/>
            </a:lvl4pPr>
            <a:lvl5pPr marL="2286000" lvl="4" indent="-304800" rtl="0">
              <a:lnSpc>
                <a:spcPct val="100000"/>
              </a:lnSpc>
              <a:spcBef>
                <a:spcPts val="0"/>
              </a:spcBef>
              <a:spcAft>
                <a:spcPts val="0"/>
              </a:spcAft>
              <a:buSzPts val="1200"/>
              <a:buFont typeface="Archivo Light"/>
              <a:buChar char="○"/>
              <a:defRPr sz="1200"/>
            </a:lvl5pPr>
            <a:lvl6pPr marL="2743200" lvl="5" indent="-304800" rtl="0">
              <a:lnSpc>
                <a:spcPct val="100000"/>
              </a:lnSpc>
              <a:spcBef>
                <a:spcPts val="0"/>
              </a:spcBef>
              <a:spcAft>
                <a:spcPts val="0"/>
              </a:spcAft>
              <a:buSzPts val="1200"/>
              <a:buFont typeface="Archivo Light"/>
              <a:buChar char="■"/>
              <a:defRPr sz="1200"/>
            </a:lvl6pPr>
            <a:lvl7pPr marL="3200400" lvl="6" indent="-304800" rtl="0">
              <a:lnSpc>
                <a:spcPct val="100000"/>
              </a:lnSpc>
              <a:spcBef>
                <a:spcPts val="0"/>
              </a:spcBef>
              <a:spcAft>
                <a:spcPts val="0"/>
              </a:spcAft>
              <a:buSzPts val="1200"/>
              <a:buFont typeface="Archivo Light"/>
              <a:buChar char="●"/>
              <a:defRPr sz="1200"/>
            </a:lvl7pPr>
            <a:lvl8pPr marL="3657600" lvl="7" indent="-304800" rtl="0">
              <a:lnSpc>
                <a:spcPct val="100000"/>
              </a:lnSpc>
              <a:spcBef>
                <a:spcPts val="0"/>
              </a:spcBef>
              <a:spcAft>
                <a:spcPts val="0"/>
              </a:spcAft>
              <a:buSzPts val="1200"/>
              <a:buFont typeface="Archivo Light"/>
              <a:buChar char="○"/>
              <a:defRPr sz="1200"/>
            </a:lvl8pPr>
            <a:lvl9pPr marL="4114800" lvl="8" indent="-304800" rtl="0">
              <a:lnSpc>
                <a:spcPct val="100000"/>
              </a:lnSpc>
              <a:spcBef>
                <a:spcPts val="0"/>
              </a:spcBef>
              <a:spcAft>
                <a:spcPts val="0"/>
              </a:spcAft>
              <a:buSzPts val="1200"/>
              <a:buFont typeface="Archivo Light"/>
              <a:buChar char="■"/>
              <a:defRPr sz="1200"/>
            </a:lvl9pPr>
          </a:lstStyle>
          <a:p>
            <a:endParaRPr/>
          </a:p>
        </p:txBody>
      </p:sp>
      <p:grpSp>
        <p:nvGrpSpPr>
          <p:cNvPr id="145" name="Google Shape;145;p23"/>
          <p:cNvGrpSpPr/>
          <p:nvPr/>
        </p:nvGrpSpPr>
        <p:grpSpPr>
          <a:xfrm>
            <a:off x="65615" y="118776"/>
            <a:ext cx="9602790" cy="4930521"/>
            <a:chOff x="65615" y="118776"/>
            <a:chExt cx="9602790" cy="4930521"/>
          </a:xfrm>
        </p:grpSpPr>
        <p:sp>
          <p:nvSpPr>
            <p:cNvPr id="146" name="Google Shape;146;p23"/>
            <p:cNvSpPr/>
            <p:nvPr/>
          </p:nvSpPr>
          <p:spPr>
            <a:xfrm flipH="1">
              <a:off x="65615" y="428400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3"/>
            <p:cNvSpPr/>
            <p:nvPr/>
          </p:nvSpPr>
          <p:spPr>
            <a:xfrm>
              <a:off x="563350" y="4678766"/>
              <a:ext cx="1023658" cy="37053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3"/>
            <p:cNvSpPr/>
            <p:nvPr/>
          </p:nvSpPr>
          <p:spPr>
            <a:xfrm flipH="1">
              <a:off x="8041357" y="1187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3"/>
            <p:cNvSpPr/>
            <p:nvPr/>
          </p:nvSpPr>
          <p:spPr>
            <a:xfrm>
              <a:off x="8619538" y="3896474"/>
              <a:ext cx="1048867" cy="379656"/>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50"/>
        <p:cNvGrpSpPr/>
        <p:nvPr/>
      </p:nvGrpSpPr>
      <p:grpSpPr>
        <a:xfrm>
          <a:off x="0" y="0"/>
          <a:ext cx="0" cy="0"/>
          <a:chOff x="0" y="0"/>
          <a:chExt cx="0" cy="0"/>
        </a:xfrm>
      </p:grpSpPr>
      <p:grpSp>
        <p:nvGrpSpPr>
          <p:cNvPr id="151" name="Google Shape;151;p24"/>
          <p:cNvGrpSpPr/>
          <p:nvPr/>
        </p:nvGrpSpPr>
        <p:grpSpPr>
          <a:xfrm>
            <a:off x="65615" y="118776"/>
            <a:ext cx="9602790" cy="4930521"/>
            <a:chOff x="65615" y="118776"/>
            <a:chExt cx="9602790" cy="4930521"/>
          </a:xfrm>
        </p:grpSpPr>
        <p:sp>
          <p:nvSpPr>
            <p:cNvPr id="152" name="Google Shape;152;p24"/>
            <p:cNvSpPr/>
            <p:nvPr/>
          </p:nvSpPr>
          <p:spPr>
            <a:xfrm flipH="1">
              <a:off x="65615" y="428400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4"/>
            <p:cNvSpPr/>
            <p:nvPr/>
          </p:nvSpPr>
          <p:spPr>
            <a:xfrm>
              <a:off x="563350" y="4678766"/>
              <a:ext cx="1023658" cy="37053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4"/>
            <p:cNvSpPr/>
            <p:nvPr/>
          </p:nvSpPr>
          <p:spPr>
            <a:xfrm flipH="1">
              <a:off x="8041357" y="1187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4"/>
            <p:cNvSpPr/>
            <p:nvPr/>
          </p:nvSpPr>
          <p:spPr>
            <a:xfrm>
              <a:off x="8619538" y="3896474"/>
              <a:ext cx="1048867" cy="379656"/>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7" name="Google Shape;157;p24"/>
          <p:cNvSpPr txBox="1">
            <a:spLocks noGrp="1"/>
          </p:cNvSpPr>
          <p:nvPr>
            <p:ph type="subTitle" idx="1"/>
          </p:nvPr>
        </p:nvSpPr>
        <p:spPr>
          <a:xfrm>
            <a:off x="4801200" y="3044475"/>
            <a:ext cx="3622800" cy="85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4"/>
          <p:cNvSpPr txBox="1">
            <a:spLocks noGrp="1"/>
          </p:cNvSpPr>
          <p:nvPr>
            <p:ph type="subTitle" idx="2"/>
          </p:nvPr>
        </p:nvSpPr>
        <p:spPr>
          <a:xfrm>
            <a:off x="720000" y="3044475"/>
            <a:ext cx="3622800" cy="85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4"/>
          <p:cNvSpPr txBox="1">
            <a:spLocks noGrp="1"/>
          </p:cNvSpPr>
          <p:nvPr>
            <p:ph type="subTitle" idx="3"/>
          </p:nvPr>
        </p:nvSpPr>
        <p:spPr>
          <a:xfrm>
            <a:off x="720000" y="2571750"/>
            <a:ext cx="3622800" cy="4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60" name="Google Shape;160;p24"/>
          <p:cNvSpPr txBox="1">
            <a:spLocks noGrp="1"/>
          </p:cNvSpPr>
          <p:nvPr>
            <p:ph type="subTitle" idx="4"/>
          </p:nvPr>
        </p:nvSpPr>
        <p:spPr>
          <a:xfrm>
            <a:off x="4801202" y="2571750"/>
            <a:ext cx="3622800" cy="4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1"/>
        <p:cNvGrpSpPr/>
        <p:nvPr/>
      </p:nvGrpSpPr>
      <p:grpSpPr>
        <a:xfrm>
          <a:off x="0" y="0"/>
          <a:ext cx="0" cy="0"/>
          <a:chOff x="0" y="0"/>
          <a:chExt cx="0" cy="0"/>
        </a:xfrm>
      </p:grpSpPr>
      <p:grpSp>
        <p:nvGrpSpPr>
          <p:cNvPr id="162" name="Google Shape;162;p25"/>
          <p:cNvGrpSpPr/>
          <p:nvPr/>
        </p:nvGrpSpPr>
        <p:grpSpPr>
          <a:xfrm>
            <a:off x="231025" y="61725"/>
            <a:ext cx="8798325" cy="4866556"/>
            <a:chOff x="231025" y="61725"/>
            <a:chExt cx="8798325" cy="4866556"/>
          </a:xfrm>
        </p:grpSpPr>
        <p:grpSp>
          <p:nvGrpSpPr>
            <p:cNvPr id="163" name="Google Shape;163;p25"/>
            <p:cNvGrpSpPr/>
            <p:nvPr/>
          </p:nvGrpSpPr>
          <p:grpSpPr>
            <a:xfrm>
              <a:off x="231025" y="61725"/>
              <a:ext cx="8798325" cy="434089"/>
              <a:chOff x="231025" y="61725"/>
              <a:chExt cx="8798325" cy="434089"/>
            </a:xfrm>
          </p:grpSpPr>
          <p:sp>
            <p:nvSpPr>
              <p:cNvPr id="164" name="Google Shape;164;p25"/>
              <p:cNvSpPr/>
              <p:nvPr/>
            </p:nvSpPr>
            <p:spPr>
              <a:xfrm>
                <a:off x="231025" y="233013"/>
                <a:ext cx="726034" cy="26280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5"/>
              <p:cNvSpPr/>
              <p:nvPr/>
            </p:nvSpPr>
            <p:spPr>
              <a:xfrm flipH="1">
                <a:off x="8261044" y="6172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25"/>
            <p:cNvSpPr/>
            <p:nvPr/>
          </p:nvSpPr>
          <p:spPr>
            <a:xfrm>
              <a:off x="5352219" y="466547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8" name="Google Shape;168;p25"/>
          <p:cNvSpPr txBox="1">
            <a:spLocks noGrp="1"/>
          </p:cNvSpPr>
          <p:nvPr>
            <p:ph type="subTitle" idx="1"/>
          </p:nvPr>
        </p:nvSpPr>
        <p:spPr>
          <a:xfrm>
            <a:off x="2247000" y="3113500"/>
            <a:ext cx="5552700" cy="1137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 name="Google Shape;169;p25"/>
          <p:cNvSpPr txBox="1">
            <a:spLocks noGrp="1"/>
          </p:cNvSpPr>
          <p:nvPr>
            <p:ph type="subTitle" idx="2"/>
          </p:nvPr>
        </p:nvSpPr>
        <p:spPr>
          <a:xfrm>
            <a:off x="2247000" y="1415800"/>
            <a:ext cx="5552700" cy="1137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0"/>
        <p:cNvGrpSpPr/>
        <p:nvPr/>
      </p:nvGrpSpPr>
      <p:grpSpPr>
        <a:xfrm>
          <a:off x="0" y="0"/>
          <a:ext cx="0" cy="0"/>
          <a:chOff x="0" y="0"/>
          <a:chExt cx="0" cy="0"/>
        </a:xfrm>
      </p:grpSpPr>
      <p:grpSp>
        <p:nvGrpSpPr>
          <p:cNvPr id="171" name="Google Shape;171;p26"/>
          <p:cNvGrpSpPr/>
          <p:nvPr/>
        </p:nvGrpSpPr>
        <p:grpSpPr>
          <a:xfrm>
            <a:off x="169319" y="182225"/>
            <a:ext cx="8812206" cy="4887838"/>
            <a:chOff x="169319" y="182225"/>
            <a:chExt cx="8812206" cy="4887838"/>
          </a:xfrm>
        </p:grpSpPr>
        <p:grpSp>
          <p:nvGrpSpPr>
            <p:cNvPr id="172" name="Google Shape;172;p26"/>
            <p:cNvGrpSpPr/>
            <p:nvPr/>
          </p:nvGrpSpPr>
          <p:grpSpPr>
            <a:xfrm>
              <a:off x="169319" y="182225"/>
              <a:ext cx="8812206" cy="4705872"/>
              <a:chOff x="169319" y="182225"/>
              <a:chExt cx="8812206" cy="4705872"/>
            </a:xfrm>
          </p:grpSpPr>
          <p:sp>
            <p:nvSpPr>
              <p:cNvPr id="173" name="Google Shape;173;p26"/>
              <p:cNvSpPr/>
              <p:nvPr/>
            </p:nvSpPr>
            <p:spPr>
              <a:xfrm flipH="1">
                <a:off x="8413384" y="4682399"/>
                <a:ext cx="568142" cy="205698"/>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6"/>
              <p:cNvSpPr/>
              <p:nvPr/>
            </p:nvSpPr>
            <p:spPr>
              <a:xfrm flipH="1">
                <a:off x="169319" y="18222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26"/>
            <p:cNvSpPr/>
            <p:nvPr/>
          </p:nvSpPr>
          <p:spPr>
            <a:xfrm>
              <a:off x="7772550" y="4864370"/>
              <a:ext cx="601234" cy="205693"/>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7" name="Google Shape;177;p26"/>
          <p:cNvSpPr txBox="1">
            <a:spLocks noGrp="1"/>
          </p:cNvSpPr>
          <p:nvPr>
            <p:ph type="subTitle" idx="1"/>
          </p:nvPr>
        </p:nvSpPr>
        <p:spPr>
          <a:xfrm>
            <a:off x="937625" y="304454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 name="Google Shape;178;p26"/>
          <p:cNvSpPr txBox="1">
            <a:spLocks noGrp="1"/>
          </p:cNvSpPr>
          <p:nvPr>
            <p:ph type="subTitle" idx="2"/>
          </p:nvPr>
        </p:nvSpPr>
        <p:spPr>
          <a:xfrm>
            <a:off x="3484347" y="304454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9" name="Google Shape;179;p26"/>
          <p:cNvSpPr txBox="1">
            <a:spLocks noGrp="1"/>
          </p:cNvSpPr>
          <p:nvPr>
            <p:ph type="subTitle" idx="3"/>
          </p:nvPr>
        </p:nvSpPr>
        <p:spPr>
          <a:xfrm>
            <a:off x="6031075" y="3044549"/>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 name="Google Shape;180;p26"/>
          <p:cNvSpPr txBox="1">
            <a:spLocks noGrp="1"/>
          </p:cNvSpPr>
          <p:nvPr>
            <p:ph type="subTitle" idx="4"/>
          </p:nvPr>
        </p:nvSpPr>
        <p:spPr>
          <a:xfrm>
            <a:off x="937625" y="2571747"/>
            <a:ext cx="2175300" cy="4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81" name="Google Shape;181;p26"/>
          <p:cNvSpPr txBox="1">
            <a:spLocks noGrp="1"/>
          </p:cNvSpPr>
          <p:nvPr>
            <p:ph type="subTitle" idx="5"/>
          </p:nvPr>
        </p:nvSpPr>
        <p:spPr>
          <a:xfrm>
            <a:off x="3484350" y="2571747"/>
            <a:ext cx="2175300" cy="4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82" name="Google Shape;182;p26"/>
          <p:cNvSpPr txBox="1">
            <a:spLocks noGrp="1"/>
          </p:cNvSpPr>
          <p:nvPr>
            <p:ph type="subTitle" idx="6"/>
          </p:nvPr>
        </p:nvSpPr>
        <p:spPr>
          <a:xfrm>
            <a:off x="6031075" y="2571747"/>
            <a:ext cx="2175300" cy="472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83"/>
        <p:cNvGrpSpPr/>
        <p:nvPr/>
      </p:nvGrpSpPr>
      <p:grpSpPr>
        <a:xfrm>
          <a:off x="0" y="0"/>
          <a:ext cx="0" cy="0"/>
          <a:chOff x="0" y="0"/>
          <a:chExt cx="0" cy="0"/>
        </a:xfrm>
      </p:grpSpPr>
      <p:sp>
        <p:nvSpPr>
          <p:cNvPr id="184" name="Google Shape;184;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 name="Google Shape;185;p27"/>
          <p:cNvSpPr txBox="1">
            <a:spLocks noGrp="1"/>
          </p:cNvSpPr>
          <p:nvPr>
            <p:ph type="subTitle" idx="1"/>
          </p:nvPr>
        </p:nvSpPr>
        <p:spPr>
          <a:xfrm>
            <a:off x="2082861" y="1995300"/>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27"/>
          <p:cNvSpPr txBox="1">
            <a:spLocks noGrp="1"/>
          </p:cNvSpPr>
          <p:nvPr>
            <p:ph type="subTitle" idx="2"/>
          </p:nvPr>
        </p:nvSpPr>
        <p:spPr>
          <a:xfrm>
            <a:off x="5055489" y="1995300"/>
            <a:ext cx="1978200" cy="665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27"/>
          <p:cNvSpPr txBox="1">
            <a:spLocks noGrp="1"/>
          </p:cNvSpPr>
          <p:nvPr>
            <p:ph type="subTitle" idx="3"/>
          </p:nvPr>
        </p:nvSpPr>
        <p:spPr>
          <a:xfrm>
            <a:off x="2082861" y="3638175"/>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27"/>
          <p:cNvSpPr txBox="1">
            <a:spLocks noGrp="1"/>
          </p:cNvSpPr>
          <p:nvPr>
            <p:ph type="subTitle" idx="4"/>
          </p:nvPr>
        </p:nvSpPr>
        <p:spPr>
          <a:xfrm>
            <a:off x="5055489" y="3638175"/>
            <a:ext cx="1978200" cy="665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27"/>
          <p:cNvSpPr txBox="1">
            <a:spLocks noGrp="1"/>
          </p:cNvSpPr>
          <p:nvPr>
            <p:ph type="subTitle" idx="5"/>
          </p:nvPr>
        </p:nvSpPr>
        <p:spPr>
          <a:xfrm>
            <a:off x="2082861" y="1489700"/>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90" name="Google Shape;190;p27"/>
          <p:cNvSpPr txBox="1">
            <a:spLocks noGrp="1"/>
          </p:cNvSpPr>
          <p:nvPr>
            <p:ph type="subTitle" idx="6"/>
          </p:nvPr>
        </p:nvSpPr>
        <p:spPr>
          <a:xfrm>
            <a:off x="2082861" y="3132675"/>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91" name="Google Shape;191;p27"/>
          <p:cNvSpPr txBox="1">
            <a:spLocks noGrp="1"/>
          </p:cNvSpPr>
          <p:nvPr>
            <p:ph type="subTitle" idx="7"/>
          </p:nvPr>
        </p:nvSpPr>
        <p:spPr>
          <a:xfrm>
            <a:off x="5055489" y="1489700"/>
            <a:ext cx="1978200" cy="505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92" name="Google Shape;192;p27"/>
          <p:cNvSpPr txBox="1">
            <a:spLocks noGrp="1"/>
          </p:cNvSpPr>
          <p:nvPr>
            <p:ph type="subTitle" idx="8"/>
          </p:nvPr>
        </p:nvSpPr>
        <p:spPr>
          <a:xfrm>
            <a:off x="5055489" y="3132675"/>
            <a:ext cx="1978200" cy="505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193" name="Google Shape;193;p27"/>
          <p:cNvGrpSpPr/>
          <p:nvPr/>
        </p:nvGrpSpPr>
        <p:grpSpPr>
          <a:xfrm flipH="1">
            <a:off x="323772" y="146572"/>
            <a:ext cx="8709633" cy="4796838"/>
            <a:chOff x="700615" y="146572"/>
            <a:chExt cx="8709633" cy="4796838"/>
          </a:xfrm>
        </p:grpSpPr>
        <p:sp>
          <p:nvSpPr>
            <p:cNvPr id="194" name="Google Shape;194;p27"/>
            <p:cNvSpPr/>
            <p:nvPr/>
          </p:nvSpPr>
          <p:spPr>
            <a:xfrm flipH="1">
              <a:off x="700615" y="6462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7"/>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7"/>
            <p:cNvSpPr/>
            <p:nvPr/>
          </p:nvSpPr>
          <p:spPr>
            <a:xfrm flipH="1">
              <a:off x="1383268" y="146572"/>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97"/>
        <p:cNvGrpSpPr/>
        <p:nvPr/>
      </p:nvGrpSpPr>
      <p:grpSpPr>
        <a:xfrm>
          <a:off x="0" y="0"/>
          <a:ext cx="0" cy="0"/>
          <a:chOff x="0" y="0"/>
          <a:chExt cx="0" cy="0"/>
        </a:xfrm>
      </p:grpSpPr>
      <p:sp>
        <p:nvSpPr>
          <p:cNvPr id="198" name="Google Shape;198;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9" name="Google Shape;199;p28"/>
          <p:cNvSpPr txBox="1">
            <a:spLocks noGrp="1"/>
          </p:cNvSpPr>
          <p:nvPr>
            <p:ph type="subTitle" idx="1"/>
          </p:nvPr>
        </p:nvSpPr>
        <p:spPr>
          <a:xfrm>
            <a:off x="2019425" y="1831692"/>
            <a:ext cx="22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 name="Google Shape;200;p28"/>
          <p:cNvSpPr txBox="1">
            <a:spLocks noGrp="1"/>
          </p:cNvSpPr>
          <p:nvPr>
            <p:ph type="subTitle" idx="2"/>
          </p:nvPr>
        </p:nvSpPr>
        <p:spPr>
          <a:xfrm>
            <a:off x="2019425" y="2931494"/>
            <a:ext cx="22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1" name="Google Shape;201;p28"/>
          <p:cNvSpPr txBox="1">
            <a:spLocks noGrp="1"/>
          </p:cNvSpPr>
          <p:nvPr>
            <p:ph type="subTitle" idx="3"/>
          </p:nvPr>
        </p:nvSpPr>
        <p:spPr>
          <a:xfrm>
            <a:off x="2019425" y="4031300"/>
            <a:ext cx="22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 name="Google Shape;202;p28"/>
          <p:cNvSpPr txBox="1">
            <a:spLocks noGrp="1"/>
          </p:cNvSpPr>
          <p:nvPr>
            <p:ph type="subTitle" idx="4"/>
          </p:nvPr>
        </p:nvSpPr>
        <p:spPr>
          <a:xfrm>
            <a:off x="2019425" y="1457000"/>
            <a:ext cx="22893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sp>
        <p:nvSpPr>
          <p:cNvPr id="203" name="Google Shape;203;p28"/>
          <p:cNvSpPr txBox="1">
            <a:spLocks noGrp="1"/>
          </p:cNvSpPr>
          <p:nvPr>
            <p:ph type="subTitle" idx="5"/>
          </p:nvPr>
        </p:nvSpPr>
        <p:spPr>
          <a:xfrm>
            <a:off x="2019425" y="2556802"/>
            <a:ext cx="22893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sp>
        <p:nvSpPr>
          <p:cNvPr id="204" name="Google Shape;204;p28"/>
          <p:cNvSpPr txBox="1">
            <a:spLocks noGrp="1"/>
          </p:cNvSpPr>
          <p:nvPr>
            <p:ph type="subTitle" idx="6"/>
          </p:nvPr>
        </p:nvSpPr>
        <p:spPr>
          <a:xfrm>
            <a:off x="2019425" y="3656605"/>
            <a:ext cx="22893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sp>
        <p:nvSpPr>
          <p:cNvPr id="205" name="Google Shape;205;p28"/>
          <p:cNvSpPr txBox="1">
            <a:spLocks noGrp="1"/>
          </p:cNvSpPr>
          <p:nvPr>
            <p:ph type="subTitle" idx="7"/>
          </p:nvPr>
        </p:nvSpPr>
        <p:spPr>
          <a:xfrm flipH="1">
            <a:off x="4835275" y="1831692"/>
            <a:ext cx="2289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6" name="Google Shape;206;p28"/>
          <p:cNvSpPr txBox="1">
            <a:spLocks noGrp="1"/>
          </p:cNvSpPr>
          <p:nvPr>
            <p:ph type="subTitle" idx="8"/>
          </p:nvPr>
        </p:nvSpPr>
        <p:spPr>
          <a:xfrm flipH="1">
            <a:off x="4835275" y="2931494"/>
            <a:ext cx="2289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7" name="Google Shape;207;p28"/>
          <p:cNvSpPr txBox="1">
            <a:spLocks noGrp="1"/>
          </p:cNvSpPr>
          <p:nvPr>
            <p:ph type="subTitle" idx="9"/>
          </p:nvPr>
        </p:nvSpPr>
        <p:spPr>
          <a:xfrm flipH="1">
            <a:off x="4835275" y="4031300"/>
            <a:ext cx="2289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8" name="Google Shape;208;p28"/>
          <p:cNvSpPr txBox="1">
            <a:spLocks noGrp="1"/>
          </p:cNvSpPr>
          <p:nvPr>
            <p:ph type="subTitle" idx="13"/>
          </p:nvPr>
        </p:nvSpPr>
        <p:spPr>
          <a:xfrm flipH="1">
            <a:off x="4835275" y="1457000"/>
            <a:ext cx="2289300" cy="4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sp>
        <p:nvSpPr>
          <p:cNvPr id="209" name="Google Shape;209;p28"/>
          <p:cNvSpPr txBox="1">
            <a:spLocks noGrp="1"/>
          </p:cNvSpPr>
          <p:nvPr>
            <p:ph type="subTitle" idx="14"/>
          </p:nvPr>
        </p:nvSpPr>
        <p:spPr>
          <a:xfrm flipH="1">
            <a:off x="4835275" y="2556802"/>
            <a:ext cx="2289300" cy="4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sp>
        <p:nvSpPr>
          <p:cNvPr id="210" name="Google Shape;210;p28"/>
          <p:cNvSpPr txBox="1">
            <a:spLocks noGrp="1"/>
          </p:cNvSpPr>
          <p:nvPr>
            <p:ph type="subTitle" idx="15"/>
          </p:nvPr>
        </p:nvSpPr>
        <p:spPr>
          <a:xfrm flipH="1">
            <a:off x="4835275" y="3656605"/>
            <a:ext cx="2289300" cy="484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Font typeface="Big Shoulders Text"/>
              <a:buNone/>
              <a:defRPr sz="2200" b="1">
                <a:latin typeface="Big Shoulders Text"/>
                <a:ea typeface="Big Shoulders Text"/>
                <a:cs typeface="Big Shoulders Text"/>
                <a:sym typeface="Big Shoulders Text"/>
              </a:defRPr>
            </a:lvl1pPr>
            <a:lvl2pPr lvl="1"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2pPr>
            <a:lvl3pPr lvl="2"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3pPr>
            <a:lvl4pPr lvl="3"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4pPr>
            <a:lvl5pPr lvl="4"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5pPr>
            <a:lvl6pPr lvl="5"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6pPr>
            <a:lvl7pPr lvl="6"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7pPr>
            <a:lvl8pPr lvl="7"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8pPr>
            <a:lvl9pPr lvl="8" algn="r" rtl="0">
              <a:lnSpc>
                <a:spcPct val="100000"/>
              </a:lnSpc>
              <a:spcBef>
                <a:spcPts val="0"/>
              </a:spcBef>
              <a:spcAft>
                <a:spcPts val="0"/>
              </a:spcAft>
              <a:buSzPts val="1800"/>
              <a:buFont typeface="Big Shoulders Text"/>
              <a:buNone/>
              <a:defRPr sz="1800" b="1">
                <a:latin typeface="Big Shoulders Text"/>
                <a:ea typeface="Big Shoulders Text"/>
                <a:cs typeface="Big Shoulders Text"/>
                <a:sym typeface="Big Shoulders Text"/>
              </a:defRPr>
            </a:lvl9pPr>
          </a:lstStyle>
          <a:p>
            <a:endParaRPr/>
          </a:p>
        </p:txBody>
      </p:sp>
      <p:grpSp>
        <p:nvGrpSpPr>
          <p:cNvPr id="211" name="Google Shape;211;p28"/>
          <p:cNvGrpSpPr/>
          <p:nvPr/>
        </p:nvGrpSpPr>
        <p:grpSpPr>
          <a:xfrm>
            <a:off x="189672" y="4689478"/>
            <a:ext cx="8843733" cy="395714"/>
            <a:chOff x="566515" y="4603997"/>
            <a:chExt cx="8843733" cy="395714"/>
          </a:xfrm>
        </p:grpSpPr>
        <p:sp>
          <p:nvSpPr>
            <p:cNvPr id="212" name="Google Shape;212;p28"/>
            <p:cNvSpPr/>
            <p:nvPr/>
          </p:nvSpPr>
          <p:spPr>
            <a:xfrm>
              <a:off x="1530324" y="48294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566515" y="4603997"/>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nine columns">
  <p:cSld name="CUSTOM_7_1">
    <p:spTree>
      <p:nvGrpSpPr>
        <p:cNvPr id="1" name="Shape 215"/>
        <p:cNvGrpSpPr/>
        <p:nvPr/>
      </p:nvGrpSpPr>
      <p:grpSpPr>
        <a:xfrm>
          <a:off x="0" y="0"/>
          <a:ext cx="0" cy="0"/>
          <a:chOff x="0" y="0"/>
          <a:chExt cx="0" cy="0"/>
        </a:xfrm>
      </p:grpSpPr>
      <p:grpSp>
        <p:nvGrpSpPr>
          <p:cNvPr id="216" name="Google Shape;216;p29"/>
          <p:cNvGrpSpPr/>
          <p:nvPr/>
        </p:nvGrpSpPr>
        <p:grpSpPr>
          <a:xfrm>
            <a:off x="65615" y="118776"/>
            <a:ext cx="9602790" cy="4930521"/>
            <a:chOff x="65615" y="118776"/>
            <a:chExt cx="9602790" cy="4930521"/>
          </a:xfrm>
        </p:grpSpPr>
        <p:sp>
          <p:nvSpPr>
            <p:cNvPr id="217" name="Google Shape;217;p29"/>
            <p:cNvSpPr/>
            <p:nvPr/>
          </p:nvSpPr>
          <p:spPr>
            <a:xfrm flipH="1">
              <a:off x="65615" y="428400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563350" y="4678766"/>
              <a:ext cx="1023658" cy="37053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flipH="1">
              <a:off x="8041357" y="1187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8619538" y="3896474"/>
              <a:ext cx="1048867" cy="379656"/>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2" name="Google Shape;222;p29"/>
          <p:cNvSpPr txBox="1">
            <a:spLocks noGrp="1"/>
          </p:cNvSpPr>
          <p:nvPr>
            <p:ph type="subTitle" idx="1"/>
          </p:nvPr>
        </p:nvSpPr>
        <p:spPr>
          <a:xfrm>
            <a:off x="1467275" y="1160950"/>
            <a:ext cx="16860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23" name="Google Shape;223;p29"/>
          <p:cNvSpPr txBox="1">
            <a:spLocks noGrp="1"/>
          </p:cNvSpPr>
          <p:nvPr>
            <p:ph type="subTitle" idx="2"/>
          </p:nvPr>
        </p:nvSpPr>
        <p:spPr>
          <a:xfrm flipH="1">
            <a:off x="1467321" y="1472140"/>
            <a:ext cx="16854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4" name="Google Shape;224;p29"/>
          <p:cNvSpPr txBox="1">
            <a:spLocks noGrp="1"/>
          </p:cNvSpPr>
          <p:nvPr>
            <p:ph type="subTitle" idx="3"/>
          </p:nvPr>
        </p:nvSpPr>
        <p:spPr>
          <a:xfrm>
            <a:off x="1467275" y="2405280"/>
            <a:ext cx="16860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25" name="Google Shape;225;p29"/>
          <p:cNvSpPr txBox="1">
            <a:spLocks noGrp="1"/>
          </p:cNvSpPr>
          <p:nvPr>
            <p:ph type="subTitle" idx="4"/>
          </p:nvPr>
        </p:nvSpPr>
        <p:spPr>
          <a:xfrm flipH="1">
            <a:off x="1467321" y="2716471"/>
            <a:ext cx="16854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6" name="Google Shape;226;p29"/>
          <p:cNvSpPr txBox="1">
            <a:spLocks noGrp="1"/>
          </p:cNvSpPr>
          <p:nvPr>
            <p:ph type="subTitle" idx="5"/>
          </p:nvPr>
        </p:nvSpPr>
        <p:spPr>
          <a:xfrm>
            <a:off x="1467275" y="3655957"/>
            <a:ext cx="16860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27" name="Google Shape;227;p29"/>
          <p:cNvSpPr txBox="1">
            <a:spLocks noGrp="1"/>
          </p:cNvSpPr>
          <p:nvPr>
            <p:ph type="subTitle" idx="6"/>
          </p:nvPr>
        </p:nvSpPr>
        <p:spPr>
          <a:xfrm flipH="1">
            <a:off x="1467321" y="3967147"/>
            <a:ext cx="16854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28" name="Google Shape;228;p29"/>
          <p:cNvSpPr txBox="1">
            <a:spLocks noGrp="1"/>
          </p:cNvSpPr>
          <p:nvPr>
            <p:ph type="subTitle" idx="7"/>
          </p:nvPr>
        </p:nvSpPr>
        <p:spPr>
          <a:xfrm>
            <a:off x="4078100" y="1160950"/>
            <a:ext cx="16869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29" name="Google Shape;229;p29"/>
          <p:cNvSpPr txBox="1">
            <a:spLocks noGrp="1"/>
          </p:cNvSpPr>
          <p:nvPr>
            <p:ph type="subTitle" idx="8"/>
          </p:nvPr>
        </p:nvSpPr>
        <p:spPr>
          <a:xfrm flipH="1">
            <a:off x="4078148" y="1472140"/>
            <a:ext cx="16866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0" name="Google Shape;230;p29"/>
          <p:cNvSpPr txBox="1">
            <a:spLocks noGrp="1"/>
          </p:cNvSpPr>
          <p:nvPr>
            <p:ph type="subTitle" idx="9"/>
          </p:nvPr>
        </p:nvSpPr>
        <p:spPr>
          <a:xfrm>
            <a:off x="4078100" y="2405280"/>
            <a:ext cx="16866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31" name="Google Shape;231;p29"/>
          <p:cNvSpPr txBox="1">
            <a:spLocks noGrp="1"/>
          </p:cNvSpPr>
          <p:nvPr>
            <p:ph type="subTitle" idx="13"/>
          </p:nvPr>
        </p:nvSpPr>
        <p:spPr>
          <a:xfrm flipH="1">
            <a:off x="4008813" y="2716470"/>
            <a:ext cx="18249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2" name="Google Shape;232;p29"/>
          <p:cNvSpPr txBox="1">
            <a:spLocks noGrp="1"/>
          </p:cNvSpPr>
          <p:nvPr>
            <p:ph type="subTitle" idx="14"/>
          </p:nvPr>
        </p:nvSpPr>
        <p:spPr>
          <a:xfrm>
            <a:off x="4078100" y="3655957"/>
            <a:ext cx="16863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33" name="Google Shape;233;p29"/>
          <p:cNvSpPr txBox="1">
            <a:spLocks noGrp="1"/>
          </p:cNvSpPr>
          <p:nvPr>
            <p:ph type="subTitle" idx="15"/>
          </p:nvPr>
        </p:nvSpPr>
        <p:spPr>
          <a:xfrm flipH="1">
            <a:off x="4078193" y="3967147"/>
            <a:ext cx="16860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4" name="Google Shape;234;p29"/>
          <p:cNvSpPr txBox="1">
            <a:spLocks noGrp="1"/>
          </p:cNvSpPr>
          <p:nvPr>
            <p:ph type="subTitle" idx="16"/>
          </p:nvPr>
        </p:nvSpPr>
        <p:spPr>
          <a:xfrm>
            <a:off x="6690363" y="1160950"/>
            <a:ext cx="16854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35" name="Google Shape;235;p29"/>
          <p:cNvSpPr txBox="1">
            <a:spLocks noGrp="1"/>
          </p:cNvSpPr>
          <p:nvPr>
            <p:ph type="subTitle" idx="17"/>
          </p:nvPr>
        </p:nvSpPr>
        <p:spPr>
          <a:xfrm flipH="1">
            <a:off x="6690386" y="1472140"/>
            <a:ext cx="16851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6" name="Google Shape;236;p29"/>
          <p:cNvSpPr txBox="1">
            <a:spLocks noGrp="1"/>
          </p:cNvSpPr>
          <p:nvPr>
            <p:ph type="subTitle" idx="18"/>
          </p:nvPr>
        </p:nvSpPr>
        <p:spPr>
          <a:xfrm>
            <a:off x="6690363" y="2405280"/>
            <a:ext cx="16854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37" name="Google Shape;237;p29"/>
          <p:cNvSpPr txBox="1">
            <a:spLocks noGrp="1"/>
          </p:cNvSpPr>
          <p:nvPr>
            <p:ph type="subTitle" idx="19"/>
          </p:nvPr>
        </p:nvSpPr>
        <p:spPr>
          <a:xfrm flipH="1">
            <a:off x="6690386" y="2716471"/>
            <a:ext cx="16851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8" name="Google Shape;238;p29"/>
          <p:cNvSpPr txBox="1">
            <a:spLocks noGrp="1"/>
          </p:cNvSpPr>
          <p:nvPr>
            <p:ph type="subTitle" idx="20"/>
          </p:nvPr>
        </p:nvSpPr>
        <p:spPr>
          <a:xfrm>
            <a:off x="6690363" y="3655957"/>
            <a:ext cx="1685400" cy="423900"/>
          </a:xfrm>
          <a:prstGeom prst="rect">
            <a:avLst/>
          </a:prstGeom>
        </p:spPr>
        <p:txBody>
          <a:bodyPr spcFirstLastPara="1" wrap="square" lIns="91425" tIns="91425" rIns="91425" bIns="91425" anchor="b" anchorCtr="0">
            <a:noAutofit/>
          </a:bodyPr>
          <a:lstStyle>
            <a:lvl1pPr lvl="0" rtl="0">
              <a:spcBef>
                <a:spcPts val="0"/>
              </a:spcBef>
              <a:spcAft>
                <a:spcPts val="0"/>
              </a:spcAft>
              <a:buSzPts val="2200"/>
              <a:buFont typeface="Big Shoulders Text"/>
              <a:buNone/>
              <a:defRPr sz="2200" b="1">
                <a:latin typeface="Big Shoulders Text"/>
                <a:ea typeface="Big Shoulders Text"/>
                <a:cs typeface="Big Shoulders Text"/>
                <a:sym typeface="Big Shoulders Text"/>
              </a:defRPr>
            </a:lvl1pPr>
            <a:lvl2pPr lvl="1"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2pPr>
            <a:lvl3pPr lvl="2"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3pPr>
            <a:lvl4pPr lvl="3"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4pPr>
            <a:lvl5pPr lvl="4"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5pPr>
            <a:lvl6pPr lvl="5"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6pPr>
            <a:lvl7pPr lvl="6"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7pPr>
            <a:lvl8pPr lvl="7"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8pPr>
            <a:lvl9pPr lvl="8" rtl="0">
              <a:lnSpc>
                <a:spcPct val="100000"/>
              </a:lnSpc>
              <a:spcBef>
                <a:spcPts val="0"/>
              </a:spcBef>
              <a:spcAft>
                <a:spcPts val="0"/>
              </a:spcAft>
              <a:buSzPts val="2200"/>
              <a:buFont typeface="Big Shoulders Text"/>
              <a:buNone/>
              <a:defRPr sz="2200" b="1">
                <a:latin typeface="Big Shoulders Text"/>
                <a:ea typeface="Big Shoulders Text"/>
                <a:cs typeface="Big Shoulders Text"/>
                <a:sym typeface="Big Shoulders Text"/>
              </a:defRPr>
            </a:lvl9pPr>
          </a:lstStyle>
          <a:p>
            <a:endParaRPr/>
          </a:p>
        </p:txBody>
      </p:sp>
      <p:sp>
        <p:nvSpPr>
          <p:cNvPr id="239" name="Google Shape;239;p29"/>
          <p:cNvSpPr txBox="1">
            <a:spLocks noGrp="1"/>
          </p:cNvSpPr>
          <p:nvPr>
            <p:ph type="subTitle" idx="21"/>
          </p:nvPr>
        </p:nvSpPr>
        <p:spPr>
          <a:xfrm flipH="1">
            <a:off x="6690386" y="3967147"/>
            <a:ext cx="1685100" cy="58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0"/>
        <p:cNvGrpSpPr/>
        <p:nvPr/>
      </p:nvGrpSpPr>
      <p:grpSpPr>
        <a:xfrm>
          <a:off x="0" y="0"/>
          <a:ext cx="0" cy="0"/>
          <a:chOff x="0" y="0"/>
          <a:chExt cx="0" cy="0"/>
        </a:xfrm>
      </p:grpSpPr>
      <p:sp>
        <p:nvSpPr>
          <p:cNvPr id="241" name="Google Shape;241;p30"/>
          <p:cNvSpPr txBox="1">
            <a:spLocks noGrp="1"/>
          </p:cNvSpPr>
          <p:nvPr>
            <p:ph type="title" hasCustomPrompt="1"/>
          </p:nvPr>
        </p:nvSpPr>
        <p:spPr>
          <a:xfrm>
            <a:off x="4620700" y="539500"/>
            <a:ext cx="3810000" cy="767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2" name="Google Shape;242;p30"/>
          <p:cNvSpPr txBox="1">
            <a:spLocks noGrp="1"/>
          </p:cNvSpPr>
          <p:nvPr>
            <p:ph type="subTitle" idx="1"/>
          </p:nvPr>
        </p:nvSpPr>
        <p:spPr>
          <a:xfrm>
            <a:off x="4620700" y="1383175"/>
            <a:ext cx="3810000" cy="34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43" name="Google Shape;243;p30"/>
          <p:cNvSpPr txBox="1">
            <a:spLocks noGrp="1"/>
          </p:cNvSpPr>
          <p:nvPr>
            <p:ph type="title" idx="2" hasCustomPrompt="1"/>
          </p:nvPr>
        </p:nvSpPr>
        <p:spPr>
          <a:xfrm>
            <a:off x="4620700" y="1979476"/>
            <a:ext cx="3810000" cy="767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4" name="Google Shape;244;p30"/>
          <p:cNvSpPr txBox="1">
            <a:spLocks noGrp="1"/>
          </p:cNvSpPr>
          <p:nvPr>
            <p:ph type="subTitle" idx="3"/>
          </p:nvPr>
        </p:nvSpPr>
        <p:spPr>
          <a:xfrm>
            <a:off x="4620700" y="2823249"/>
            <a:ext cx="3810000" cy="34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45" name="Google Shape;245;p30"/>
          <p:cNvSpPr txBox="1">
            <a:spLocks noGrp="1"/>
          </p:cNvSpPr>
          <p:nvPr>
            <p:ph type="title" idx="4" hasCustomPrompt="1"/>
          </p:nvPr>
        </p:nvSpPr>
        <p:spPr>
          <a:xfrm>
            <a:off x="4620700" y="3419475"/>
            <a:ext cx="3810000" cy="767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6" name="Google Shape;246;p30"/>
          <p:cNvSpPr txBox="1">
            <a:spLocks noGrp="1"/>
          </p:cNvSpPr>
          <p:nvPr>
            <p:ph type="subTitle" idx="5"/>
          </p:nvPr>
        </p:nvSpPr>
        <p:spPr>
          <a:xfrm>
            <a:off x="4620700" y="4263075"/>
            <a:ext cx="3810000" cy="34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 name="Google Shape;18;p4"/>
          <p:cNvSpPr txBox="1">
            <a:spLocks noGrp="1"/>
          </p:cNvSpPr>
          <p:nvPr>
            <p:ph type="body" idx="1"/>
          </p:nvPr>
        </p:nvSpPr>
        <p:spPr>
          <a:xfrm>
            <a:off x="720000" y="1215750"/>
            <a:ext cx="3212700" cy="2399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Archivo Medium"/>
              <a:buChar char="■"/>
              <a:defRPr sz="1200"/>
            </a:lvl1pPr>
            <a:lvl2pPr marL="914400" lvl="1" indent="-304800" rtl="0">
              <a:lnSpc>
                <a:spcPct val="100000"/>
              </a:lnSpc>
              <a:spcBef>
                <a:spcPts val="0"/>
              </a:spcBef>
              <a:spcAft>
                <a:spcPts val="0"/>
              </a:spcAft>
              <a:buSzPts val="1200"/>
              <a:buFont typeface="Archivo Medium"/>
              <a:buChar char="○"/>
              <a:defRPr sz="1200"/>
            </a:lvl2pPr>
            <a:lvl3pPr marL="1371600" lvl="2" indent="-304800" rtl="0">
              <a:lnSpc>
                <a:spcPct val="100000"/>
              </a:lnSpc>
              <a:spcBef>
                <a:spcPts val="0"/>
              </a:spcBef>
              <a:spcAft>
                <a:spcPts val="0"/>
              </a:spcAft>
              <a:buSzPts val="1200"/>
              <a:buFont typeface="Archivo Medium"/>
              <a:buChar char="■"/>
              <a:defRPr sz="1200"/>
            </a:lvl3pPr>
            <a:lvl4pPr marL="1828800" lvl="3" indent="-304800" rtl="0">
              <a:lnSpc>
                <a:spcPct val="100000"/>
              </a:lnSpc>
              <a:spcBef>
                <a:spcPts val="0"/>
              </a:spcBef>
              <a:spcAft>
                <a:spcPts val="0"/>
              </a:spcAft>
              <a:buSzPts val="1200"/>
              <a:buFont typeface="Archivo Medium"/>
              <a:buChar char="●"/>
              <a:defRPr sz="1200"/>
            </a:lvl4pPr>
            <a:lvl5pPr marL="2286000" lvl="4" indent="-304800" rtl="0">
              <a:lnSpc>
                <a:spcPct val="100000"/>
              </a:lnSpc>
              <a:spcBef>
                <a:spcPts val="0"/>
              </a:spcBef>
              <a:spcAft>
                <a:spcPts val="0"/>
              </a:spcAft>
              <a:buSzPts val="1200"/>
              <a:buFont typeface="Archivo Medium"/>
              <a:buChar char="○"/>
              <a:defRPr sz="1200"/>
            </a:lvl5pPr>
            <a:lvl6pPr marL="2743200" lvl="5" indent="-304800" rtl="0">
              <a:lnSpc>
                <a:spcPct val="100000"/>
              </a:lnSpc>
              <a:spcBef>
                <a:spcPts val="0"/>
              </a:spcBef>
              <a:spcAft>
                <a:spcPts val="0"/>
              </a:spcAft>
              <a:buSzPts val="1200"/>
              <a:buFont typeface="Archivo Medium"/>
              <a:buChar char="■"/>
              <a:defRPr sz="1200"/>
            </a:lvl6pPr>
            <a:lvl7pPr marL="3200400" lvl="6" indent="-304800" rtl="0">
              <a:lnSpc>
                <a:spcPct val="100000"/>
              </a:lnSpc>
              <a:spcBef>
                <a:spcPts val="0"/>
              </a:spcBef>
              <a:spcAft>
                <a:spcPts val="0"/>
              </a:spcAft>
              <a:buSzPts val="1200"/>
              <a:buFont typeface="Archivo Medium"/>
              <a:buChar char="●"/>
              <a:defRPr sz="1200"/>
            </a:lvl7pPr>
            <a:lvl8pPr marL="3657600" lvl="7" indent="-304800" rtl="0">
              <a:lnSpc>
                <a:spcPct val="100000"/>
              </a:lnSpc>
              <a:spcBef>
                <a:spcPts val="0"/>
              </a:spcBef>
              <a:spcAft>
                <a:spcPts val="0"/>
              </a:spcAft>
              <a:buSzPts val="1200"/>
              <a:buFont typeface="Archivo Medium"/>
              <a:buChar char="○"/>
              <a:defRPr sz="1200"/>
            </a:lvl8pPr>
            <a:lvl9pPr marL="4114800" lvl="8" indent="-304800" rtl="0">
              <a:lnSpc>
                <a:spcPct val="100000"/>
              </a:lnSpc>
              <a:spcBef>
                <a:spcPts val="0"/>
              </a:spcBef>
              <a:spcAft>
                <a:spcPts val="0"/>
              </a:spcAft>
              <a:buSzPts val="1200"/>
              <a:buFont typeface="Archivo Medium"/>
              <a:buChar char="■"/>
              <a:defRPr sz="1200"/>
            </a:lvl9pPr>
          </a:lstStyle>
          <a:p>
            <a:endParaRPr/>
          </a:p>
        </p:txBody>
      </p:sp>
      <p:grpSp>
        <p:nvGrpSpPr>
          <p:cNvPr id="19" name="Google Shape;19;p4"/>
          <p:cNvGrpSpPr/>
          <p:nvPr/>
        </p:nvGrpSpPr>
        <p:grpSpPr>
          <a:xfrm>
            <a:off x="169319" y="182225"/>
            <a:ext cx="8812206" cy="4887838"/>
            <a:chOff x="169319" y="182225"/>
            <a:chExt cx="8812206" cy="4887838"/>
          </a:xfrm>
        </p:grpSpPr>
        <p:grpSp>
          <p:nvGrpSpPr>
            <p:cNvPr id="20" name="Google Shape;20;p4"/>
            <p:cNvGrpSpPr/>
            <p:nvPr/>
          </p:nvGrpSpPr>
          <p:grpSpPr>
            <a:xfrm>
              <a:off x="169319" y="182225"/>
              <a:ext cx="8812206" cy="4705872"/>
              <a:chOff x="169319" y="182225"/>
              <a:chExt cx="8812206" cy="4705872"/>
            </a:xfrm>
          </p:grpSpPr>
          <p:sp>
            <p:nvSpPr>
              <p:cNvPr id="21" name="Google Shape;21;p4"/>
              <p:cNvSpPr/>
              <p:nvPr/>
            </p:nvSpPr>
            <p:spPr>
              <a:xfrm flipH="1">
                <a:off x="8413384" y="4682399"/>
                <a:ext cx="568142" cy="205698"/>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4"/>
              <p:cNvSpPr/>
              <p:nvPr/>
            </p:nvSpPr>
            <p:spPr>
              <a:xfrm flipH="1">
                <a:off x="169319" y="182225"/>
                <a:ext cx="768306" cy="26280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4"/>
            <p:cNvSpPr/>
            <p:nvPr/>
          </p:nvSpPr>
          <p:spPr>
            <a:xfrm>
              <a:off x="7772550" y="4864370"/>
              <a:ext cx="601234" cy="205693"/>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47"/>
        <p:cNvGrpSpPr/>
        <p:nvPr/>
      </p:nvGrpSpPr>
      <p:grpSpPr>
        <a:xfrm>
          <a:off x="0" y="0"/>
          <a:ext cx="0" cy="0"/>
          <a:chOff x="0" y="0"/>
          <a:chExt cx="0" cy="0"/>
        </a:xfrm>
      </p:grpSpPr>
      <p:sp>
        <p:nvSpPr>
          <p:cNvPr id="248" name="Google Shape;248;p31"/>
          <p:cNvSpPr txBox="1">
            <a:spLocks noGrp="1"/>
          </p:cNvSpPr>
          <p:nvPr>
            <p:ph type="title" hasCustomPrompt="1"/>
          </p:nvPr>
        </p:nvSpPr>
        <p:spPr>
          <a:xfrm>
            <a:off x="1326325" y="1925025"/>
            <a:ext cx="1397700" cy="481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9" name="Google Shape;249;p31"/>
          <p:cNvSpPr txBox="1">
            <a:spLocks noGrp="1"/>
          </p:cNvSpPr>
          <p:nvPr>
            <p:ph type="subTitle" idx="1"/>
          </p:nvPr>
        </p:nvSpPr>
        <p:spPr>
          <a:xfrm>
            <a:off x="938500" y="3629175"/>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50" name="Google Shape;250;p31"/>
          <p:cNvSpPr txBox="1">
            <a:spLocks noGrp="1"/>
          </p:cNvSpPr>
          <p:nvPr>
            <p:ph type="subTitle" idx="2"/>
          </p:nvPr>
        </p:nvSpPr>
        <p:spPr>
          <a:xfrm>
            <a:off x="9385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2pPr>
            <a:lvl3pPr lvl="2"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3pPr>
            <a:lvl4pPr lvl="3"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4pPr>
            <a:lvl5pPr lvl="4"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5pPr>
            <a:lvl6pPr lvl="5"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6pPr>
            <a:lvl7pPr lvl="6"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7pPr>
            <a:lvl8pPr lvl="7"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8pPr>
            <a:lvl9pPr lvl="8"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9pPr>
          </a:lstStyle>
          <a:p>
            <a:endParaRPr/>
          </a:p>
        </p:txBody>
      </p:sp>
      <p:sp>
        <p:nvSpPr>
          <p:cNvPr id="251" name="Google Shape;251;p31"/>
          <p:cNvSpPr txBox="1">
            <a:spLocks noGrp="1"/>
          </p:cNvSpPr>
          <p:nvPr>
            <p:ph type="title" idx="3" hasCustomPrompt="1"/>
          </p:nvPr>
        </p:nvSpPr>
        <p:spPr>
          <a:xfrm>
            <a:off x="3873100" y="1925025"/>
            <a:ext cx="1397700" cy="481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2" name="Google Shape;252;p31"/>
          <p:cNvSpPr txBox="1">
            <a:spLocks noGrp="1"/>
          </p:cNvSpPr>
          <p:nvPr>
            <p:ph type="subTitle" idx="4"/>
          </p:nvPr>
        </p:nvSpPr>
        <p:spPr>
          <a:xfrm>
            <a:off x="3485400" y="3629175"/>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53" name="Google Shape;253;p31"/>
          <p:cNvSpPr txBox="1">
            <a:spLocks noGrp="1"/>
          </p:cNvSpPr>
          <p:nvPr>
            <p:ph type="subTitle" idx="5"/>
          </p:nvPr>
        </p:nvSpPr>
        <p:spPr>
          <a:xfrm>
            <a:off x="34854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2pPr>
            <a:lvl3pPr lvl="2"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3pPr>
            <a:lvl4pPr lvl="3"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4pPr>
            <a:lvl5pPr lvl="4"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5pPr>
            <a:lvl6pPr lvl="5"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6pPr>
            <a:lvl7pPr lvl="6"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7pPr>
            <a:lvl8pPr lvl="7"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8pPr>
            <a:lvl9pPr lvl="8"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9pPr>
          </a:lstStyle>
          <a:p>
            <a:endParaRPr/>
          </a:p>
        </p:txBody>
      </p:sp>
      <p:sp>
        <p:nvSpPr>
          <p:cNvPr id="254" name="Google Shape;254;p31"/>
          <p:cNvSpPr txBox="1">
            <a:spLocks noGrp="1"/>
          </p:cNvSpPr>
          <p:nvPr>
            <p:ph type="title" idx="6" hasCustomPrompt="1"/>
          </p:nvPr>
        </p:nvSpPr>
        <p:spPr>
          <a:xfrm>
            <a:off x="6417675" y="1925025"/>
            <a:ext cx="1397700" cy="481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5" name="Google Shape;255;p31"/>
          <p:cNvSpPr txBox="1">
            <a:spLocks noGrp="1"/>
          </p:cNvSpPr>
          <p:nvPr>
            <p:ph type="subTitle" idx="7"/>
          </p:nvPr>
        </p:nvSpPr>
        <p:spPr>
          <a:xfrm>
            <a:off x="6032300" y="3629175"/>
            <a:ext cx="21732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56" name="Google Shape;256;p31"/>
          <p:cNvSpPr txBox="1">
            <a:spLocks noGrp="1"/>
          </p:cNvSpPr>
          <p:nvPr>
            <p:ph type="subTitle" idx="8"/>
          </p:nvPr>
        </p:nvSpPr>
        <p:spPr>
          <a:xfrm>
            <a:off x="6032300" y="3132150"/>
            <a:ext cx="21732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2pPr>
            <a:lvl3pPr lvl="2"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3pPr>
            <a:lvl4pPr lvl="3"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4pPr>
            <a:lvl5pPr lvl="4"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5pPr>
            <a:lvl6pPr lvl="5"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6pPr>
            <a:lvl7pPr lvl="6"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7pPr>
            <a:lvl8pPr lvl="7"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8pPr>
            <a:lvl9pPr lvl="8" algn="ctr" rtl="0">
              <a:lnSpc>
                <a:spcPct val="100000"/>
              </a:lnSpc>
              <a:spcBef>
                <a:spcPts val="0"/>
              </a:spcBef>
              <a:spcAft>
                <a:spcPts val="0"/>
              </a:spcAft>
              <a:buClr>
                <a:schemeClr val="dk1"/>
              </a:buClr>
              <a:buSzPts val="2400"/>
              <a:buFont typeface="DM Sans"/>
              <a:buNone/>
              <a:defRPr sz="2400" b="1">
                <a:solidFill>
                  <a:schemeClr val="dk1"/>
                </a:solidFill>
                <a:latin typeface="DM Sans"/>
                <a:ea typeface="DM Sans"/>
                <a:cs typeface="DM Sans"/>
                <a:sym typeface="DM Sans"/>
              </a:defRPr>
            </a:lvl9pPr>
          </a:lstStyle>
          <a:p>
            <a:endParaRPr/>
          </a:p>
        </p:txBody>
      </p:sp>
      <p:sp>
        <p:nvSpPr>
          <p:cNvPr id="257" name="Google Shape;257;p31"/>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58" name="Google Shape;258;p31"/>
          <p:cNvGrpSpPr/>
          <p:nvPr/>
        </p:nvGrpSpPr>
        <p:grpSpPr>
          <a:xfrm>
            <a:off x="235396" y="146572"/>
            <a:ext cx="8709633" cy="4796838"/>
            <a:chOff x="700615" y="146572"/>
            <a:chExt cx="8709633" cy="4796838"/>
          </a:xfrm>
        </p:grpSpPr>
        <p:sp>
          <p:nvSpPr>
            <p:cNvPr id="259" name="Google Shape;259;p31"/>
            <p:cNvSpPr/>
            <p:nvPr/>
          </p:nvSpPr>
          <p:spPr>
            <a:xfrm flipH="1">
              <a:off x="700615" y="6462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1"/>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1"/>
            <p:cNvSpPr/>
            <p:nvPr/>
          </p:nvSpPr>
          <p:spPr>
            <a:xfrm flipH="1">
              <a:off x="1383268" y="146572"/>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62"/>
        <p:cNvGrpSpPr/>
        <p:nvPr/>
      </p:nvGrpSpPr>
      <p:grpSpPr>
        <a:xfrm>
          <a:off x="0" y="0"/>
          <a:ext cx="0" cy="0"/>
          <a:chOff x="0" y="0"/>
          <a:chExt cx="0" cy="0"/>
        </a:xfrm>
      </p:grpSpPr>
      <p:sp>
        <p:nvSpPr>
          <p:cNvPr id="263" name="Google Shape;263;p32"/>
          <p:cNvSpPr txBox="1">
            <a:spLocks noGrp="1"/>
          </p:cNvSpPr>
          <p:nvPr>
            <p:ph type="title"/>
          </p:nvPr>
        </p:nvSpPr>
        <p:spPr>
          <a:xfrm>
            <a:off x="713261" y="392750"/>
            <a:ext cx="4190700" cy="1058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7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4" name="Google Shape;264;p32"/>
          <p:cNvSpPr txBox="1">
            <a:spLocks noGrp="1"/>
          </p:cNvSpPr>
          <p:nvPr>
            <p:ph type="subTitle" idx="1"/>
          </p:nvPr>
        </p:nvSpPr>
        <p:spPr>
          <a:xfrm>
            <a:off x="713226" y="1570441"/>
            <a:ext cx="4190700" cy="1058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5" name="Google Shape;265;p32"/>
          <p:cNvSpPr txBox="1"/>
          <p:nvPr/>
        </p:nvSpPr>
        <p:spPr>
          <a:xfrm>
            <a:off x="713225" y="3650273"/>
            <a:ext cx="4190700" cy="59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b="1">
                <a:solidFill>
                  <a:schemeClr val="dk1"/>
                </a:solidFill>
                <a:latin typeface="Archivo"/>
                <a:ea typeface="Archivo"/>
                <a:cs typeface="Archivo"/>
                <a:sym typeface="Archivo"/>
              </a:rPr>
              <a:t>CREDITS:</a:t>
            </a:r>
            <a:r>
              <a:rPr lang="en" sz="1000">
                <a:solidFill>
                  <a:schemeClr val="dk1"/>
                </a:solidFill>
                <a:latin typeface="Archivo"/>
                <a:ea typeface="Archivo"/>
                <a:cs typeface="Archivo"/>
                <a:sym typeface="Archivo"/>
              </a:rPr>
              <a:t> This presentation template was created by </a:t>
            </a:r>
            <a:r>
              <a:rPr lang="en" sz="1000" b="1" u="sng">
                <a:solidFill>
                  <a:schemeClr val="dk1"/>
                </a:solidFill>
                <a:latin typeface="Archivo"/>
                <a:ea typeface="Archivo"/>
                <a:cs typeface="Archivo"/>
                <a:sym typeface="Archivo"/>
                <a:hlinkClick r:id="rId2">
                  <a:extLst>
                    <a:ext uri="{A12FA001-AC4F-418D-AE19-62706E023703}">
                      <ahyp:hlinkClr xmlns:ahyp="http://schemas.microsoft.com/office/drawing/2018/hyperlinkcolor" val="tx"/>
                    </a:ext>
                  </a:extLst>
                </a:hlinkClick>
              </a:rPr>
              <a:t>Slidesgo</a:t>
            </a:r>
            <a:r>
              <a:rPr lang="en" sz="1000">
                <a:solidFill>
                  <a:schemeClr val="dk1"/>
                </a:solidFill>
                <a:latin typeface="Archivo"/>
                <a:ea typeface="Archivo"/>
                <a:cs typeface="Archivo"/>
                <a:sym typeface="Archivo"/>
              </a:rPr>
              <a:t>, and includes icons by </a:t>
            </a:r>
            <a:r>
              <a:rPr lang="en" sz="1000" b="1" u="sng">
                <a:solidFill>
                  <a:schemeClr val="dk1"/>
                </a:solidFill>
                <a:latin typeface="Archivo"/>
                <a:ea typeface="Archivo"/>
                <a:cs typeface="Archivo"/>
                <a:sym typeface="Archivo"/>
                <a:hlinkClick r:id="rId3">
                  <a:extLst>
                    <a:ext uri="{A12FA001-AC4F-418D-AE19-62706E023703}">
                      <ahyp:hlinkClr xmlns:ahyp="http://schemas.microsoft.com/office/drawing/2018/hyperlinkcolor" val="tx"/>
                    </a:ext>
                  </a:extLst>
                </a:hlinkClick>
              </a:rPr>
              <a:t>Flaticon</a:t>
            </a:r>
            <a:r>
              <a:rPr lang="en" sz="1000">
                <a:solidFill>
                  <a:schemeClr val="dk1"/>
                </a:solidFill>
                <a:latin typeface="Archivo"/>
                <a:ea typeface="Archivo"/>
                <a:cs typeface="Archivo"/>
                <a:sym typeface="Archivo"/>
              </a:rPr>
              <a:t>, and infographics &amp; images by </a:t>
            </a:r>
            <a:r>
              <a:rPr lang="en" sz="1000" b="1" u="sng">
                <a:solidFill>
                  <a:schemeClr val="dk1"/>
                </a:solidFill>
                <a:latin typeface="Archivo"/>
                <a:ea typeface="Archivo"/>
                <a:cs typeface="Archivo"/>
                <a:sym typeface="Archivo"/>
                <a:hlinkClick r:id="rId4">
                  <a:extLst>
                    <a:ext uri="{A12FA001-AC4F-418D-AE19-62706E023703}">
                      <ahyp:hlinkClr xmlns:ahyp="http://schemas.microsoft.com/office/drawing/2018/hyperlinkcolor" val="tx"/>
                    </a:ext>
                  </a:extLst>
                </a:hlinkClick>
              </a:rPr>
              <a:t>Freepik</a:t>
            </a:r>
            <a:r>
              <a:rPr lang="en" sz="1000" u="sng">
                <a:solidFill>
                  <a:schemeClr val="dk1"/>
                </a:solidFill>
                <a:latin typeface="Archivo"/>
                <a:ea typeface="Archivo"/>
                <a:cs typeface="Archivo"/>
                <a:sym typeface="Archivo"/>
              </a:rPr>
              <a:t> </a:t>
            </a:r>
            <a:endParaRPr sz="1000" b="1" u="sng">
              <a:solidFill>
                <a:schemeClr val="dk1"/>
              </a:solidFill>
              <a:latin typeface="Archivo"/>
              <a:ea typeface="Archivo"/>
              <a:cs typeface="Archivo"/>
              <a:sym typeface="Archivo"/>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66"/>
        <p:cNvGrpSpPr/>
        <p:nvPr/>
      </p:nvGrpSpPr>
      <p:grpSpPr>
        <a:xfrm>
          <a:off x="0" y="0"/>
          <a:ext cx="0" cy="0"/>
          <a:chOff x="0" y="0"/>
          <a:chExt cx="0" cy="0"/>
        </a:xfrm>
      </p:grpSpPr>
      <p:grpSp>
        <p:nvGrpSpPr>
          <p:cNvPr id="267" name="Google Shape;267;p33"/>
          <p:cNvGrpSpPr/>
          <p:nvPr/>
        </p:nvGrpSpPr>
        <p:grpSpPr>
          <a:xfrm>
            <a:off x="95625" y="104400"/>
            <a:ext cx="8966387" cy="5039102"/>
            <a:chOff x="95625" y="104400"/>
            <a:chExt cx="8966387" cy="5039102"/>
          </a:xfrm>
        </p:grpSpPr>
        <p:sp>
          <p:nvSpPr>
            <p:cNvPr id="268" name="Google Shape;268;p33"/>
            <p:cNvSpPr/>
            <p:nvPr/>
          </p:nvSpPr>
          <p:spPr>
            <a:xfrm flipH="1">
              <a:off x="1150075" y="158322"/>
              <a:ext cx="771979" cy="27943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3"/>
            <p:cNvSpPr/>
            <p:nvPr/>
          </p:nvSpPr>
          <p:spPr>
            <a:xfrm>
              <a:off x="95625" y="104400"/>
              <a:ext cx="522509" cy="178729"/>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33"/>
            <p:cNvGrpSpPr/>
            <p:nvPr/>
          </p:nvGrpSpPr>
          <p:grpSpPr>
            <a:xfrm>
              <a:off x="8430782" y="166185"/>
              <a:ext cx="631230" cy="4977317"/>
              <a:chOff x="8430775" y="166185"/>
              <a:chExt cx="631230" cy="4977317"/>
            </a:xfrm>
          </p:grpSpPr>
          <p:sp>
            <p:nvSpPr>
              <p:cNvPr id="271" name="Google Shape;271;p33"/>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3"/>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3"/>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3"/>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3"/>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3"/>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77"/>
        <p:cNvGrpSpPr/>
        <p:nvPr/>
      </p:nvGrpSpPr>
      <p:grpSpPr>
        <a:xfrm>
          <a:off x="0" y="0"/>
          <a:ext cx="0" cy="0"/>
          <a:chOff x="0" y="0"/>
          <a:chExt cx="0" cy="0"/>
        </a:xfrm>
      </p:grpSpPr>
      <p:grpSp>
        <p:nvGrpSpPr>
          <p:cNvPr id="278" name="Google Shape;278;p34"/>
          <p:cNvGrpSpPr/>
          <p:nvPr/>
        </p:nvGrpSpPr>
        <p:grpSpPr>
          <a:xfrm>
            <a:off x="235396" y="146572"/>
            <a:ext cx="8709633" cy="4796838"/>
            <a:chOff x="700615" y="146572"/>
            <a:chExt cx="8709633" cy="4796838"/>
          </a:xfrm>
        </p:grpSpPr>
        <p:sp>
          <p:nvSpPr>
            <p:cNvPr id="279" name="Google Shape;279;p34"/>
            <p:cNvSpPr/>
            <p:nvPr/>
          </p:nvSpPr>
          <p:spPr>
            <a:xfrm flipH="1">
              <a:off x="700615" y="6462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4"/>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4"/>
            <p:cNvSpPr/>
            <p:nvPr/>
          </p:nvSpPr>
          <p:spPr>
            <a:xfrm flipH="1">
              <a:off x="1383268" y="146572"/>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5"/>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86"/>
        <p:cNvGrpSpPr/>
        <p:nvPr/>
      </p:nvGrpSpPr>
      <p:grpSpPr>
        <a:xfrm>
          <a:off x="0" y="0"/>
          <a:ext cx="0" cy="0"/>
          <a:chOff x="0" y="0"/>
          <a:chExt cx="0" cy="0"/>
        </a:xfrm>
      </p:grpSpPr>
      <p:sp>
        <p:nvSpPr>
          <p:cNvPr id="287" name="Google Shape;287;p3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sp>
        <p:nvSpPr>
          <p:cNvPr id="25" name="Google Shape;2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 name="Google Shape;26;p5"/>
          <p:cNvSpPr txBox="1">
            <a:spLocks noGrp="1"/>
          </p:cNvSpPr>
          <p:nvPr>
            <p:ph type="subTitle" idx="1"/>
          </p:nvPr>
        </p:nvSpPr>
        <p:spPr>
          <a:xfrm>
            <a:off x="5055284" y="3819599"/>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 name="Google Shape;27;p5"/>
          <p:cNvSpPr txBox="1">
            <a:spLocks noGrp="1"/>
          </p:cNvSpPr>
          <p:nvPr>
            <p:ph type="subTitle" idx="2"/>
          </p:nvPr>
        </p:nvSpPr>
        <p:spPr>
          <a:xfrm>
            <a:off x="1583300" y="3819599"/>
            <a:ext cx="2505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8" name="Google Shape;28;p5"/>
          <p:cNvSpPr txBox="1">
            <a:spLocks noGrp="1"/>
          </p:cNvSpPr>
          <p:nvPr>
            <p:ph type="subTitle" idx="3"/>
          </p:nvPr>
        </p:nvSpPr>
        <p:spPr>
          <a:xfrm>
            <a:off x="5055275" y="3246900"/>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9" name="Google Shape;29;p5"/>
          <p:cNvSpPr txBox="1">
            <a:spLocks noGrp="1"/>
          </p:cNvSpPr>
          <p:nvPr>
            <p:ph type="subTitle" idx="4"/>
          </p:nvPr>
        </p:nvSpPr>
        <p:spPr>
          <a:xfrm>
            <a:off x="1583075" y="3246900"/>
            <a:ext cx="25056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200" b="1">
                <a:solidFill>
                  <a:schemeClr val="dk1"/>
                </a:solidFill>
                <a:latin typeface="Big Shoulders Text"/>
                <a:ea typeface="Big Shoulders Text"/>
                <a:cs typeface="Big Shoulders Text"/>
                <a:sym typeface="Big Shoulders Text"/>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30" name="Google Shape;30;p5"/>
          <p:cNvGrpSpPr/>
          <p:nvPr/>
        </p:nvGrpSpPr>
        <p:grpSpPr>
          <a:xfrm>
            <a:off x="323772" y="146572"/>
            <a:ext cx="8709633" cy="4796838"/>
            <a:chOff x="700615" y="146572"/>
            <a:chExt cx="8709633" cy="4796838"/>
          </a:xfrm>
        </p:grpSpPr>
        <p:sp>
          <p:nvSpPr>
            <p:cNvPr id="31" name="Google Shape;31;p5"/>
            <p:cNvSpPr/>
            <p:nvPr/>
          </p:nvSpPr>
          <p:spPr>
            <a:xfrm flipH="1">
              <a:off x="700615" y="646256"/>
              <a:ext cx="497735" cy="17025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5"/>
            <p:cNvSpPr/>
            <p:nvPr/>
          </p:nvSpPr>
          <p:spPr>
            <a:xfrm>
              <a:off x="8631357" y="4661476"/>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flipH="1">
              <a:off x="1383268" y="146572"/>
              <a:ext cx="778891" cy="28193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sp>
        <p:nvSpPr>
          <p:cNvPr id="35" name="Google Shape;35;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6" name="Google Shape;36;p6"/>
          <p:cNvGrpSpPr/>
          <p:nvPr/>
        </p:nvGrpSpPr>
        <p:grpSpPr>
          <a:xfrm>
            <a:off x="307175" y="131125"/>
            <a:ext cx="9542275" cy="984550"/>
            <a:chOff x="307175" y="131125"/>
            <a:chExt cx="9542275" cy="984550"/>
          </a:xfrm>
        </p:grpSpPr>
        <p:sp>
          <p:nvSpPr>
            <p:cNvPr id="37" name="Google Shape;37;p6"/>
            <p:cNvSpPr/>
            <p:nvPr/>
          </p:nvSpPr>
          <p:spPr>
            <a:xfrm>
              <a:off x="8494150" y="625100"/>
              <a:ext cx="1355300" cy="49057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p:nvPr/>
          </p:nvSpPr>
          <p:spPr>
            <a:xfrm>
              <a:off x="307175" y="131125"/>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grpSp>
        <p:nvGrpSpPr>
          <p:cNvPr id="40" name="Google Shape;40;p7"/>
          <p:cNvGrpSpPr/>
          <p:nvPr/>
        </p:nvGrpSpPr>
        <p:grpSpPr>
          <a:xfrm>
            <a:off x="103075" y="131125"/>
            <a:ext cx="8563300" cy="1072968"/>
            <a:chOff x="103075" y="131125"/>
            <a:chExt cx="8563300" cy="1072968"/>
          </a:xfrm>
        </p:grpSpPr>
        <p:sp>
          <p:nvSpPr>
            <p:cNvPr id="41" name="Google Shape;41;p7"/>
            <p:cNvSpPr/>
            <p:nvPr/>
          </p:nvSpPr>
          <p:spPr>
            <a:xfrm>
              <a:off x="7642650" y="131125"/>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7"/>
            <p:cNvSpPr/>
            <p:nvPr/>
          </p:nvSpPr>
          <p:spPr>
            <a:xfrm>
              <a:off x="103075" y="1017723"/>
              <a:ext cx="514878" cy="18636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7"/>
          <p:cNvSpPr txBox="1">
            <a:spLocks noGrp="1"/>
          </p:cNvSpPr>
          <p:nvPr>
            <p:ph type="title"/>
          </p:nvPr>
        </p:nvSpPr>
        <p:spPr>
          <a:xfrm>
            <a:off x="720000" y="445025"/>
            <a:ext cx="6890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 name="Google Shape;44;p7"/>
          <p:cNvSpPr txBox="1">
            <a:spLocks noGrp="1"/>
          </p:cNvSpPr>
          <p:nvPr>
            <p:ph type="subTitle" idx="1"/>
          </p:nvPr>
        </p:nvSpPr>
        <p:spPr>
          <a:xfrm>
            <a:off x="713225" y="1800750"/>
            <a:ext cx="4428300" cy="2020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Barlow Semi Condensed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5"/>
        <p:cNvGrpSpPr/>
        <p:nvPr/>
      </p:nvGrpSpPr>
      <p:grpSpPr>
        <a:xfrm>
          <a:off x="0" y="0"/>
          <a:ext cx="0" cy="0"/>
          <a:chOff x="0" y="0"/>
          <a:chExt cx="0" cy="0"/>
        </a:xfrm>
      </p:grpSpPr>
      <p:sp>
        <p:nvSpPr>
          <p:cNvPr id="46" name="Google Shape;46;p8"/>
          <p:cNvSpPr txBox="1">
            <a:spLocks noGrp="1"/>
          </p:cNvSpPr>
          <p:nvPr>
            <p:ph type="title"/>
          </p:nvPr>
        </p:nvSpPr>
        <p:spPr>
          <a:xfrm>
            <a:off x="4238613" y="1503750"/>
            <a:ext cx="3565200" cy="213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47" name="Google Shape;47;p8"/>
          <p:cNvGrpSpPr/>
          <p:nvPr/>
        </p:nvGrpSpPr>
        <p:grpSpPr>
          <a:xfrm>
            <a:off x="8430782" y="166185"/>
            <a:ext cx="631230" cy="4977317"/>
            <a:chOff x="8430775" y="166185"/>
            <a:chExt cx="631230" cy="4977317"/>
          </a:xfrm>
        </p:grpSpPr>
        <p:sp>
          <p:nvSpPr>
            <p:cNvPr id="48" name="Google Shape;48;p8"/>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8"/>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8"/>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8"/>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8"/>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4"/>
        <p:cNvGrpSpPr/>
        <p:nvPr/>
      </p:nvGrpSpPr>
      <p:grpSpPr>
        <a:xfrm>
          <a:off x="0" y="0"/>
          <a:ext cx="0" cy="0"/>
          <a:chOff x="0" y="0"/>
          <a:chExt cx="0" cy="0"/>
        </a:xfrm>
      </p:grpSpPr>
      <p:sp>
        <p:nvSpPr>
          <p:cNvPr id="55" name="Google Shape;55;p9"/>
          <p:cNvSpPr txBox="1">
            <a:spLocks noGrp="1"/>
          </p:cNvSpPr>
          <p:nvPr>
            <p:ph type="title"/>
          </p:nvPr>
        </p:nvSpPr>
        <p:spPr>
          <a:xfrm>
            <a:off x="713225" y="1540500"/>
            <a:ext cx="4473900" cy="1391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8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6" name="Google Shape;56;p9"/>
          <p:cNvSpPr txBox="1">
            <a:spLocks noGrp="1"/>
          </p:cNvSpPr>
          <p:nvPr>
            <p:ph type="subTitle" idx="1"/>
          </p:nvPr>
        </p:nvSpPr>
        <p:spPr>
          <a:xfrm>
            <a:off x="713225" y="2931899"/>
            <a:ext cx="4473900" cy="67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a:spLocks noGrp="1"/>
          </p:cNvSpPr>
          <p:nvPr>
            <p:ph type="pic" idx="2"/>
          </p:nvPr>
        </p:nvSpPr>
        <p:spPr>
          <a:xfrm>
            <a:off x="-25" y="-13725"/>
            <a:ext cx="9144000" cy="5157300"/>
          </a:xfrm>
          <a:prstGeom prst="rect">
            <a:avLst/>
          </a:prstGeom>
          <a:noFill/>
          <a:ln w="19050" cap="flat" cmpd="sng">
            <a:solidFill>
              <a:schemeClr val="dk1"/>
            </a:solidFill>
            <a:prstDash val="solid"/>
            <a:round/>
            <a:headEnd type="none" w="sm" len="sm"/>
            <a:tailEnd type="none" w="sm" len="sm"/>
          </a:ln>
        </p:spPr>
      </p:sp>
      <p:sp>
        <p:nvSpPr>
          <p:cNvPr id="59" name="Google Shape;59;p10"/>
          <p:cNvSpPr txBox="1">
            <a:spLocks noGrp="1"/>
          </p:cNvSpPr>
          <p:nvPr>
            <p:ph type="title"/>
          </p:nvPr>
        </p:nvSpPr>
        <p:spPr>
          <a:xfrm>
            <a:off x="5285550" y="539500"/>
            <a:ext cx="3145200" cy="13404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Big Shoulders Text Black"/>
              <a:buNone/>
              <a:defRPr sz="3000">
                <a:solidFill>
                  <a:schemeClr val="dk1"/>
                </a:solidFill>
                <a:latin typeface="Big Shoulders Text Black"/>
                <a:ea typeface="Big Shoulders Text Black"/>
                <a:cs typeface="Big Shoulders Text Black"/>
                <a:sym typeface="Big Shoulders Text Black"/>
              </a:defRPr>
            </a:lvl1pPr>
            <a:lvl2pPr lvl="1"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2pPr>
            <a:lvl3pPr lvl="2"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3pPr>
            <a:lvl4pPr lvl="3"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4pPr>
            <a:lvl5pPr lvl="4"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5pPr>
            <a:lvl6pPr lvl="5"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6pPr>
            <a:lvl7pPr lvl="6"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7pPr>
            <a:lvl8pPr lvl="7"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8pPr>
            <a:lvl9pPr lvl="8" rtl="0">
              <a:lnSpc>
                <a:spcPct val="115000"/>
              </a:lnSpc>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1pPr>
            <a:lvl2pPr marL="914400" lvl="1"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2pPr>
            <a:lvl3pPr marL="1371600" lvl="2"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3pPr>
            <a:lvl4pPr marL="1828800" lvl="3"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4pPr>
            <a:lvl5pPr marL="2286000" lvl="4"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5pPr>
            <a:lvl6pPr marL="2743200" lvl="5"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6pPr>
            <a:lvl7pPr marL="3200400" lvl="6"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7pPr>
            <a:lvl8pPr marL="3657600" lvl="7"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8pPr>
            <a:lvl9pPr marL="4114800" lvl="8" indent="-317500">
              <a:lnSpc>
                <a:spcPct val="115000"/>
              </a:lnSpc>
              <a:spcBef>
                <a:spcPts val="0"/>
              </a:spcBef>
              <a:spcAft>
                <a:spcPts val="0"/>
              </a:spcAft>
              <a:buClr>
                <a:schemeClr val="dk1"/>
              </a:buClr>
              <a:buSzPts val="1400"/>
              <a:buFont typeface="Archivo"/>
              <a:buChar char="■"/>
              <a:defRPr>
                <a:solidFill>
                  <a:schemeClr val="dk1"/>
                </a:solidFill>
                <a:latin typeface="Archivo"/>
                <a:ea typeface="Archivo"/>
                <a:cs typeface="Archivo"/>
                <a:sym typeface="Archiv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2"/>
        <p:cNvGrpSpPr/>
        <p:nvPr/>
      </p:nvGrpSpPr>
      <p:grpSpPr>
        <a:xfrm>
          <a:off x="0" y="0"/>
          <a:ext cx="0" cy="0"/>
          <a:chOff x="0" y="0"/>
          <a:chExt cx="0" cy="0"/>
        </a:xfrm>
      </p:grpSpPr>
      <p:sp>
        <p:nvSpPr>
          <p:cNvPr id="283" name="Google Shape;283;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84" name="Google Shape;284;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slide" Target="slide49.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47.xml"/><Relationship Id="rId7" Type="http://schemas.openxmlformats.org/officeDocument/2006/relationships/slide" Target="slide55.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11.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6" Type="http://schemas.openxmlformats.org/officeDocument/2006/relationships/slide" Target="slide42.xml"/><Relationship Id="rId11" Type="http://schemas.openxmlformats.org/officeDocument/2006/relationships/hyperlink" Target="http://bit.ly/30B07Gq" TargetMode="External"/><Relationship Id="rId5" Type="http://schemas.openxmlformats.org/officeDocument/2006/relationships/slide" Target="slide43.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44.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kh4w6lLWVeFFGyRsVCRUjKNgO8wASqV9ucaqcpsXssw/copy" TargetMode="External"/><Relationship Id="rId2" Type="http://schemas.openxmlformats.org/officeDocument/2006/relationships/notesSlide" Target="../notesSlides/notesSlide33.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7.png"/></Relationships>
</file>

<file path=ppt/slides/_rels/slide3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4.xml"/><Relationship Id="rId1" Type="http://schemas.openxmlformats.org/officeDocument/2006/relationships/slideLayout" Target="../slideLayouts/slideLayout4.xml"/><Relationship Id="rId4" Type="http://schemas.openxmlformats.org/officeDocument/2006/relationships/image" Target="../media/image9.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3" Type="http://schemas.openxmlformats.org/officeDocument/2006/relationships/hyperlink" Target="https://www.freepik.com/free-vector/monochromatic-outline-landmarks-skyline_6630300.htm/?utm_source=slidesgo_template&amp;utm_medium=referral-link&amp;utm_campaign=sg_resources&amp;utm_content=freepik" TargetMode="External"/><Relationship Id="rId2" Type="http://schemas.openxmlformats.org/officeDocument/2006/relationships/notesSlide" Target="../notesSlides/notesSlide43.xml"/><Relationship Id="rId1" Type="http://schemas.openxmlformats.org/officeDocument/2006/relationships/slideLayout" Target="../slideLayouts/slideLayout3.xml"/><Relationship Id="rId4" Type="http://schemas.openxmlformats.org/officeDocument/2006/relationships/hyperlink" Target="https://www.freepik.com/free-vector/skyline-paris_2249580.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www.freepik.com/free-vector/skyline-paris_2249580.htm/?utm_source=slidesgo_template&amp;utm_medium=referral-link&amp;utm_campaign=sg_resources&amp;utm_content=freepik" TargetMode="External"/><Relationship Id="rId3" Type="http://schemas.openxmlformats.org/officeDocument/2006/relationships/hyperlink" Target="https://www.freepik.com/free-photo/happy-teen-girl-with-textbooks-apple_1370899.htm/?utm_source=slidesgo_template&amp;utm_medium=referral-link&amp;utm_campaign=sg_resources&amp;utm_content=freepik" TargetMode="External"/><Relationship Id="rId7" Type="http://schemas.openxmlformats.org/officeDocument/2006/relationships/hyperlink" Target="https://www.freepik.com/free-vector/monochromatic-outline-landmarks-skyline_6630300.htm/?utm_source=slidesgo_template&amp;utm_medium=referral-link&amp;utm_campaign=sg_resources&amp;utm_content=freepik" TargetMode="External"/><Relationship Id="rId2" Type="http://schemas.openxmlformats.org/officeDocument/2006/relationships/notesSlide" Target="../notesSlides/notesSlide44.xml"/><Relationship Id="rId1" Type="http://schemas.openxmlformats.org/officeDocument/2006/relationships/slideLayout" Target="../slideLayouts/slideLayout22.xml"/><Relationship Id="rId6" Type="http://schemas.openxmlformats.org/officeDocument/2006/relationships/hyperlink" Target="https://www.freepik.com/free-photo/medium-shot-man-with-afro-hairstyle_58473978.htm/?utm_source=slidesgo_template&amp;utm_medium=referral-link&amp;utm_campaign=sg_resources&amp;utm_content=freepik" TargetMode="External"/><Relationship Id="rId11" Type="http://schemas.openxmlformats.org/officeDocument/2006/relationships/hyperlink" Target="https://www.freepik.com/free-vector/hand-drawn-france-map-infographic_11750502.htm/?utm_source=slidesgo_template&amp;utm_medium=referral-link&amp;utm_campaign=sg_resources&amp;utm_content=freepik" TargetMode="External"/><Relationship Id="rId5" Type="http://schemas.openxmlformats.org/officeDocument/2006/relationships/hyperlink" Target="https://www.freepik.com/free-photo/smiley-woman-holding-dictionary-front-view_38172301.htm/?utm_source=slidesgo_template&amp;utm_medium=referral-link&amp;utm_campaign=sg_resources&amp;utm_content=freepik" TargetMode="External"/><Relationship Id="rId10" Type="http://schemas.openxmlformats.org/officeDocument/2006/relationships/hyperlink" Target="https://www.freepik.com/free-vector/bastille-day-design_8344908.htm/?utm_source=slidesgo_template&amp;utm_medium=referral-link&amp;utm_campaign=sg_resources&amp;utm_content=freepik" TargetMode="External"/><Relationship Id="rId4" Type="http://schemas.openxmlformats.org/officeDocument/2006/relationships/hyperlink" Target="https://www.freepik.com/free-photo/front-view-stacked-books-diploma-earth-globe-with-copy-space-education-day_21745445.htm/?utm_source=slidesgo_template&amp;utm_medium=referral-link&amp;utm_campaign=sg_resources&amp;utm_content=freepik" TargetMode="External"/><Relationship Id="rId9" Type="http://schemas.openxmlformats.org/officeDocument/2006/relationships/hyperlink" Target="https://www.freepik.com/free-vector/flat-bastille-day-illustration_13994395.htm/?utm_source=slidesgo_template&amp;utm_medium=referral-link&amp;utm_campaign=sg_resources&amp;utm_content=freepik"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5.xml"/><Relationship Id="rId1" Type="http://schemas.openxmlformats.org/officeDocument/2006/relationships/slideLayout" Target="../slideLayouts/slideLayout35.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2.xm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35.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2.xml"/></Relationships>
</file>

<file path=ppt/slides/_rels/slide47.xml.rels><?xml version="1.0" encoding="UTF-8" standalone="yes"?>
<Relationships xmlns="http://schemas.openxmlformats.org/package/2006/relationships"><Relationship Id="rId3" Type="http://schemas.openxmlformats.org/officeDocument/2006/relationships/hyperlink" Target="https://fonts.google.com/specimen/Big+Shoulders+Text" TargetMode="External"/><Relationship Id="rId2" Type="http://schemas.openxmlformats.org/officeDocument/2006/relationships/notesSlide" Target="../notesSlides/notesSlide47.xml"/><Relationship Id="rId1" Type="http://schemas.openxmlformats.org/officeDocument/2006/relationships/slideLayout" Target="../slideLayouts/slideLayout35.xml"/><Relationship Id="rId4" Type="http://schemas.openxmlformats.org/officeDocument/2006/relationships/hyperlink" Target="https://fonts.google.com/specimen/Archivo"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4.png"/><Relationship Id="rId2" Type="http://schemas.openxmlformats.org/officeDocument/2006/relationships/notesSlide" Target="../notesSlides/notesSlide48.xml"/><Relationship Id="rId1" Type="http://schemas.openxmlformats.org/officeDocument/2006/relationships/slideLayout" Target="../slideLayouts/slideLayout3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3.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image" Target="../media/image11.png"/></Relationships>
</file>

<file path=ppt/slides/_rels/slide4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5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5.xml"/></Relationships>
</file>

<file path=ppt/slides/_rels/slide6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2.xml"/><Relationship Id="rId1" Type="http://schemas.openxmlformats.org/officeDocument/2006/relationships/slideLayout" Target="../slideLayouts/slideLayout34.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8"/>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b="0" dirty="0">
                <a:latin typeface="Big Shoulders Text Black"/>
                <a:ea typeface="Big Shoulders Text Black"/>
                <a:cs typeface="Big Shoulders Text Black"/>
                <a:sym typeface="Big Shoulders Text Black"/>
              </a:rPr>
              <a:t>VERBES </a:t>
            </a:r>
            <a:r>
              <a:rPr lang="fr-FR" b="0" dirty="0">
                <a:latin typeface="Big Shoulders Text Black"/>
                <a:ea typeface="Big Shoulders Text Black"/>
                <a:cs typeface="Big Shoulders Text Black"/>
                <a:sym typeface="Big Shoulders Text Black"/>
              </a:rPr>
              <a:t>R</a:t>
            </a:r>
            <a:r>
              <a:rPr lang="fr-FR" dirty="0">
                <a:latin typeface="Big Shoulders Text Black"/>
                <a:ea typeface="Big Shoulders Text Black"/>
                <a:cs typeface="Big Shoulders Text Black"/>
                <a:sym typeface="Big Shoulders Text Black"/>
              </a:rPr>
              <a:t>É</a:t>
            </a:r>
            <a:r>
              <a:rPr lang="fr-FR" b="0" dirty="0">
                <a:latin typeface="Big Shoulders Text Black"/>
                <a:ea typeface="Big Shoulders Text Black"/>
                <a:cs typeface="Big Shoulders Text Black"/>
                <a:sym typeface="Big Shoulders Text Black"/>
              </a:rPr>
              <a:t>GULIERS</a:t>
            </a:r>
            <a:br>
              <a:rPr lang="en" b="0" dirty="0">
                <a:latin typeface="Big Shoulders Text Black"/>
                <a:ea typeface="Big Shoulders Text Black"/>
                <a:cs typeface="Big Shoulders Text Black"/>
                <a:sym typeface="Big Shoulders Text Black"/>
              </a:rPr>
            </a:br>
            <a:r>
              <a:rPr lang="en" b="0" dirty="0">
                <a:latin typeface="Big Shoulders Text Black"/>
                <a:ea typeface="Big Shoulders Text Black"/>
                <a:cs typeface="Big Shoulders Text Black"/>
                <a:sym typeface="Big Shoulders Text Black"/>
              </a:rPr>
              <a:t>EN </a:t>
            </a:r>
            <a:r>
              <a:rPr lang="en" b="0" dirty="0">
                <a:solidFill>
                  <a:schemeClr val="accent1"/>
                </a:solidFill>
                <a:latin typeface="Big Shoulders Text Black"/>
                <a:ea typeface="Big Shoulders Text Black"/>
                <a:cs typeface="Big Shoulders Text Black"/>
                <a:sym typeface="Big Shoulders Text Black"/>
              </a:rPr>
              <a:t>–ER </a:t>
            </a:r>
            <a:r>
              <a:rPr lang="en" b="0" dirty="0">
                <a:latin typeface="Big Shoulders Text Black"/>
                <a:ea typeface="Big Shoulders Text Black"/>
                <a:cs typeface="Big Shoulders Text Black"/>
                <a:sym typeface="Big Shoulders Text Black"/>
              </a:rPr>
              <a:t>AU PRÉSENT </a:t>
            </a:r>
            <a:br>
              <a:rPr lang="en" b="0" dirty="0">
                <a:latin typeface="Big Shoulders Text Black"/>
                <a:ea typeface="Big Shoulders Text Black"/>
                <a:cs typeface="Big Shoulders Text Black"/>
                <a:sym typeface="Big Shoulders Text Black"/>
              </a:rPr>
            </a:br>
            <a:endParaRPr dirty="0"/>
          </a:p>
        </p:txBody>
      </p:sp>
      <p:sp>
        <p:nvSpPr>
          <p:cNvPr id="293" name="Google Shape;293;p38"/>
          <p:cNvSpPr txBox="1">
            <a:spLocks noGrp="1"/>
          </p:cNvSpPr>
          <p:nvPr>
            <p:ph type="subTitle" idx="1"/>
          </p:nvPr>
        </p:nvSpPr>
        <p:spPr>
          <a:xfrm>
            <a:off x="2657475" y="3709200"/>
            <a:ext cx="5773200" cy="34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endParaRPr dirty="0"/>
          </a:p>
        </p:txBody>
      </p:sp>
      <p:sp>
        <p:nvSpPr>
          <p:cNvPr id="294" name="Google Shape;294;p38"/>
          <p:cNvSpPr txBox="1">
            <a:spLocks noGrp="1"/>
          </p:cNvSpPr>
          <p:nvPr>
            <p:ph type="title" idx="2"/>
          </p:nvPr>
        </p:nvSpPr>
        <p:spPr>
          <a:xfrm>
            <a:off x="6562400" y="481300"/>
            <a:ext cx="1868400" cy="43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endParaRPr lang="fr-FR" dirty="0"/>
          </a:p>
        </p:txBody>
      </p:sp>
      <p:grpSp>
        <p:nvGrpSpPr>
          <p:cNvPr id="295" name="Google Shape;295;p38"/>
          <p:cNvGrpSpPr/>
          <p:nvPr/>
        </p:nvGrpSpPr>
        <p:grpSpPr>
          <a:xfrm>
            <a:off x="-751500" y="69512"/>
            <a:ext cx="3518588" cy="6042651"/>
            <a:chOff x="-751500" y="69512"/>
            <a:chExt cx="3518588" cy="6042651"/>
          </a:xfrm>
        </p:grpSpPr>
        <p:grpSp>
          <p:nvGrpSpPr>
            <p:cNvPr id="296" name="Google Shape;296;p38"/>
            <p:cNvGrpSpPr/>
            <p:nvPr/>
          </p:nvGrpSpPr>
          <p:grpSpPr>
            <a:xfrm>
              <a:off x="646803" y="3041490"/>
              <a:ext cx="2120285" cy="2129927"/>
              <a:chOff x="4797050" y="3794100"/>
              <a:chExt cx="489775" cy="492025"/>
            </a:xfrm>
          </p:grpSpPr>
          <p:sp>
            <p:nvSpPr>
              <p:cNvPr id="297" name="Google Shape;297;p38"/>
              <p:cNvSpPr/>
              <p:nvPr/>
            </p:nvSpPr>
            <p:spPr>
              <a:xfrm>
                <a:off x="4797050" y="3794100"/>
                <a:ext cx="489775" cy="492025"/>
              </a:xfrm>
              <a:custGeom>
                <a:avLst/>
                <a:gdLst/>
                <a:ahLst/>
                <a:cxnLst/>
                <a:rect l="l" t="t" r="r" b="b"/>
                <a:pathLst>
                  <a:path w="19591" h="19681" extrusionOk="0">
                    <a:moveTo>
                      <a:pt x="17979" y="155"/>
                    </a:moveTo>
                    <a:lnTo>
                      <a:pt x="17979" y="696"/>
                    </a:lnTo>
                    <a:lnTo>
                      <a:pt x="15090" y="696"/>
                    </a:lnTo>
                    <a:lnTo>
                      <a:pt x="15090" y="851"/>
                    </a:lnTo>
                    <a:lnTo>
                      <a:pt x="17979" y="851"/>
                    </a:lnTo>
                    <a:lnTo>
                      <a:pt x="17979" y="1238"/>
                    </a:lnTo>
                    <a:lnTo>
                      <a:pt x="1613" y="1238"/>
                    </a:lnTo>
                    <a:lnTo>
                      <a:pt x="1613" y="761"/>
                    </a:lnTo>
                    <a:lnTo>
                      <a:pt x="5753" y="761"/>
                    </a:lnTo>
                    <a:lnTo>
                      <a:pt x="5753" y="619"/>
                    </a:lnTo>
                    <a:lnTo>
                      <a:pt x="1613" y="619"/>
                    </a:lnTo>
                    <a:lnTo>
                      <a:pt x="1613" y="155"/>
                    </a:lnTo>
                    <a:close/>
                    <a:moveTo>
                      <a:pt x="19049" y="1393"/>
                    </a:moveTo>
                    <a:lnTo>
                      <a:pt x="19049" y="2089"/>
                    </a:lnTo>
                    <a:lnTo>
                      <a:pt x="543" y="2089"/>
                    </a:lnTo>
                    <a:lnTo>
                      <a:pt x="543" y="1393"/>
                    </a:lnTo>
                    <a:close/>
                    <a:moveTo>
                      <a:pt x="2077" y="2231"/>
                    </a:moveTo>
                    <a:lnTo>
                      <a:pt x="2077" y="4501"/>
                    </a:lnTo>
                    <a:lnTo>
                      <a:pt x="1239" y="4501"/>
                    </a:lnTo>
                    <a:lnTo>
                      <a:pt x="1239" y="2231"/>
                    </a:lnTo>
                    <a:close/>
                    <a:moveTo>
                      <a:pt x="4334" y="2231"/>
                    </a:moveTo>
                    <a:lnTo>
                      <a:pt x="4334" y="4501"/>
                    </a:lnTo>
                    <a:lnTo>
                      <a:pt x="2232" y="4501"/>
                    </a:lnTo>
                    <a:lnTo>
                      <a:pt x="2232" y="2231"/>
                    </a:lnTo>
                    <a:close/>
                    <a:moveTo>
                      <a:pt x="6591" y="2231"/>
                    </a:moveTo>
                    <a:lnTo>
                      <a:pt x="6591" y="4501"/>
                    </a:lnTo>
                    <a:lnTo>
                      <a:pt x="4489" y="4501"/>
                    </a:lnTo>
                    <a:lnTo>
                      <a:pt x="4489" y="2231"/>
                    </a:lnTo>
                    <a:close/>
                    <a:moveTo>
                      <a:pt x="8848" y="2231"/>
                    </a:moveTo>
                    <a:lnTo>
                      <a:pt x="8848" y="4501"/>
                    </a:lnTo>
                    <a:lnTo>
                      <a:pt x="6746" y="4501"/>
                    </a:lnTo>
                    <a:lnTo>
                      <a:pt x="6746" y="2231"/>
                    </a:lnTo>
                    <a:close/>
                    <a:moveTo>
                      <a:pt x="11105" y="2231"/>
                    </a:moveTo>
                    <a:lnTo>
                      <a:pt x="11105" y="4501"/>
                    </a:lnTo>
                    <a:lnTo>
                      <a:pt x="9003" y="4501"/>
                    </a:lnTo>
                    <a:lnTo>
                      <a:pt x="9003" y="2231"/>
                    </a:lnTo>
                    <a:close/>
                    <a:moveTo>
                      <a:pt x="13362" y="2231"/>
                    </a:moveTo>
                    <a:lnTo>
                      <a:pt x="13362" y="4501"/>
                    </a:lnTo>
                    <a:lnTo>
                      <a:pt x="11260" y="4501"/>
                    </a:lnTo>
                    <a:lnTo>
                      <a:pt x="11260" y="2231"/>
                    </a:lnTo>
                    <a:close/>
                    <a:moveTo>
                      <a:pt x="15619" y="2231"/>
                    </a:moveTo>
                    <a:lnTo>
                      <a:pt x="15619" y="4501"/>
                    </a:lnTo>
                    <a:lnTo>
                      <a:pt x="13517" y="4501"/>
                    </a:lnTo>
                    <a:lnTo>
                      <a:pt x="13517" y="2231"/>
                    </a:lnTo>
                    <a:close/>
                    <a:moveTo>
                      <a:pt x="17837" y="2231"/>
                    </a:moveTo>
                    <a:lnTo>
                      <a:pt x="17837" y="4501"/>
                    </a:lnTo>
                    <a:lnTo>
                      <a:pt x="15773" y="4501"/>
                    </a:lnTo>
                    <a:lnTo>
                      <a:pt x="15773" y="2231"/>
                    </a:lnTo>
                    <a:close/>
                    <a:moveTo>
                      <a:pt x="18366" y="2231"/>
                    </a:moveTo>
                    <a:lnTo>
                      <a:pt x="18366" y="4501"/>
                    </a:lnTo>
                    <a:lnTo>
                      <a:pt x="17992" y="4501"/>
                    </a:lnTo>
                    <a:lnTo>
                      <a:pt x="17992" y="2231"/>
                    </a:lnTo>
                    <a:close/>
                    <a:moveTo>
                      <a:pt x="18353" y="4656"/>
                    </a:moveTo>
                    <a:lnTo>
                      <a:pt x="18353" y="4965"/>
                    </a:lnTo>
                    <a:lnTo>
                      <a:pt x="1239" y="4965"/>
                    </a:lnTo>
                    <a:lnTo>
                      <a:pt x="1239" y="4656"/>
                    </a:lnTo>
                    <a:close/>
                    <a:moveTo>
                      <a:pt x="19449" y="5107"/>
                    </a:moveTo>
                    <a:lnTo>
                      <a:pt x="19449" y="5339"/>
                    </a:lnTo>
                    <a:lnTo>
                      <a:pt x="12627" y="5339"/>
                    </a:lnTo>
                    <a:lnTo>
                      <a:pt x="12627" y="5494"/>
                    </a:lnTo>
                    <a:lnTo>
                      <a:pt x="19449" y="5494"/>
                    </a:lnTo>
                    <a:lnTo>
                      <a:pt x="19449" y="5816"/>
                    </a:lnTo>
                    <a:lnTo>
                      <a:pt x="143" y="5816"/>
                    </a:lnTo>
                    <a:lnTo>
                      <a:pt x="143" y="5107"/>
                    </a:lnTo>
                    <a:close/>
                    <a:moveTo>
                      <a:pt x="18430" y="5958"/>
                    </a:moveTo>
                    <a:lnTo>
                      <a:pt x="18430" y="6564"/>
                    </a:lnTo>
                    <a:lnTo>
                      <a:pt x="1187" y="6564"/>
                    </a:lnTo>
                    <a:lnTo>
                      <a:pt x="1187" y="5958"/>
                    </a:lnTo>
                    <a:close/>
                    <a:moveTo>
                      <a:pt x="10383" y="8293"/>
                    </a:moveTo>
                    <a:lnTo>
                      <a:pt x="10383" y="8550"/>
                    </a:lnTo>
                    <a:lnTo>
                      <a:pt x="9170" y="8550"/>
                    </a:lnTo>
                    <a:lnTo>
                      <a:pt x="9170" y="8293"/>
                    </a:lnTo>
                    <a:close/>
                    <a:moveTo>
                      <a:pt x="10383" y="8692"/>
                    </a:moveTo>
                    <a:lnTo>
                      <a:pt x="10383" y="8989"/>
                    </a:lnTo>
                    <a:lnTo>
                      <a:pt x="9170" y="8989"/>
                    </a:lnTo>
                    <a:lnTo>
                      <a:pt x="9170" y="8692"/>
                    </a:lnTo>
                    <a:close/>
                    <a:moveTo>
                      <a:pt x="12485" y="8305"/>
                    </a:moveTo>
                    <a:lnTo>
                      <a:pt x="12485" y="8602"/>
                    </a:lnTo>
                    <a:lnTo>
                      <a:pt x="11466" y="8602"/>
                    </a:lnTo>
                    <a:lnTo>
                      <a:pt x="11466" y="8744"/>
                    </a:lnTo>
                    <a:lnTo>
                      <a:pt x="12485" y="8744"/>
                    </a:lnTo>
                    <a:lnTo>
                      <a:pt x="12485" y="9518"/>
                    </a:lnTo>
                    <a:lnTo>
                      <a:pt x="12201" y="9518"/>
                    </a:lnTo>
                    <a:lnTo>
                      <a:pt x="12201" y="9660"/>
                    </a:lnTo>
                    <a:lnTo>
                      <a:pt x="12485" y="9660"/>
                    </a:lnTo>
                    <a:lnTo>
                      <a:pt x="12485" y="10537"/>
                    </a:lnTo>
                    <a:cubicBezTo>
                      <a:pt x="12188" y="9634"/>
                      <a:pt x="11453" y="8937"/>
                      <a:pt x="10537" y="8679"/>
                    </a:cubicBezTo>
                    <a:lnTo>
                      <a:pt x="10537" y="8305"/>
                    </a:lnTo>
                    <a:close/>
                    <a:moveTo>
                      <a:pt x="9029" y="8305"/>
                    </a:moveTo>
                    <a:lnTo>
                      <a:pt x="9029" y="8679"/>
                    </a:lnTo>
                    <a:cubicBezTo>
                      <a:pt x="8036" y="8950"/>
                      <a:pt x="7262" y="9724"/>
                      <a:pt x="7004" y="10730"/>
                    </a:cubicBezTo>
                    <a:lnTo>
                      <a:pt x="7004" y="9698"/>
                    </a:lnTo>
                    <a:lnTo>
                      <a:pt x="7378" y="9698"/>
                    </a:lnTo>
                    <a:lnTo>
                      <a:pt x="7378" y="9544"/>
                    </a:lnTo>
                    <a:lnTo>
                      <a:pt x="7004" y="9544"/>
                    </a:lnTo>
                    <a:lnTo>
                      <a:pt x="7004" y="8705"/>
                    </a:lnTo>
                    <a:lnTo>
                      <a:pt x="8255" y="8705"/>
                    </a:lnTo>
                    <a:lnTo>
                      <a:pt x="8255" y="8563"/>
                    </a:lnTo>
                    <a:lnTo>
                      <a:pt x="7004" y="8563"/>
                    </a:lnTo>
                    <a:lnTo>
                      <a:pt x="7004" y="8305"/>
                    </a:lnTo>
                    <a:close/>
                    <a:moveTo>
                      <a:pt x="18430" y="6719"/>
                    </a:moveTo>
                    <a:lnTo>
                      <a:pt x="18430" y="10085"/>
                    </a:lnTo>
                    <a:lnTo>
                      <a:pt x="16186" y="10085"/>
                    </a:lnTo>
                    <a:lnTo>
                      <a:pt x="16186" y="10227"/>
                    </a:lnTo>
                    <a:lnTo>
                      <a:pt x="18430" y="10227"/>
                    </a:lnTo>
                    <a:lnTo>
                      <a:pt x="18430" y="10859"/>
                    </a:lnTo>
                    <a:lnTo>
                      <a:pt x="14136" y="10859"/>
                    </a:lnTo>
                    <a:lnTo>
                      <a:pt x="14136" y="11014"/>
                    </a:lnTo>
                    <a:lnTo>
                      <a:pt x="18430" y="11014"/>
                    </a:lnTo>
                    <a:lnTo>
                      <a:pt x="18430" y="11414"/>
                    </a:lnTo>
                    <a:lnTo>
                      <a:pt x="12640" y="11414"/>
                    </a:lnTo>
                    <a:lnTo>
                      <a:pt x="12640" y="8164"/>
                    </a:lnTo>
                    <a:lnTo>
                      <a:pt x="10537" y="8164"/>
                    </a:lnTo>
                    <a:lnTo>
                      <a:pt x="10537" y="8151"/>
                    </a:lnTo>
                    <a:lnTo>
                      <a:pt x="9029" y="8151"/>
                    </a:lnTo>
                    <a:lnTo>
                      <a:pt x="9029" y="8164"/>
                    </a:lnTo>
                    <a:lnTo>
                      <a:pt x="6862" y="8164"/>
                    </a:lnTo>
                    <a:lnTo>
                      <a:pt x="6862" y="11426"/>
                    </a:lnTo>
                    <a:lnTo>
                      <a:pt x="1175" y="11426"/>
                    </a:lnTo>
                    <a:lnTo>
                      <a:pt x="1175" y="10369"/>
                    </a:lnTo>
                    <a:lnTo>
                      <a:pt x="3535" y="10369"/>
                    </a:lnTo>
                    <a:lnTo>
                      <a:pt x="3535" y="10227"/>
                    </a:lnTo>
                    <a:lnTo>
                      <a:pt x="1175" y="10227"/>
                    </a:lnTo>
                    <a:lnTo>
                      <a:pt x="1175" y="6719"/>
                    </a:lnTo>
                    <a:close/>
                    <a:moveTo>
                      <a:pt x="18817" y="11568"/>
                    </a:moveTo>
                    <a:lnTo>
                      <a:pt x="18817" y="11891"/>
                    </a:lnTo>
                    <a:lnTo>
                      <a:pt x="12266" y="11891"/>
                    </a:lnTo>
                    <a:lnTo>
                      <a:pt x="12266" y="11568"/>
                    </a:lnTo>
                    <a:close/>
                    <a:moveTo>
                      <a:pt x="7184" y="11581"/>
                    </a:moveTo>
                    <a:lnTo>
                      <a:pt x="7184" y="11904"/>
                    </a:lnTo>
                    <a:lnTo>
                      <a:pt x="633" y="11904"/>
                    </a:lnTo>
                    <a:lnTo>
                      <a:pt x="633" y="11581"/>
                    </a:lnTo>
                    <a:close/>
                    <a:moveTo>
                      <a:pt x="5237" y="15889"/>
                    </a:moveTo>
                    <a:lnTo>
                      <a:pt x="5237" y="16134"/>
                    </a:lnTo>
                    <a:lnTo>
                      <a:pt x="2567" y="16134"/>
                    </a:lnTo>
                    <a:lnTo>
                      <a:pt x="2567" y="15889"/>
                    </a:lnTo>
                    <a:close/>
                    <a:moveTo>
                      <a:pt x="17089" y="15876"/>
                    </a:moveTo>
                    <a:lnTo>
                      <a:pt x="17089" y="16134"/>
                    </a:lnTo>
                    <a:lnTo>
                      <a:pt x="14406" y="16134"/>
                    </a:lnTo>
                    <a:lnTo>
                      <a:pt x="14406" y="15876"/>
                    </a:lnTo>
                    <a:close/>
                    <a:moveTo>
                      <a:pt x="5611" y="16288"/>
                    </a:moveTo>
                    <a:lnTo>
                      <a:pt x="5611" y="16482"/>
                    </a:lnTo>
                    <a:lnTo>
                      <a:pt x="2193" y="16482"/>
                    </a:lnTo>
                    <a:lnTo>
                      <a:pt x="2193" y="16288"/>
                    </a:lnTo>
                    <a:close/>
                    <a:moveTo>
                      <a:pt x="17450" y="16276"/>
                    </a:moveTo>
                    <a:lnTo>
                      <a:pt x="17450" y="16482"/>
                    </a:lnTo>
                    <a:lnTo>
                      <a:pt x="14045" y="16482"/>
                    </a:lnTo>
                    <a:lnTo>
                      <a:pt x="14045" y="16276"/>
                    </a:lnTo>
                    <a:close/>
                    <a:moveTo>
                      <a:pt x="5224" y="16637"/>
                    </a:moveTo>
                    <a:lnTo>
                      <a:pt x="5237" y="19487"/>
                    </a:lnTo>
                    <a:lnTo>
                      <a:pt x="2554" y="19487"/>
                    </a:lnTo>
                    <a:lnTo>
                      <a:pt x="2554" y="16637"/>
                    </a:lnTo>
                    <a:close/>
                    <a:moveTo>
                      <a:pt x="17089" y="16637"/>
                    </a:moveTo>
                    <a:lnTo>
                      <a:pt x="17089" y="19487"/>
                    </a:lnTo>
                    <a:lnTo>
                      <a:pt x="14406" y="19487"/>
                    </a:lnTo>
                    <a:lnTo>
                      <a:pt x="14406" y="16637"/>
                    </a:lnTo>
                    <a:close/>
                    <a:moveTo>
                      <a:pt x="14265" y="18713"/>
                    </a:moveTo>
                    <a:lnTo>
                      <a:pt x="14265" y="19525"/>
                    </a:lnTo>
                    <a:lnTo>
                      <a:pt x="12640" y="19525"/>
                    </a:lnTo>
                    <a:lnTo>
                      <a:pt x="12640" y="18713"/>
                    </a:lnTo>
                    <a:close/>
                    <a:moveTo>
                      <a:pt x="18430" y="12045"/>
                    </a:moveTo>
                    <a:lnTo>
                      <a:pt x="18430" y="13296"/>
                    </a:lnTo>
                    <a:lnTo>
                      <a:pt x="16212" y="13296"/>
                    </a:lnTo>
                    <a:lnTo>
                      <a:pt x="16212" y="13451"/>
                    </a:lnTo>
                    <a:lnTo>
                      <a:pt x="18430" y="13451"/>
                    </a:lnTo>
                    <a:lnTo>
                      <a:pt x="18430" y="19525"/>
                    </a:lnTo>
                    <a:lnTo>
                      <a:pt x="17231" y="19525"/>
                    </a:lnTo>
                    <a:lnTo>
                      <a:pt x="17231" y="16624"/>
                    </a:lnTo>
                    <a:lnTo>
                      <a:pt x="17605" y="16624"/>
                    </a:lnTo>
                    <a:lnTo>
                      <a:pt x="17605" y="16121"/>
                    </a:lnTo>
                    <a:lnTo>
                      <a:pt x="17231" y="16121"/>
                    </a:lnTo>
                    <a:lnTo>
                      <a:pt x="17231" y="15747"/>
                    </a:lnTo>
                    <a:lnTo>
                      <a:pt x="14265" y="15747"/>
                    </a:lnTo>
                    <a:lnTo>
                      <a:pt x="14265" y="16147"/>
                    </a:lnTo>
                    <a:lnTo>
                      <a:pt x="13891" y="16147"/>
                    </a:lnTo>
                    <a:lnTo>
                      <a:pt x="13891" y="16637"/>
                    </a:lnTo>
                    <a:lnTo>
                      <a:pt x="14265" y="16637"/>
                    </a:lnTo>
                    <a:lnTo>
                      <a:pt x="14265" y="18571"/>
                    </a:lnTo>
                    <a:lnTo>
                      <a:pt x="12640" y="18571"/>
                    </a:lnTo>
                    <a:lnTo>
                      <a:pt x="12640" y="15063"/>
                    </a:lnTo>
                    <a:lnTo>
                      <a:pt x="15051" y="15063"/>
                    </a:lnTo>
                    <a:lnTo>
                      <a:pt x="15051" y="14908"/>
                    </a:lnTo>
                    <a:lnTo>
                      <a:pt x="12640" y="14908"/>
                    </a:lnTo>
                    <a:lnTo>
                      <a:pt x="12640" y="12045"/>
                    </a:lnTo>
                    <a:close/>
                    <a:moveTo>
                      <a:pt x="6914" y="12045"/>
                    </a:moveTo>
                    <a:lnTo>
                      <a:pt x="6914" y="14831"/>
                    </a:lnTo>
                    <a:lnTo>
                      <a:pt x="4708" y="14831"/>
                    </a:lnTo>
                    <a:lnTo>
                      <a:pt x="4708" y="14973"/>
                    </a:lnTo>
                    <a:lnTo>
                      <a:pt x="6914" y="14973"/>
                    </a:lnTo>
                    <a:lnTo>
                      <a:pt x="6914" y="19525"/>
                    </a:lnTo>
                    <a:lnTo>
                      <a:pt x="5379" y="19525"/>
                    </a:lnTo>
                    <a:lnTo>
                      <a:pt x="5379" y="16624"/>
                    </a:lnTo>
                    <a:lnTo>
                      <a:pt x="5753" y="16624"/>
                    </a:lnTo>
                    <a:lnTo>
                      <a:pt x="5753" y="16134"/>
                    </a:lnTo>
                    <a:lnTo>
                      <a:pt x="5379" y="16134"/>
                    </a:lnTo>
                    <a:lnTo>
                      <a:pt x="5379" y="15747"/>
                    </a:lnTo>
                    <a:lnTo>
                      <a:pt x="2413" y="15747"/>
                    </a:lnTo>
                    <a:lnTo>
                      <a:pt x="2413" y="16147"/>
                    </a:lnTo>
                    <a:lnTo>
                      <a:pt x="2039" y="16147"/>
                    </a:lnTo>
                    <a:lnTo>
                      <a:pt x="2039" y="16637"/>
                    </a:lnTo>
                    <a:lnTo>
                      <a:pt x="2413" y="16637"/>
                    </a:lnTo>
                    <a:lnTo>
                      <a:pt x="2413" y="19538"/>
                    </a:lnTo>
                    <a:lnTo>
                      <a:pt x="1187" y="19538"/>
                    </a:lnTo>
                    <a:lnTo>
                      <a:pt x="1187" y="18597"/>
                    </a:lnTo>
                    <a:lnTo>
                      <a:pt x="1716" y="18597"/>
                    </a:lnTo>
                    <a:lnTo>
                      <a:pt x="1716" y="18442"/>
                    </a:lnTo>
                    <a:lnTo>
                      <a:pt x="1187" y="18442"/>
                    </a:lnTo>
                    <a:lnTo>
                      <a:pt x="1187" y="12935"/>
                    </a:lnTo>
                    <a:lnTo>
                      <a:pt x="4760" y="12935"/>
                    </a:lnTo>
                    <a:lnTo>
                      <a:pt x="4760" y="12781"/>
                    </a:lnTo>
                    <a:lnTo>
                      <a:pt x="1175" y="12781"/>
                    </a:lnTo>
                    <a:lnTo>
                      <a:pt x="1175" y="12045"/>
                    </a:lnTo>
                    <a:close/>
                    <a:moveTo>
                      <a:pt x="1471" y="0"/>
                    </a:moveTo>
                    <a:lnTo>
                      <a:pt x="1471" y="1238"/>
                    </a:lnTo>
                    <a:lnTo>
                      <a:pt x="388" y="1238"/>
                    </a:lnTo>
                    <a:lnTo>
                      <a:pt x="388" y="2231"/>
                    </a:lnTo>
                    <a:lnTo>
                      <a:pt x="1084" y="2231"/>
                    </a:lnTo>
                    <a:lnTo>
                      <a:pt x="1084" y="4965"/>
                    </a:lnTo>
                    <a:lnTo>
                      <a:pt x="1" y="4965"/>
                    </a:lnTo>
                    <a:lnTo>
                      <a:pt x="1" y="5958"/>
                    </a:lnTo>
                    <a:lnTo>
                      <a:pt x="1033" y="5958"/>
                    </a:lnTo>
                    <a:lnTo>
                      <a:pt x="1033" y="11426"/>
                    </a:lnTo>
                    <a:lnTo>
                      <a:pt x="478" y="11426"/>
                    </a:lnTo>
                    <a:lnTo>
                      <a:pt x="478" y="12045"/>
                    </a:lnTo>
                    <a:lnTo>
                      <a:pt x="1033" y="12045"/>
                    </a:lnTo>
                    <a:lnTo>
                      <a:pt x="1033" y="19680"/>
                    </a:lnTo>
                    <a:lnTo>
                      <a:pt x="6978" y="19680"/>
                    </a:lnTo>
                    <a:lnTo>
                      <a:pt x="6978" y="19654"/>
                    </a:lnTo>
                    <a:lnTo>
                      <a:pt x="7068" y="19654"/>
                    </a:lnTo>
                    <a:lnTo>
                      <a:pt x="7068" y="12045"/>
                    </a:lnTo>
                    <a:lnTo>
                      <a:pt x="7326" y="12045"/>
                    </a:lnTo>
                    <a:lnTo>
                      <a:pt x="7326" y="11426"/>
                    </a:lnTo>
                    <a:lnTo>
                      <a:pt x="7068" y="11426"/>
                    </a:lnTo>
                    <a:cubicBezTo>
                      <a:pt x="7068" y="10227"/>
                      <a:pt x="7868" y="9170"/>
                      <a:pt x="9016" y="8834"/>
                    </a:cubicBezTo>
                    <a:lnTo>
                      <a:pt x="9016" y="9144"/>
                    </a:lnTo>
                    <a:lnTo>
                      <a:pt x="10537" y="9144"/>
                    </a:lnTo>
                    <a:lnTo>
                      <a:pt x="10537" y="8834"/>
                    </a:lnTo>
                    <a:cubicBezTo>
                      <a:pt x="11685" y="9170"/>
                      <a:pt x="12485" y="10227"/>
                      <a:pt x="12485" y="11426"/>
                    </a:cubicBezTo>
                    <a:lnTo>
                      <a:pt x="12111" y="11426"/>
                    </a:lnTo>
                    <a:lnTo>
                      <a:pt x="12111" y="12045"/>
                    </a:lnTo>
                    <a:lnTo>
                      <a:pt x="12485" y="12045"/>
                    </a:lnTo>
                    <a:lnTo>
                      <a:pt x="12485" y="19667"/>
                    </a:lnTo>
                    <a:lnTo>
                      <a:pt x="12562" y="19667"/>
                    </a:lnTo>
                    <a:lnTo>
                      <a:pt x="12562" y="19680"/>
                    </a:lnTo>
                    <a:lnTo>
                      <a:pt x="18572" y="19680"/>
                    </a:lnTo>
                    <a:lnTo>
                      <a:pt x="18572" y="12045"/>
                    </a:lnTo>
                    <a:lnTo>
                      <a:pt x="18972" y="12045"/>
                    </a:lnTo>
                    <a:lnTo>
                      <a:pt x="18972" y="11426"/>
                    </a:lnTo>
                    <a:lnTo>
                      <a:pt x="18572" y="11426"/>
                    </a:lnTo>
                    <a:lnTo>
                      <a:pt x="18572" y="5971"/>
                    </a:lnTo>
                    <a:lnTo>
                      <a:pt x="19591" y="5971"/>
                    </a:lnTo>
                    <a:lnTo>
                      <a:pt x="19591" y="4965"/>
                    </a:lnTo>
                    <a:lnTo>
                      <a:pt x="18508" y="4965"/>
                    </a:lnTo>
                    <a:lnTo>
                      <a:pt x="18508" y="2231"/>
                    </a:lnTo>
                    <a:lnTo>
                      <a:pt x="19204" y="2231"/>
                    </a:lnTo>
                    <a:lnTo>
                      <a:pt x="19204" y="1238"/>
                    </a:lnTo>
                    <a:lnTo>
                      <a:pt x="18134" y="1238"/>
                    </a:lnTo>
                    <a:lnTo>
                      <a:pt x="18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8"/>
              <p:cNvSpPr/>
              <p:nvPr/>
            </p:nvSpPr>
            <p:spPr>
              <a:xfrm>
                <a:off x="5133350" y="3973350"/>
                <a:ext cx="113175" cy="53225"/>
              </a:xfrm>
              <a:custGeom>
                <a:avLst/>
                <a:gdLst/>
                <a:ahLst/>
                <a:cxnLst/>
                <a:rect l="l" t="t" r="r" b="b"/>
                <a:pathLst>
                  <a:path w="4527" h="2129" extrusionOk="0">
                    <a:moveTo>
                      <a:pt x="4385" y="142"/>
                    </a:moveTo>
                    <a:lnTo>
                      <a:pt x="4385" y="1974"/>
                    </a:lnTo>
                    <a:lnTo>
                      <a:pt x="155" y="1974"/>
                    </a:lnTo>
                    <a:lnTo>
                      <a:pt x="155" y="142"/>
                    </a:lnTo>
                    <a:close/>
                    <a:moveTo>
                      <a:pt x="0" y="1"/>
                    </a:moveTo>
                    <a:lnTo>
                      <a:pt x="0" y="2128"/>
                    </a:lnTo>
                    <a:lnTo>
                      <a:pt x="4527" y="2128"/>
                    </a:lnTo>
                    <a:lnTo>
                      <a:pt x="45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8"/>
              <p:cNvSpPr/>
              <p:nvPr/>
            </p:nvSpPr>
            <p:spPr>
              <a:xfrm>
                <a:off x="4840900" y="3973350"/>
                <a:ext cx="113200" cy="53225"/>
              </a:xfrm>
              <a:custGeom>
                <a:avLst/>
                <a:gdLst/>
                <a:ahLst/>
                <a:cxnLst/>
                <a:rect l="l" t="t" r="r" b="b"/>
                <a:pathLst>
                  <a:path w="4528" h="2129" extrusionOk="0">
                    <a:moveTo>
                      <a:pt x="4386" y="155"/>
                    </a:moveTo>
                    <a:lnTo>
                      <a:pt x="4386" y="1974"/>
                    </a:lnTo>
                    <a:lnTo>
                      <a:pt x="156" y="1974"/>
                    </a:lnTo>
                    <a:lnTo>
                      <a:pt x="156" y="155"/>
                    </a:lnTo>
                    <a:close/>
                    <a:moveTo>
                      <a:pt x="1" y="1"/>
                    </a:moveTo>
                    <a:lnTo>
                      <a:pt x="1" y="2128"/>
                    </a:lnTo>
                    <a:lnTo>
                      <a:pt x="4528" y="2128"/>
                    </a:lnTo>
                    <a:lnTo>
                      <a:pt x="4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8"/>
              <p:cNvSpPr/>
              <p:nvPr/>
            </p:nvSpPr>
            <p:spPr>
              <a:xfrm>
                <a:off x="4856375" y="3860500"/>
                <a:ext cx="40025" cy="34200"/>
              </a:xfrm>
              <a:custGeom>
                <a:avLst/>
                <a:gdLst/>
                <a:ahLst/>
                <a:cxnLst/>
                <a:rect l="l" t="t" r="r" b="b"/>
                <a:pathLst>
                  <a:path w="1601" h="1368" extrusionOk="0">
                    <a:moveTo>
                      <a:pt x="905" y="142"/>
                    </a:moveTo>
                    <a:cubicBezTo>
                      <a:pt x="1183" y="142"/>
                      <a:pt x="1445" y="360"/>
                      <a:pt x="1445" y="684"/>
                    </a:cubicBezTo>
                    <a:cubicBezTo>
                      <a:pt x="1445" y="981"/>
                      <a:pt x="1213" y="1213"/>
                      <a:pt x="917" y="1213"/>
                    </a:cubicBezTo>
                    <a:cubicBezTo>
                      <a:pt x="439" y="1213"/>
                      <a:pt x="194" y="646"/>
                      <a:pt x="530" y="297"/>
                    </a:cubicBezTo>
                    <a:cubicBezTo>
                      <a:pt x="641" y="190"/>
                      <a:pt x="775" y="142"/>
                      <a:pt x="905" y="142"/>
                    </a:cubicBezTo>
                    <a:close/>
                    <a:moveTo>
                      <a:pt x="917" y="1"/>
                    </a:moveTo>
                    <a:cubicBezTo>
                      <a:pt x="310" y="1"/>
                      <a:pt x="1" y="736"/>
                      <a:pt x="427" y="1161"/>
                    </a:cubicBezTo>
                    <a:cubicBezTo>
                      <a:pt x="569" y="1304"/>
                      <a:pt x="743" y="1367"/>
                      <a:pt x="913" y="1367"/>
                    </a:cubicBezTo>
                    <a:cubicBezTo>
                      <a:pt x="1265" y="1367"/>
                      <a:pt x="1600" y="1093"/>
                      <a:pt x="1600" y="684"/>
                    </a:cubicBezTo>
                    <a:cubicBezTo>
                      <a:pt x="1600" y="297"/>
                      <a:pt x="129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8"/>
              <p:cNvSpPr/>
              <p:nvPr/>
            </p:nvSpPr>
            <p:spPr>
              <a:xfrm>
                <a:off x="4912800" y="3860500"/>
                <a:ext cx="40000" cy="34200"/>
              </a:xfrm>
              <a:custGeom>
                <a:avLst/>
                <a:gdLst/>
                <a:ahLst/>
                <a:cxnLst/>
                <a:rect l="l" t="t" r="r" b="b"/>
                <a:pathLst>
                  <a:path w="1600" h="1368" extrusionOk="0">
                    <a:moveTo>
                      <a:pt x="899" y="142"/>
                    </a:moveTo>
                    <a:cubicBezTo>
                      <a:pt x="1177" y="142"/>
                      <a:pt x="1445" y="360"/>
                      <a:pt x="1445" y="684"/>
                    </a:cubicBezTo>
                    <a:cubicBezTo>
                      <a:pt x="1445" y="981"/>
                      <a:pt x="1213" y="1213"/>
                      <a:pt x="916" y="1213"/>
                    </a:cubicBezTo>
                    <a:cubicBezTo>
                      <a:pt x="439" y="1213"/>
                      <a:pt x="194" y="646"/>
                      <a:pt x="530"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8"/>
              <p:cNvSpPr/>
              <p:nvPr/>
            </p:nvSpPr>
            <p:spPr>
              <a:xfrm>
                <a:off x="4969225" y="3860500"/>
                <a:ext cx="40000" cy="34200"/>
              </a:xfrm>
              <a:custGeom>
                <a:avLst/>
                <a:gdLst/>
                <a:ahLst/>
                <a:cxnLst/>
                <a:rect l="l" t="t" r="r" b="b"/>
                <a:pathLst>
                  <a:path w="1600" h="1368" extrusionOk="0">
                    <a:moveTo>
                      <a:pt x="899" y="142"/>
                    </a:moveTo>
                    <a:cubicBezTo>
                      <a:pt x="1176" y="142"/>
                      <a:pt x="1445" y="360"/>
                      <a:pt x="1445" y="684"/>
                    </a:cubicBezTo>
                    <a:cubicBezTo>
                      <a:pt x="1445" y="981"/>
                      <a:pt x="1213" y="1213"/>
                      <a:pt x="916" y="1213"/>
                    </a:cubicBezTo>
                    <a:cubicBezTo>
                      <a:pt x="439" y="1213"/>
                      <a:pt x="194" y="646"/>
                      <a:pt x="529"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8"/>
              <p:cNvSpPr/>
              <p:nvPr/>
            </p:nvSpPr>
            <p:spPr>
              <a:xfrm>
                <a:off x="502532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29" y="1213"/>
                    </a:cubicBezTo>
                    <a:cubicBezTo>
                      <a:pt x="452" y="1213"/>
                      <a:pt x="207" y="646"/>
                      <a:pt x="542" y="297"/>
                    </a:cubicBezTo>
                    <a:cubicBezTo>
                      <a:pt x="650" y="190"/>
                      <a:pt x="782" y="142"/>
                      <a:pt x="912" y="142"/>
                    </a:cubicBezTo>
                    <a:close/>
                    <a:moveTo>
                      <a:pt x="929" y="1"/>
                    </a:moveTo>
                    <a:cubicBezTo>
                      <a:pt x="310" y="1"/>
                      <a:pt x="1" y="736"/>
                      <a:pt x="439" y="1161"/>
                    </a:cubicBezTo>
                    <a:cubicBezTo>
                      <a:pt x="578" y="1304"/>
                      <a:pt x="750" y="1367"/>
                      <a:pt x="920" y="1367"/>
                    </a:cubicBezTo>
                    <a:cubicBezTo>
                      <a:pt x="1272" y="1367"/>
                      <a:pt x="1613" y="1093"/>
                      <a:pt x="1613" y="684"/>
                    </a:cubicBezTo>
                    <a:cubicBezTo>
                      <a:pt x="1613" y="297"/>
                      <a:pt x="1303" y="1"/>
                      <a:pt x="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8"/>
              <p:cNvSpPr/>
              <p:nvPr/>
            </p:nvSpPr>
            <p:spPr>
              <a:xfrm>
                <a:off x="5081750"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8"/>
              <p:cNvSpPr/>
              <p:nvPr/>
            </p:nvSpPr>
            <p:spPr>
              <a:xfrm>
                <a:off x="513817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8"/>
              <p:cNvSpPr/>
              <p:nvPr/>
            </p:nvSpPr>
            <p:spPr>
              <a:xfrm>
                <a:off x="5194600" y="3860500"/>
                <a:ext cx="40000" cy="34200"/>
              </a:xfrm>
              <a:custGeom>
                <a:avLst/>
                <a:gdLst/>
                <a:ahLst/>
                <a:cxnLst/>
                <a:rect l="l" t="t" r="r" b="b"/>
                <a:pathLst>
                  <a:path w="1600"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1" y="142"/>
                      <a:pt x="912" y="142"/>
                    </a:cubicBezTo>
                    <a:close/>
                    <a:moveTo>
                      <a:pt x="916" y="1"/>
                    </a:moveTo>
                    <a:cubicBezTo>
                      <a:pt x="310" y="1"/>
                      <a:pt x="0" y="736"/>
                      <a:pt x="439" y="1161"/>
                    </a:cubicBezTo>
                    <a:cubicBezTo>
                      <a:pt x="577" y="1304"/>
                      <a:pt x="748" y="1367"/>
                      <a:pt x="916" y="1367"/>
                    </a:cubicBezTo>
                    <a:cubicBezTo>
                      <a:pt x="1265" y="1367"/>
                      <a:pt x="1600" y="1093"/>
                      <a:pt x="1600"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 name="Google Shape;307;p38"/>
            <p:cNvSpPr/>
            <p:nvPr/>
          </p:nvSpPr>
          <p:spPr>
            <a:xfrm>
              <a:off x="-751500" y="69512"/>
              <a:ext cx="1804412" cy="5101975"/>
            </a:xfrm>
            <a:custGeom>
              <a:avLst/>
              <a:gdLst/>
              <a:ahLst/>
              <a:cxnLst/>
              <a:rect l="l" t="t" r="r" b="b"/>
              <a:pathLst>
                <a:path w="20945" h="59222" extrusionOk="0">
                  <a:moveTo>
                    <a:pt x="10924" y="3624"/>
                  </a:moveTo>
                  <a:lnTo>
                    <a:pt x="10924" y="6693"/>
                  </a:lnTo>
                  <a:lnTo>
                    <a:pt x="10382" y="6693"/>
                  </a:lnTo>
                  <a:lnTo>
                    <a:pt x="10382" y="3624"/>
                  </a:lnTo>
                  <a:close/>
                  <a:moveTo>
                    <a:pt x="12175" y="6861"/>
                  </a:moveTo>
                  <a:lnTo>
                    <a:pt x="12175" y="6977"/>
                  </a:lnTo>
                  <a:lnTo>
                    <a:pt x="10343" y="6977"/>
                  </a:lnTo>
                  <a:lnTo>
                    <a:pt x="10343" y="7132"/>
                  </a:lnTo>
                  <a:lnTo>
                    <a:pt x="12175" y="7132"/>
                  </a:lnTo>
                  <a:lnTo>
                    <a:pt x="12175" y="7274"/>
                  </a:lnTo>
                  <a:lnTo>
                    <a:pt x="9118" y="7274"/>
                  </a:lnTo>
                  <a:lnTo>
                    <a:pt x="9118" y="6861"/>
                  </a:lnTo>
                  <a:close/>
                  <a:moveTo>
                    <a:pt x="12574" y="7428"/>
                  </a:moveTo>
                  <a:lnTo>
                    <a:pt x="12574" y="8086"/>
                  </a:lnTo>
                  <a:lnTo>
                    <a:pt x="8705" y="8086"/>
                  </a:lnTo>
                  <a:lnTo>
                    <a:pt x="8705" y="7790"/>
                  </a:lnTo>
                  <a:lnTo>
                    <a:pt x="11891" y="7790"/>
                  </a:lnTo>
                  <a:lnTo>
                    <a:pt x="11891" y="7648"/>
                  </a:lnTo>
                  <a:lnTo>
                    <a:pt x="8705" y="7648"/>
                  </a:lnTo>
                  <a:lnTo>
                    <a:pt x="8705" y="7428"/>
                  </a:lnTo>
                  <a:close/>
                  <a:moveTo>
                    <a:pt x="10575" y="8254"/>
                  </a:moveTo>
                  <a:lnTo>
                    <a:pt x="9982" y="23420"/>
                  </a:lnTo>
                  <a:lnTo>
                    <a:pt x="8435" y="23420"/>
                  </a:lnTo>
                  <a:lnTo>
                    <a:pt x="8486" y="22363"/>
                  </a:lnTo>
                  <a:lnTo>
                    <a:pt x="9789" y="22363"/>
                  </a:lnTo>
                  <a:lnTo>
                    <a:pt x="9789" y="22208"/>
                  </a:lnTo>
                  <a:lnTo>
                    <a:pt x="8499" y="22208"/>
                  </a:lnTo>
                  <a:lnTo>
                    <a:pt x="8564" y="21202"/>
                  </a:lnTo>
                  <a:lnTo>
                    <a:pt x="9827" y="21202"/>
                  </a:lnTo>
                  <a:lnTo>
                    <a:pt x="9827" y="21060"/>
                  </a:lnTo>
                  <a:lnTo>
                    <a:pt x="8576" y="21060"/>
                  </a:lnTo>
                  <a:lnTo>
                    <a:pt x="8641" y="20054"/>
                  </a:lnTo>
                  <a:lnTo>
                    <a:pt x="9415" y="20054"/>
                  </a:lnTo>
                  <a:lnTo>
                    <a:pt x="9415" y="19912"/>
                  </a:lnTo>
                  <a:lnTo>
                    <a:pt x="8654" y="19912"/>
                  </a:lnTo>
                  <a:lnTo>
                    <a:pt x="8718" y="18893"/>
                  </a:lnTo>
                  <a:lnTo>
                    <a:pt x="9428" y="18893"/>
                  </a:lnTo>
                  <a:lnTo>
                    <a:pt x="9428" y="18739"/>
                  </a:lnTo>
                  <a:lnTo>
                    <a:pt x="8731" y="18739"/>
                  </a:lnTo>
                  <a:lnTo>
                    <a:pt x="8796" y="17784"/>
                  </a:lnTo>
                  <a:lnTo>
                    <a:pt x="10060" y="17784"/>
                  </a:lnTo>
                  <a:lnTo>
                    <a:pt x="10060" y="17643"/>
                  </a:lnTo>
                  <a:lnTo>
                    <a:pt x="8809" y="17643"/>
                  </a:lnTo>
                  <a:lnTo>
                    <a:pt x="8873" y="16637"/>
                  </a:lnTo>
                  <a:lnTo>
                    <a:pt x="9905" y="16637"/>
                  </a:lnTo>
                  <a:lnTo>
                    <a:pt x="9905" y="16495"/>
                  </a:lnTo>
                  <a:lnTo>
                    <a:pt x="8886" y="16495"/>
                  </a:lnTo>
                  <a:lnTo>
                    <a:pt x="9028" y="14277"/>
                  </a:lnTo>
                  <a:lnTo>
                    <a:pt x="10085" y="14277"/>
                  </a:lnTo>
                  <a:lnTo>
                    <a:pt x="10085" y="14135"/>
                  </a:lnTo>
                  <a:lnTo>
                    <a:pt x="9041" y="14135"/>
                  </a:lnTo>
                  <a:lnTo>
                    <a:pt x="9183" y="11968"/>
                  </a:lnTo>
                  <a:lnTo>
                    <a:pt x="10111" y="11968"/>
                  </a:lnTo>
                  <a:lnTo>
                    <a:pt x="10111" y="11826"/>
                  </a:lnTo>
                  <a:lnTo>
                    <a:pt x="9195" y="11826"/>
                  </a:lnTo>
                  <a:lnTo>
                    <a:pt x="9337" y="9660"/>
                  </a:lnTo>
                  <a:lnTo>
                    <a:pt x="10459" y="9660"/>
                  </a:lnTo>
                  <a:lnTo>
                    <a:pt x="10459" y="9518"/>
                  </a:lnTo>
                  <a:lnTo>
                    <a:pt x="9350" y="9518"/>
                  </a:lnTo>
                  <a:lnTo>
                    <a:pt x="9428" y="8254"/>
                  </a:lnTo>
                  <a:close/>
                  <a:moveTo>
                    <a:pt x="9956" y="23549"/>
                  </a:moveTo>
                  <a:lnTo>
                    <a:pt x="9879" y="25677"/>
                  </a:lnTo>
                  <a:lnTo>
                    <a:pt x="8267" y="25677"/>
                  </a:lnTo>
                  <a:lnTo>
                    <a:pt x="8409" y="23549"/>
                  </a:lnTo>
                  <a:close/>
                  <a:moveTo>
                    <a:pt x="10640" y="10008"/>
                  </a:moveTo>
                  <a:lnTo>
                    <a:pt x="11259" y="25690"/>
                  </a:lnTo>
                  <a:lnTo>
                    <a:pt x="10021" y="25690"/>
                  </a:lnTo>
                  <a:lnTo>
                    <a:pt x="10640" y="10008"/>
                  </a:lnTo>
                  <a:close/>
                  <a:moveTo>
                    <a:pt x="11852" y="8228"/>
                  </a:moveTo>
                  <a:lnTo>
                    <a:pt x="12033" y="10640"/>
                  </a:lnTo>
                  <a:lnTo>
                    <a:pt x="11220" y="10640"/>
                  </a:lnTo>
                  <a:lnTo>
                    <a:pt x="11220" y="10807"/>
                  </a:lnTo>
                  <a:lnTo>
                    <a:pt x="12033" y="10807"/>
                  </a:lnTo>
                  <a:lnTo>
                    <a:pt x="12175" y="12974"/>
                  </a:lnTo>
                  <a:lnTo>
                    <a:pt x="11169" y="12974"/>
                  </a:lnTo>
                  <a:lnTo>
                    <a:pt x="11169" y="13116"/>
                  </a:lnTo>
                  <a:lnTo>
                    <a:pt x="12175" y="13116"/>
                  </a:lnTo>
                  <a:lnTo>
                    <a:pt x="12329" y="15334"/>
                  </a:lnTo>
                  <a:lnTo>
                    <a:pt x="11220" y="15334"/>
                  </a:lnTo>
                  <a:lnTo>
                    <a:pt x="11220" y="15476"/>
                  </a:lnTo>
                  <a:lnTo>
                    <a:pt x="12342" y="15476"/>
                  </a:lnTo>
                  <a:lnTo>
                    <a:pt x="12484" y="17617"/>
                  </a:lnTo>
                  <a:lnTo>
                    <a:pt x="11336" y="17617"/>
                  </a:lnTo>
                  <a:lnTo>
                    <a:pt x="11336" y="17771"/>
                  </a:lnTo>
                  <a:lnTo>
                    <a:pt x="12484" y="17771"/>
                  </a:lnTo>
                  <a:lnTo>
                    <a:pt x="12484" y="17655"/>
                  </a:lnTo>
                  <a:lnTo>
                    <a:pt x="12561" y="18790"/>
                  </a:lnTo>
                  <a:lnTo>
                    <a:pt x="11478" y="18790"/>
                  </a:lnTo>
                  <a:lnTo>
                    <a:pt x="11478" y="18945"/>
                  </a:lnTo>
                  <a:lnTo>
                    <a:pt x="12574" y="18945"/>
                  </a:lnTo>
                  <a:lnTo>
                    <a:pt x="12639" y="19938"/>
                  </a:lnTo>
                  <a:lnTo>
                    <a:pt x="12020" y="19938"/>
                  </a:lnTo>
                  <a:lnTo>
                    <a:pt x="12020" y="20080"/>
                  </a:lnTo>
                  <a:lnTo>
                    <a:pt x="12639" y="20080"/>
                  </a:lnTo>
                  <a:lnTo>
                    <a:pt x="12716" y="21086"/>
                  </a:lnTo>
                  <a:lnTo>
                    <a:pt x="11427" y="21086"/>
                  </a:lnTo>
                  <a:lnTo>
                    <a:pt x="11427" y="21228"/>
                  </a:lnTo>
                  <a:lnTo>
                    <a:pt x="12716" y="21228"/>
                  </a:lnTo>
                  <a:lnTo>
                    <a:pt x="12781" y="22259"/>
                  </a:lnTo>
                  <a:lnTo>
                    <a:pt x="11581" y="22259"/>
                  </a:lnTo>
                  <a:lnTo>
                    <a:pt x="11581" y="22414"/>
                  </a:lnTo>
                  <a:lnTo>
                    <a:pt x="12794" y="22414"/>
                  </a:lnTo>
                  <a:lnTo>
                    <a:pt x="13000" y="25690"/>
                  </a:lnTo>
                  <a:lnTo>
                    <a:pt x="11388" y="25690"/>
                  </a:lnTo>
                  <a:lnTo>
                    <a:pt x="11311" y="23562"/>
                  </a:lnTo>
                  <a:lnTo>
                    <a:pt x="12845" y="23562"/>
                  </a:lnTo>
                  <a:lnTo>
                    <a:pt x="12845" y="23420"/>
                  </a:lnTo>
                  <a:lnTo>
                    <a:pt x="11298" y="23420"/>
                  </a:lnTo>
                  <a:lnTo>
                    <a:pt x="10704" y="8228"/>
                  </a:lnTo>
                  <a:close/>
                  <a:moveTo>
                    <a:pt x="12948" y="25832"/>
                  </a:moveTo>
                  <a:lnTo>
                    <a:pt x="11478" y="27392"/>
                  </a:lnTo>
                  <a:lnTo>
                    <a:pt x="11414" y="25832"/>
                  </a:lnTo>
                  <a:close/>
                  <a:moveTo>
                    <a:pt x="9866" y="25832"/>
                  </a:moveTo>
                  <a:lnTo>
                    <a:pt x="9802" y="27418"/>
                  </a:lnTo>
                  <a:lnTo>
                    <a:pt x="8357" y="25832"/>
                  </a:lnTo>
                  <a:close/>
                  <a:moveTo>
                    <a:pt x="8254" y="25948"/>
                  </a:moveTo>
                  <a:lnTo>
                    <a:pt x="9711" y="27521"/>
                  </a:lnTo>
                  <a:lnTo>
                    <a:pt x="8151" y="27521"/>
                  </a:lnTo>
                  <a:lnTo>
                    <a:pt x="8254" y="25948"/>
                  </a:lnTo>
                  <a:close/>
                  <a:moveTo>
                    <a:pt x="11272" y="25832"/>
                  </a:moveTo>
                  <a:lnTo>
                    <a:pt x="11336" y="27521"/>
                  </a:lnTo>
                  <a:lnTo>
                    <a:pt x="9956" y="27521"/>
                  </a:lnTo>
                  <a:lnTo>
                    <a:pt x="10021" y="25832"/>
                  </a:lnTo>
                  <a:close/>
                  <a:moveTo>
                    <a:pt x="13039" y="25961"/>
                  </a:moveTo>
                  <a:lnTo>
                    <a:pt x="13142" y="27534"/>
                  </a:lnTo>
                  <a:lnTo>
                    <a:pt x="11568" y="27534"/>
                  </a:lnTo>
                  <a:lnTo>
                    <a:pt x="13039" y="25961"/>
                  </a:lnTo>
                  <a:close/>
                  <a:moveTo>
                    <a:pt x="14625" y="27676"/>
                  </a:moveTo>
                  <a:lnTo>
                    <a:pt x="14625" y="28630"/>
                  </a:lnTo>
                  <a:lnTo>
                    <a:pt x="6681" y="28630"/>
                  </a:lnTo>
                  <a:lnTo>
                    <a:pt x="6681" y="27676"/>
                  </a:lnTo>
                  <a:close/>
                  <a:moveTo>
                    <a:pt x="11285" y="28785"/>
                  </a:moveTo>
                  <a:lnTo>
                    <a:pt x="10679" y="29469"/>
                  </a:lnTo>
                  <a:lnTo>
                    <a:pt x="10085" y="28785"/>
                  </a:lnTo>
                  <a:close/>
                  <a:moveTo>
                    <a:pt x="9956" y="28863"/>
                  </a:moveTo>
                  <a:lnTo>
                    <a:pt x="10575" y="29585"/>
                  </a:lnTo>
                  <a:lnTo>
                    <a:pt x="9711" y="30539"/>
                  </a:lnTo>
                  <a:lnTo>
                    <a:pt x="9956" y="28863"/>
                  </a:lnTo>
                  <a:close/>
                  <a:moveTo>
                    <a:pt x="11401" y="28888"/>
                  </a:moveTo>
                  <a:lnTo>
                    <a:pt x="11646" y="30591"/>
                  </a:lnTo>
                  <a:lnTo>
                    <a:pt x="10769" y="29585"/>
                  </a:lnTo>
                  <a:lnTo>
                    <a:pt x="11401" y="28888"/>
                  </a:lnTo>
                  <a:close/>
                  <a:moveTo>
                    <a:pt x="9802" y="28785"/>
                  </a:moveTo>
                  <a:lnTo>
                    <a:pt x="9544" y="30616"/>
                  </a:lnTo>
                  <a:lnTo>
                    <a:pt x="8112" y="28785"/>
                  </a:lnTo>
                  <a:close/>
                  <a:moveTo>
                    <a:pt x="13258" y="28785"/>
                  </a:moveTo>
                  <a:lnTo>
                    <a:pt x="11813" y="30655"/>
                  </a:lnTo>
                  <a:lnTo>
                    <a:pt x="11530" y="28785"/>
                  </a:lnTo>
                  <a:close/>
                  <a:moveTo>
                    <a:pt x="8022" y="28914"/>
                  </a:moveTo>
                  <a:lnTo>
                    <a:pt x="9466" y="30745"/>
                  </a:lnTo>
                  <a:lnTo>
                    <a:pt x="7816" y="30745"/>
                  </a:lnTo>
                  <a:lnTo>
                    <a:pt x="8022" y="28914"/>
                  </a:lnTo>
                  <a:close/>
                  <a:moveTo>
                    <a:pt x="10679" y="29688"/>
                  </a:moveTo>
                  <a:lnTo>
                    <a:pt x="11594" y="30745"/>
                  </a:lnTo>
                  <a:lnTo>
                    <a:pt x="9711" y="30745"/>
                  </a:lnTo>
                  <a:lnTo>
                    <a:pt x="10679" y="29688"/>
                  </a:lnTo>
                  <a:close/>
                  <a:moveTo>
                    <a:pt x="13374" y="28901"/>
                  </a:moveTo>
                  <a:lnTo>
                    <a:pt x="13580" y="30758"/>
                  </a:lnTo>
                  <a:lnTo>
                    <a:pt x="11917" y="30758"/>
                  </a:lnTo>
                  <a:lnTo>
                    <a:pt x="13374" y="28901"/>
                  </a:lnTo>
                  <a:close/>
                  <a:moveTo>
                    <a:pt x="9505" y="30887"/>
                  </a:moveTo>
                  <a:lnTo>
                    <a:pt x="9428" y="31481"/>
                  </a:lnTo>
                  <a:lnTo>
                    <a:pt x="7738" y="31481"/>
                  </a:lnTo>
                  <a:lnTo>
                    <a:pt x="7803" y="30887"/>
                  </a:lnTo>
                  <a:close/>
                  <a:moveTo>
                    <a:pt x="11685" y="30900"/>
                  </a:moveTo>
                  <a:lnTo>
                    <a:pt x="11775" y="31493"/>
                  </a:lnTo>
                  <a:lnTo>
                    <a:pt x="9569" y="31493"/>
                  </a:lnTo>
                  <a:lnTo>
                    <a:pt x="9660" y="30900"/>
                  </a:lnTo>
                  <a:close/>
                  <a:moveTo>
                    <a:pt x="13593" y="30900"/>
                  </a:moveTo>
                  <a:lnTo>
                    <a:pt x="13658" y="31493"/>
                  </a:lnTo>
                  <a:lnTo>
                    <a:pt x="11930" y="31493"/>
                  </a:lnTo>
                  <a:lnTo>
                    <a:pt x="11839" y="30900"/>
                  </a:lnTo>
                  <a:close/>
                  <a:moveTo>
                    <a:pt x="9402" y="31635"/>
                  </a:moveTo>
                  <a:lnTo>
                    <a:pt x="9092" y="33776"/>
                  </a:lnTo>
                  <a:lnTo>
                    <a:pt x="7480" y="33802"/>
                  </a:lnTo>
                  <a:lnTo>
                    <a:pt x="7725" y="31635"/>
                  </a:lnTo>
                  <a:close/>
                  <a:moveTo>
                    <a:pt x="13671" y="31635"/>
                  </a:moveTo>
                  <a:lnTo>
                    <a:pt x="13916" y="33815"/>
                  </a:lnTo>
                  <a:lnTo>
                    <a:pt x="12252" y="33815"/>
                  </a:lnTo>
                  <a:lnTo>
                    <a:pt x="11942" y="31635"/>
                  </a:lnTo>
                  <a:close/>
                  <a:moveTo>
                    <a:pt x="13929" y="33970"/>
                  </a:moveTo>
                  <a:lnTo>
                    <a:pt x="14174" y="36072"/>
                  </a:lnTo>
                  <a:lnTo>
                    <a:pt x="12587" y="36072"/>
                  </a:lnTo>
                  <a:lnTo>
                    <a:pt x="12278" y="33970"/>
                  </a:lnTo>
                  <a:close/>
                  <a:moveTo>
                    <a:pt x="9079" y="33931"/>
                  </a:moveTo>
                  <a:lnTo>
                    <a:pt x="8770" y="36085"/>
                  </a:lnTo>
                  <a:lnTo>
                    <a:pt x="7222" y="36085"/>
                  </a:lnTo>
                  <a:lnTo>
                    <a:pt x="7467" y="33957"/>
                  </a:lnTo>
                  <a:lnTo>
                    <a:pt x="9079" y="33931"/>
                  </a:lnTo>
                  <a:close/>
                  <a:moveTo>
                    <a:pt x="8744" y="36239"/>
                  </a:moveTo>
                  <a:lnTo>
                    <a:pt x="8422" y="38419"/>
                  </a:lnTo>
                  <a:lnTo>
                    <a:pt x="6964" y="38419"/>
                  </a:lnTo>
                  <a:lnTo>
                    <a:pt x="7209" y="36239"/>
                  </a:lnTo>
                  <a:close/>
                  <a:moveTo>
                    <a:pt x="14186" y="36214"/>
                  </a:moveTo>
                  <a:lnTo>
                    <a:pt x="14444" y="38496"/>
                  </a:lnTo>
                  <a:lnTo>
                    <a:pt x="12935" y="38496"/>
                  </a:lnTo>
                  <a:lnTo>
                    <a:pt x="12613" y="36214"/>
                  </a:lnTo>
                  <a:close/>
                  <a:moveTo>
                    <a:pt x="8396" y="38561"/>
                  </a:moveTo>
                  <a:lnTo>
                    <a:pt x="8177" y="40121"/>
                  </a:lnTo>
                  <a:lnTo>
                    <a:pt x="6771" y="40121"/>
                  </a:lnTo>
                  <a:lnTo>
                    <a:pt x="6951" y="38561"/>
                  </a:lnTo>
                  <a:close/>
                  <a:moveTo>
                    <a:pt x="11788" y="31635"/>
                  </a:moveTo>
                  <a:lnTo>
                    <a:pt x="13013" y="40121"/>
                  </a:lnTo>
                  <a:lnTo>
                    <a:pt x="8319" y="40121"/>
                  </a:lnTo>
                  <a:lnTo>
                    <a:pt x="9544" y="31635"/>
                  </a:lnTo>
                  <a:close/>
                  <a:moveTo>
                    <a:pt x="14470" y="38638"/>
                  </a:moveTo>
                  <a:lnTo>
                    <a:pt x="14625" y="40121"/>
                  </a:lnTo>
                  <a:lnTo>
                    <a:pt x="13181" y="40121"/>
                  </a:lnTo>
                  <a:lnTo>
                    <a:pt x="12961" y="38638"/>
                  </a:lnTo>
                  <a:close/>
                  <a:moveTo>
                    <a:pt x="15579" y="40276"/>
                  </a:moveTo>
                  <a:lnTo>
                    <a:pt x="15579" y="40611"/>
                  </a:lnTo>
                  <a:lnTo>
                    <a:pt x="13490" y="40611"/>
                  </a:lnTo>
                  <a:lnTo>
                    <a:pt x="13490" y="40753"/>
                  </a:lnTo>
                  <a:lnTo>
                    <a:pt x="15579" y="40753"/>
                  </a:lnTo>
                  <a:lnTo>
                    <a:pt x="15579" y="40998"/>
                  </a:lnTo>
                  <a:lnTo>
                    <a:pt x="5327" y="40998"/>
                  </a:lnTo>
                  <a:lnTo>
                    <a:pt x="5327" y="40276"/>
                  </a:lnTo>
                  <a:close/>
                  <a:moveTo>
                    <a:pt x="15579" y="41153"/>
                  </a:moveTo>
                  <a:lnTo>
                    <a:pt x="15579" y="41862"/>
                  </a:lnTo>
                  <a:lnTo>
                    <a:pt x="5327" y="41862"/>
                  </a:lnTo>
                  <a:lnTo>
                    <a:pt x="5327" y="41514"/>
                  </a:lnTo>
                  <a:lnTo>
                    <a:pt x="7906" y="41514"/>
                  </a:lnTo>
                  <a:lnTo>
                    <a:pt x="7906" y="41372"/>
                  </a:lnTo>
                  <a:lnTo>
                    <a:pt x="5327" y="41372"/>
                  </a:lnTo>
                  <a:lnTo>
                    <a:pt x="5327" y="41153"/>
                  </a:lnTo>
                  <a:close/>
                  <a:moveTo>
                    <a:pt x="6178" y="42056"/>
                  </a:moveTo>
                  <a:lnTo>
                    <a:pt x="6178" y="42842"/>
                  </a:lnTo>
                  <a:lnTo>
                    <a:pt x="5056" y="42842"/>
                  </a:lnTo>
                  <a:lnTo>
                    <a:pt x="5288" y="42056"/>
                  </a:lnTo>
                  <a:close/>
                  <a:moveTo>
                    <a:pt x="7571" y="42056"/>
                  </a:moveTo>
                  <a:lnTo>
                    <a:pt x="7571" y="42842"/>
                  </a:lnTo>
                  <a:lnTo>
                    <a:pt x="6332" y="42842"/>
                  </a:lnTo>
                  <a:lnTo>
                    <a:pt x="6332" y="42056"/>
                  </a:lnTo>
                  <a:close/>
                  <a:moveTo>
                    <a:pt x="8976" y="42056"/>
                  </a:moveTo>
                  <a:lnTo>
                    <a:pt x="8976" y="42842"/>
                  </a:lnTo>
                  <a:lnTo>
                    <a:pt x="7725" y="42842"/>
                  </a:lnTo>
                  <a:lnTo>
                    <a:pt x="7725" y="42056"/>
                  </a:lnTo>
                  <a:close/>
                  <a:moveTo>
                    <a:pt x="10369" y="42056"/>
                  </a:moveTo>
                  <a:lnTo>
                    <a:pt x="10369" y="42842"/>
                  </a:lnTo>
                  <a:lnTo>
                    <a:pt x="9118" y="42842"/>
                  </a:lnTo>
                  <a:lnTo>
                    <a:pt x="9118" y="42056"/>
                  </a:lnTo>
                  <a:close/>
                  <a:moveTo>
                    <a:pt x="11775" y="42056"/>
                  </a:moveTo>
                  <a:lnTo>
                    <a:pt x="11775" y="42842"/>
                  </a:lnTo>
                  <a:lnTo>
                    <a:pt x="10524" y="42842"/>
                  </a:lnTo>
                  <a:lnTo>
                    <a:pt x="10524" y="42056"/>
                  </a:lnTo>
                  <a:close/>
                  <a:moveTo>
                    <a:pt x="13168" y="42056"/>
                  </a:moveTo>
                  <a:lnTo>
                    <a:pt x="13168" y="42842"/>
                  </a:lnTo>
                  <a:lnTo>
                    <a:pt x="11917" y="42842"/>
                  </a:lnTo>
                  <a:lnTo>
                    <a:pt x="11917" y="42056"/>
                  </a:lnTo>
                  <a:close/>
                  <a:moveTo>
                    <a:pt x="14560" y="42056"/>
                  </a:moveTo>
                  <a:lnTo>
                    <a:pt x="14560" y="42842"/>
                  </a:lnTo>
                  <a:lnTo>
                    <a:pt x="13322" y="42842"/>
                  </a:lnTo>
                  <a:lnTo>
                    <a:pt x="13322" y="42056"/>
                  </a:lnTo>
                  <a:close/>
                  <a:moveTo>
                    <a:pt x="15670" y="42043"/>
                  </a:moveTo>
                  <a:lnTo>
                    <a:pt x="15902" y="42842"/>
                  </a:lnTo>
                  <a:lnTo>
                    <a:pt x="14715" y="42842"/>
                  </a:lnTo>
                  <a:lnTo>
                    <a:pt x="14715" y="42043"/>
                  </a:lnTo>
                  <a:close/>
                  <a:moveTo>
                    <a:pt x="15953" y="42997"/>
                  </a:moveTo>
                  <a:lnTo>
                    <a:pt x="16056" y="43332"/>
                  </a:lnTo>
                  <a:lnTo>
                    <a:pt x="12536" y="43332"/>
                  </a:lnTo>
                  <a:lnTo>
                    <a:pt x="12536" y="43487"/>
                  </a:lnTo>
                  <a:lnTo>
                    <a:pt x="16095" y="43487"/>
                  </a:lnTo>
                  <a:lnTo>
                    <a:pt x="16198" y="43861"/>
                  </a:lnTo>
                  <a:lnTo>
                    <a:pt x="4733" y="43861"/>
                  </a:lnTo>
                  <a:lnTo>
                    <a:pt x="4772" y="43758"/>
                  </a:lnTo>
                  <a:lnTo>
                    <a:pt x="6526" y="43758"/>
                  </a:lnTo>
                  <a:lnTo>
                    <a:pt x="6526" y="43603"/>
                  </a:lnTo>
                  <a:lnTo>
                    <a:pt x="4824" y="43603"/>
                  </a:lnTo>
                  <a:lnTo>
                    <a:pt x="5004" y="42997"/>
                  </a:lnTo>
                  <a:close/>
                  <a:moveTo>
                    <a:pt x="16263" y="44016"/>
                  </a:moveTo>
                  <a:lnTo>
                    <a:pt x="16327" y="44261"/>
                  </a:lnTo>
                  <a:lnTo>
                    <a:pt x="4630" y="44261"/>
                  </a:lnTo>
                  <a:lnTo>
                    <a:pt x="4695" y="44016"/>
                  </a:lnTo>
                  <a:close/>
                  <a:moveTo>
                    <a:pt x="16379" y="44403"/>
                  </a:moveTo>
                  <a:lnTo>
                    <a:pt x="16482" y="44738"/>
                  </a:lnTo>
                  <a:lnTo>
                    <a:pt x="4475" y="44738"/>
                  </a:lnTo>
                  <a:lnTo>
                    <a:pt x="4578" y="44403"/>
                  </a:lnTo>
                  <a:close/>
                  <a:moveTo>
                    <a:pt x="16521" y="44893"/>
                  </a:moveTo>
                  <a:lnTo>
                    <a:pt x="16572" y="45074"/>
                  </a:lnTo>
                  <a:lnTo>
                    <a:pt x="13774" y="45074"/>
                  </a:lnTo>
                  <a:lnTo>
                    <a:pt x="13774" y="45228"/>
                  </a:lnTo>
                  <a:lnTo>
                    <a:pt x="16624" y="45228"/>
                  </a:lnTo>
                  <a:lnTo>
                    <a:pt x="16830" y="45899"/>
                  </a:lnTo>
                  <a:lnTo>
                    <a:pt x="4127" y="45899"/>
                  </a:lnTo>
                  <a:lnTo>
                    <a:pt x="4295" y="45357"/>
                  </a:lnTo>
                  <a:lnTo>
                    <a:pt x="9608" y="45357"/>
                  </a:lnTo>
                  <a:lnTo>
                    <a:pt x="9608" y="45215"/>
                  </a:lnTo>
                  <a:lnTo>
                    <a:pt x="4333" y="45215"/>
                  </a:lnTo>
                  <a:lnTo>
                    <a:pt x="4437" y="44893"/>
                  </a:lnTo>
                  <a:close/>
                  <a:moveTo>
                    <a:pt x="4024" y="46299"/>
                  </a:moveTo>
                  <a:lnTo>
                    <a:pt x="4024" y="46995"/>
                  </a:lnTo>
                  <a:lnTo>
                    <a:pt x="3805" y="46995"/>
                  </a:lnTo>
                  <a:lnTo>
                    <a:pt x="4024" y="46299"/>
                  </a:lnTo>
                  <a:close/>
                  <a:moveTo>
                    <a:pt x="5236" y="46054"/>
                  </a:moveTo>
                  <a:lnTo>
                    <a:pt x="5236" y="46995"/>
                  </a:lnTo>
                  <a:lnTo>
                    <a:pt x="4166" y="46995"/>
                  </a:lnTo>
                  <a:lnTo>
                    <a:pt x="4166" y="46054"/>
                  </a:lnTo>
                  <a:close/>
                  <a:moveTo>
                    <a:pt x="6397" y="46054"/>
                  </a:moveTo>
                  <a:lnTo>
                    <a:pt x="6397" y="46995"/>
                  </a:lnTo>
                  <a:lnTo>
                    <a:pt x="5378" y="46995"/>
                  </a:lnTo>
                  <a:lnTo>
                    <a:pt x="5378" y="46054"/>
                  </a:lnTo>
                  <a:close/>
                  <a:moveTo>
                    <a:pt x="7571" y="46054"/>
                  </a:moveTo>
                  <a:lnTo>
                    <a:pt x="7184" y="46995"/>
                  </a:lnTo>
                  <a:lnTo>
                    <a:pt x="6539" y="46995"/>
                  </a:lnTo>
                  <a:lnTo>
                    <a:pt x="6539" y="46054"/>
                  </a:lnTo>
                  <a:close/>
                  <a:moveTo>
                    <a:pt x="14496" y="46041"/>
                  </a:moveTo>
                  <a:lnTo>
                    <a:pt x="14496" y="47034"/>
                  </a:lnTo>
                  <a:lnTo>
                    <a:pt x="13877" y="47034"/>
                  </a:lnTo>
                  <a:lnTo>
                    <a:pt x="13464" y="46041"/>
                  </a:lnTo>
                  <a:close/>
                  <a:moveTo>
                    <a:pt x="15657" y="46041"/>
                  </a:moveTo>
                  <a:lnTo>
                    <a:pt x="15657" y="47034"/>
                  </a:lnTo>
                  <a:lnTo>
                    <a:pt x="14651" y="47034"/>
                  </a:lnTo>
                  <a:lnTo>
                    <a:pt x="14651" y="46041"/>
                  </a:lnTo>
                  <a:close/>
                  <a:moveTo>
                    <a:pt x="16792" y="46041"/>
                  </a:moveTo>
                  <a:lnTo>
                    <a:pt x="16792" y="47034"/>
                  </a:lnTo>
                  <a:lnTo>
                    <a:pt x="15811" y="47034"/>
                  </a:lnTo>
                  <a:lnTo>
                    <a:pt x="15811" y="46041"/>
                  </a:lnTo>
                  <a:close/>
                  <a:moveTo>
                    <a:pt x="16933" y="46286"/>
                  </a:moveTo>
                  <a:lnTo>
                    <a:pt x="17166" y="47034"/>
                  </a:lnTo>
                  <a:lnTo>
                    <a:pt x="16933" y="47034"/>
                  </a:lnTo>
                  <a:lnTo>
                    <a:pt x="16933" y="46286"/>
                  </a:lnTo>
                  <a:close/>
                  <a:moveTo>
                    <a:pt x="13297" y="46054"/>
                  </a:moveTo>
                  <a:lnTo>
                    <a:pt x="13929" y="47550"/>
                  </a:lnTo>
                  <a:cubicBezTo>
                    <a:pt x="13309" y="46789"/>
                    <a:pt x="12445" y="46273"/>
                    <a:pt x="11491" y="46054"/>
                  </a:cubicBezTo>
                  <a:close/>
                  <a:moveTo>
                    <a:pt x="9544" y="46054"/>
                  </a:moveTo>
                  <a:cubicBezTo>
                    <a:pt x="8590" y="46270"/>
                    <a:pt x="7725" y="46799"/>
                    <a:pt x="7107" y="47555"/>
                  </a:cubicBezTo>
                  <a:lnTo>
                    <a:pt x="7107" y="47555"/>
                  </a:lnTo>
                  <a:lnTo>
                    <a:pt x="7738" y="46054"/>
                  </a:lnTo>
                  <a:close/>
                  <a:moveTo>
                    <a:pt x="17204" y="47189"/>
                  </a:moveTo>
                  <a:lnTo>
                    <a:pt x="17810" y="49226"/>
                  </a:lnTo>
                  <a:lnTo>
                    <a:pt x="17810" y="49226"/>
                  </a:lnTo>
                  <a:lnTo>
                    <a:pt x="14174" y="47189"/>
                  </a:lnTo>
                  <a:close/>
                  <a:moveTo>
                    <a:pt x="6926" y="47137"/>
                  </a:moveTo>
                  <a:lnTo>
                    <a:pt x="3134" y="49278"/>
                  </a:lnTo>
                  <a:lnTo>
                    <a:pt x="3766" y="47137"/>
                  </a:lnTo>
                  <a:close/>
                  <a:moveTo>
                    <a:pt x="7068" y="47214"/>
                  </a:moveTo>
                  <a:lnTo>
                    <a:pt x="6681" y="48143"/>
                  </a:lnTo>
                  <a:lnTo>
                    <a:pt x="6694" y="48156"/>
                  </a:lnTo>
                  <a:cubicBezTo>
                    <a:pt x="6513" y="48478"/>
                    <a:pt x="6371" y="48814"/>
                    <a:pt x="6268" y="49175"/>
                  </a:cubicBezTo>
                  <a:lnTo>
                    <a:pt x="6229" y="49316"/>
                  </a:lnTo>
                  <a:lnTo>
                    <a:pt x="3340" y="49316"/>
                  </a:lnTo>
                  <a:lnTo>
                    <a:pt x="7068" y="47214"/>
                  </a:lnTo>
                  <a:close/>
                  <a:moveTo>
                    <a:pt x="13967" y="47253"/>
                  </a:moveTo>
                  <a:lnTo>
                    <a:pt x="17656" y="49316"/>
                  </a:lnTo>
                  <a:lnTo>
                    <a:pt x="14818" y="49316"/>
                  </a:lnTo>
                  <a:lnTo>
                    <a:pt x="14780" y="49175"/>
                  </a:lnTo>
                  <a:cubicBezTo>
                    <a:pt x="14677" y="48814"/>
                    <a:pt x="14535" y="48452"/>
                    <a:pt x="14341" y="48130"/>
                  </a:cubicBezTo>
                  <a:lnTo>
                    <a:pt x="13967" y="47253"/>
                  </a:lnTo>
                  <a:close/>
                  <a:moveTo>
                    <a:pt x="17888" y="49458"/>
                  </a:moveTo>
                  <a:lnTo>
                    <a:pt x="17888" y="49471"/>
                  </a:lnTo>
                  <a:lnTo>
                    <a:pt x="17875" y="49458"/>
                  </a:lnTo>
                  <a:close/>
                  <a:moveTo>
                    <a:pt x="17746" y="49458"/>
                  </a:moveTo>
                  <a:lnTo>
                    <a:pt x="15450" y="51560"/>
                  </a:lnTo>
                  <a:lnTo>
                    <a:pt x="14857" y="49458"/>
                  </a:lnTo>
                  <a:close/>
                  <a:moveTo>
                    <a:pt x="6191" y="49458"/>
                  </a:moveTo>
                  <a:lnTo>
                    <a:pt x="5610" y="51612"/>
                  </a:lnTo>
                  <a:lnTo>
                    <a:pt x="3224" y="49458"/>
                  </a:lnTo>
                  <a:close/>
                  <a:moveTo>
                    <a:pt x="17901" y="49523"/>
                  </a:moveTo>
                  <a:lnTo>
                    <a:pt x="18533" y="51638"/>
                  </a:lnTo>
                  <a:lnTo>
                    <a:pt x="15566" y="51638"/>
                  </a:lnTo>
                  <a:lnTo>
                    <a:pt x="17901" y="49523"/>
                  </a:lnTo>
                  <a:close/>
                  <a:moveTo>
                    <a:pt x="3057" y="49523"/>
                  </a:moveTo>
                  <a:lnTo>
                    <a:pt x="5430" y="51651"/>
                  </a:lnTo>
                  <a:lnTo>
                    <a:pt x="2425" y="51651"/>
                  </a:lnTo>
                  <a:lnTo>
                    <a:pt x="3057" y="49523"/>
                  </a:lnTo>
                  <a:close/>
                  <a:moveTo>
                    <a:pt x="5327" y="51806"/>
                  </a:moveTo>
                  <a:lnTo>
                    <a:pt x="1754" y="53895"/>
                  </a:lnTo>
                  <a:lnTo>
                    <a:pt x="2373" y="51806"/>
                  </a:lnTo>
                  <a:close/>
                  <a:moveTo>
                    <a:pt x="18571" y="51806"/>
                  </a:moveTo>
                  <a:lnTo>
                    <a:pt x="19203" y="53895"/>
                  </a:lnTo>
                  <a:lnTo>
                    <a:pt x="15657" y="51806"/>
                  </a:lnTo>
                  <a:close/>
                  <a:moveTo>
                    <a:pt x="5533" y="51844"/>
                  </a:moveTo>
                  <a:lnTo>
                    <a:pt x="4965" y="53946"/>
                  </a:lnTo>
                  <a:lnTo>
                    <a:pt x="1960" y="53946"/>
                  </a:lnTo>
                  <a:lnTo>
                    <a:pt x="5533" y="51844"/>
                  </a:lnTo>
                  <a:close/>
                  <a:moveTo>
                    <a:pt x="15541" y="51896"/>
                  </a:moveTo>
                  <a:lnTo>
                    <a:pt x="19048" y="53972"/>
                  </a:lnTo>
                  <a:lnTo>
                    <a:pt x="16121" y="53972"/>
                  </a:lnTo>
                  <a:lnTo>
                    <a:pt x="15541" y="51896"/>
                  </a:lnTo>
                  <a:close/>
                  <a:moveTo>
                    <a:pt x="4927" y="54088"/>
                  </a:moveTo>
                  <a:lnTo>
                    <a:pt x="4333" y="56242"/>
                  </a:lnTo>
                  <a:lnTo>
                    <a:pt x="1857" y="54088"/>
                  </a:lnTo>
                  <a:close/>
                  <a:moveTo>
                    <a:pt x="1677" y="54127"/>
                  </a:moveTo>
                  <a:lnTo>
                    <a:pt x="4153" y="56281"/>
                  </a:lnTo>
                  <a:lnTo>
                    <a:pt x="1045" y="56281"/>
                  </a:lnTo>
                  <a:lnTo>
                    <a:pt x="1677" y="54127"/>
                  </a:lnTo>
                  <a:close/>
                  <a:moveTo>
                    <a:pt x="19036" y="54127"/>
                  </a:moveTo>
                  <a:lnTo>
                    <a:pt x="16779" y="56281"/>
                  </a:lnTo>
                  <a:lnTo>
                    <a:pt x="16173" y="54127"/>
                  </a:lnTo>
                  <a:close/>
                  <a:moveTo>
                    <a:pt x="19268" y="54127"/>
                  </a:moveTo>
                  <a:lnTo>
                    <a:pt x="19925" y="56345"/>
                  </a:lnTo>
                  <a:lnTo>
                    <a:pt x="16908" y="56345"/>
                  </a:lnTo>
                  <a:lnTo>
                    <a:pt x="19242" y="54127"/>
                  </a:lnTo>
                  <a:close/>
                  <a:moveTo>
                    <a:pt x="19964" y="56435"/>
                  </a:moveTo>
                  <a:lnTo>
                    <a:pt x="20712" y="58963"/>
                  </a:lnTo>
                  <a:lnTo>
                    <a:pt x="20712" y="58963"/>
                  </a:lnTo>
                  <a:lnTo>
                    <a:pt x="16933" y="56487"/>
                  </a:lnTo>
                  <a:lnTo>
                    <a:pt x="19964" y="56487"/>
                  </a:lnTo>
                  <a:lnTo>
                    <a:pt x="19964" y="56435"/>
                  </a:lnTo>
                  <a:close/>
                  <a:moveTo>
                    <a:pt x="4088" y="56423"/>
                  </a:moveTo>
                  <a:lnTo>
                    <a:pt x="207" y="59002"/>
                  </a:lnTo>
                  <a:lnTo>
                    <a:pt x="980" y="56423"/>
                  </a:lnTo>
                  <a:close/>
                  <a:moveTo>
                    <a:pt x="4269" y="56487"/>
                  </a:moveTo>
                  <a:lnTo>
                    <a:pt x="3560" y="59066"/>
                  </a:lnTo>
                  <a:lnTo>
                    <a:pt x="387" y="59066"/>
                  </a:lnTo>
                  <a:lnTo>
                    <a:pt x="4269" y="56487"/>
                  </a:lnTo>
                  <a:close/>
                  <a:moveTo>
                    <a:pt x="16869" y="56629"/>
                  </a:moveTo>
                  <a:lnTo>
                    <a:pt x="20596" y="59066"/>
                  </a:lnTo>
                  <a:lnTo>
                    <a:pt x="17540" y="59066"/>
                  </a:lnTo>
                  <a:lnTo>
                    <a:pt x="16869" y="56629"/>
                  </a:lnTo>
                  <a:close/>
                  <a:moveTo>
                    <a:pt x="10575" y="0"/>
                  </a:moveTo>
                  <a:lnTo>
                    <a:pt x="10575" y="3469"/>
                  </a:lnTo>
                  <a:lnTo>
                    <a:pt x="10227" y="3469"/>
                  </a:lnTo>
                  <a:lnTo>
                    <a:pt x="10227" y="6719"/>
                  </a:lnTo>
                  <a:lnTo>
                    <a:pt x="8963" y="6719"/>
                  </a:lnTo>
                  <a:lnTo>
                    <a:pt x="8963" y="7287"/>
                  </a:lnTo>
                  <a:lnTo>
                    <a:pt x="8564" y="7287"/>
                  </a:lnTo>
                  <a:lnTo>
                    <a:pt x="8564" y="8241"/>
                  </a:lnTo>
                  <a:lnTo>
                    <a:pt x="9273" y="8241"/>
                  </a:lnTo>
                  <a:lnTo>
                    <a:pt x="7996" y="27534"/>
                  </a:lnTo>
                  <a:lnTo>
                    <a:pt x="6526" y="27534"/>
                  </a:lnTo>
                  <a:lnTo>
                    <a:pt x="6526" y="28785"/>
                  </a:lnTo>
                  <a:lnTo>
                    <a:pt x="7880" y="28785"/>
                  </a:lnTo>
                  <a:lnTo>
                    <a:pt x="6616" y="40121"/>
                  </a:lnTo>
                  <a:lnTo>
                    <a:pt x="5172" y="40121"/>
                  </a:lnTo>
                  <a:lnTo>
                    <a:pt x="5172" y="41901"/>
                  </a:lnTo>
                  <a:lnTo>
                    <a:pt x="0" y="59208"/>
                  </a:lnTo>
                  <a:lnTo>
                    <a:pt x="3663" y="59208"/>
                  </a:lnTo>
                  <a:lnTo>
                    <a:pt x="3663" y="59169"/>
                  </a:lnTo>
                  <a:lnTo>
                    <a:pt x="3702" y="59169"/>
                  </a:lnTo>
                  <a:lnTo>
                    <a:pt x="6410" y="49213"/>
                  </a:lnTo>
                  <a:cubicBezTo>
                    <a:pt x="6965" y="47181"/>
                    <a:pt x="8736" y="46087"/>
                    <a:pt x="10522" y="46087"/>
                  </a:cubicBezTo>
                  <a:cubicBezTo>
                    <a:pt x="11932" y="46087"/>
                    <a:pt x="13350" y="46768"/>
                    <a:pt x="14186" y="48207"/>
                  </a:cubicBezTo>
                  <a:cubicBezTo>
                    <a:pt x="14367" y="48530"/>
                    <a:pt x="14522" y="48865"/>
                    <a:pt x="14612" y="49226"/>
                  </a:cubicBezTo>
                  <a:lnTo>
                    <a:pt x="16663" y="56500"/>
                  </a:lnTo>
                  <a:lnTo>
                    <a:pt x="17411" y="59182"/>
                  </a:lnTo>
                  <a:lnTo>
                    <a:pt x="17436" y="59182"/>
                  </a:lnTo>
                  <a:lnTo>
                    <a:pt x="17436" y="59221"/>
                  </a:lnTo>
                  <a:lnTo>
                    <a:pt x="20944" y="59221"/>
                  </a:lnTo>
                  <a:lnTo>
                    <a:pt x="15786" y="41953"/>
                  </a:lnTo>
                  <a:lnTo>
                    <a:pt x="15773" y="41901"/>
                  </a:lnTo>
                  <a:lnTo>
                    <a:pt x="15721" y="41901"/>
                  </a:lnTo>
                  <a:lnTo>
                    <a:pt x="15721" y="40121"/>
                  </a:lnTo>
                  <a:lnTo>
                    <a:pt x="14767" y="40121"/>
                  </a:lnTo>
                  <a:lnTo>
                    <a:pt x="13503" y="28798"/>
                  </a:lnTo>
                  <a:lnTo>
                    <a:pt x="14767" y="28798"/>
                  </a:lnTo>
                  <a:lnTo>
                    <a:pt x="14767" y="27534"/>
                  </a:lnTo>
                  <a:lnTo>
                    <a:pt x="13297" y="27534"/>
                  </a:lnTo>
                  <a:lnTo>
                    <a:pt x="12020" y="8241"/>
                  </a:lnTo>
                  <a:lnTo>
                    <a:pt x="12729" y="8241"/>
                  </a:lnTo>
                  <a:lnTo>
                    <a:pt x="12729" y="7287"/>
                  </a:lnTo>
                  <a:lnTo>
                    <a:pt x="12329" y="7287"/>
                  </a:lnTo>
                  <a:lnTo>
                    <a:pt x="12329" y="6719"/>
                  </a:lnTo>
                  <a:lnTo>
                    <a:pt x="11065" y="6719"/>
                  </a:lnTo>
                  <a:lnTo>
                    <a:pt x="11065" y="3469"/>
                  </a:lnTo>
                  <a:lnTo>
                    <a:pt x="10730" y="3469"/>
                  </a:lnTo>
                  <a:lnTo>
                    <a:pt x="10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38"/>
            <p:cNvGrpSpPr/>
            <p:nvPr/>
          </p:nvGrpSpPr>
          <p:grpSpPr>
            <a:xfrm flipH="1">
              <a:off x="416452" y="2673515"/>
              <a:ext cx="1804421" cy="3438647"/>
              <a:chOff x="1801581" y="3146453"/>
              <a:chExt cx="1529689" cy="2915096"/>
            </a:xfrm>
          </p:grpSpPr>
          <p:sp>
            <p:nvSpPr>
              <p:cNvPr id="309" name="Google Shape;309;p38"/>
              <p:cNvSpPr/>
              <p:nvPr/>
            </p:nvSpPr>
            <p:spPr>
              <a:xfrm>
                <a:off x="2551095" y="3959206"/>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8"/>
              <p:cNvSpPr/>
              <p:nvPr/>
            </p:nvSpPr>
            <p:spPr>
              <a:xfrm>
                <a:off x="2094602" y="3941696"/>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8"/>
              <p:cNvSpPr/>
              <p:nvPr/>
            </p:nvSpPr>
            <p:spPr>
              <a:xfrm>
                <a:off x="2760805" y="5985842"/>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8"/>
              <p:cNvSpPr/>
              <p:nvPr/>
            </p:nvSpPr>
            <p:spPr>
              <a:xfrm>
                <a:off x="2923458" y="5985842"/>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8"/>
              <p:cNvSpPr/>
              <p:nvPr/>
            </p:nvSpPr>
            <p:spPr>
              <a:xfrm>
                <a:off x="2566885" y="4540811"/>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8"/>
              <p:cNvSpPr/>
              <p:nvPr/>
            </p:nvSpPr>
            <p:spPr>
              <a:xfrm>
                <a:off x="2592505" y="4403740"/>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8"/>
              <p:cNvSpPr/>
              <p:nvPr/>
            </p:nvSpPr>
            <p:spPr>
              <a:xfrm>
                <a:off x="2790217" y="4821793"/>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8"/>
              <p:cNvSpPr/>
              <p:nvPr/>
            </p:nvSpPr>
            <p:spPr>
              <a:xfrm>
                <a:off x="2495575" y="3290911"/>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8"/>
              <p:cNvSpPr/>
              <p:nvPr/>
            </p:nvSpPr>
            <p:spPr>
              <a:xfrm>
                <a:off x="2847437" y="3362222"/>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8"/>
              <p:cNvSpPr/>
              <p:nvPr/>
            </p:nvSpPr>
            <p:spPr>
              <a:xfrm>
                <a:off x="2495575" y="3160837"/>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8"/>
              <p:cNvSpPr/>
              <p:nvPr/>
            </p:nvSpPr>
            <p:spPr>
              <a:xfrm>
                <a:off x="2768876" y="3146453"/>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8"/>
              <p:cNvSpPr/>
              <p:nvPr/>
            </p:nvSpPr>
            <p:spPr>
              <a:xfrm>
                <a:off x="2660416" y="3377602"/>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8"/>
              <p:cNvSpPr/>
              <p:nvPr/>
            </p:nvSpPr>
            <p:spPr>
              <a:xfrm>
                <a:off x="2741966" y="3481803"/>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8"/>
              <p:cNvSpPr/>
              <p:nvPr/>
            </p:nvSpPr>
            <p:spPr>
              <a:xfrm>
                <a:off x="2582695" y="3290911"/>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8"/>
              <p:cNvSpPr/>
              <p:nvPr/>
            </p:nvSpPr>
            <p:spPr>
              <a:xfrm>
                <a:off x="2561765" y="3550807"/>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8"/>
              <p:cNvSpPr/>
              <p:nvPr/>
            </p:nvSpPr>
            <p:spPr>
              <a:xfrm>
                <a:off x="2641674" y="3337657"/>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8"/>
              <p:cNvSpPr/>
              <p:nvPr/>
            </p:nvSpPr>
            <p:spPr>
              <a:xfrm>
                <a:off x="2761177" y="3651744"/>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8"/>
              <p:cNvSpPr/>
              <p:nvPr/>
            </p:nvSpPr>
            <p:spPr>
              <a:xfrm>
                <a:off x="2489165" y="3285127"/>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8"/>
              <p:cNvSpPr/>
              <p:nvPr/>
            </p:nvSpPr>
            <p:spPr>
              <a:xfrm>
                <a:off x="2954628" y="3554032"/>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8"/>
              <p:cNvSpPr/>
              <p:nvPr/>
            </p:nvSpPr>
            <p:spPr>
              <a:xfrm>
                <a:off x="3017340" y="3631166"/>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8"/>
              <p:cNvSpPr/>
              <p:nvPr/>
            </p:nvSpPr>
            <p:spPr>
              <a:xfrm>
                <a:off x="2974698" y="3690614"/>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8"/>
              <p:cNvSpPr/>
              <p:nvPr/>
            </p:nvSpPr>
            <p:spPr>
              <a:xfrm>
                <a:off x="2730006" y="3671189"/>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a:off x="2955058" y="3548071"/>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8"/>
              <p:cNvSpPr/>
              <p:nvPr/>
            </p:nvSpPr>
            <p:spPr>
              <a:xfrm>
                <a:off x="3006904" y="3625499"/>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8"/>
              <p:cNvSpPr/>
              <p:nvPr/>
            </p:nvSpPr>
            <p:spPr>
              <a:xfrm>
                <a:off x="2960608" y="3684615"/>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2722404" y="3665404"/>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8"/>
              <p:cNvSpPr/>
              <p:nvPr/>
            </p:nvSpPr>
            <p:spPr>
              <a:xfrm>
                <a:off x="2981108" y="3218331"/>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8"/>
              <p:cNvSpPr/>
              <p:nvPr/>
            </p:nvSpPr>
            <p:spPr>
              <a:xfrm>
                <a:off x="2930708" y="3468045"/>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a:off x="2921621" y="3461283"/>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8"/>
              <p:cNvSpPr/>
              <p:nvPr/>
            </p:nvSpPr>
            <p:spPr>
              <a:xfrm>
                <a:off x="2970848" y="3264392"/>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8"/>
              <p:cNvSpPr/>
              <p:nvPr/>
            </p:nvSpPr>
            <p:spPr>
              <a:xfrm>
                <a:off x="2084361" y="3869663"/>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8"/>
              <p:cNvSpPr/>
              <p:nvPr/>
            </p:nvSpPr>
            <p:spPr>
              <a:xfrm>
                <a:off x="2081879" y="3863448"/>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8"/>
              <p:cNvSpPr/>
              <p:nvPr/>
            </p:nvSpPr>
            <p:spPr>
              <a:xfrm>
                <a:off x="2950348" y="3234981"/>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8"/>
              <p:cNvSpPr/>
              <p:nvPr/>
            </p:nvSpPr>
            <p:spPr>
              <a:xfrm>
                <a:off x="2495575" y="3727765"/>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8"/>
              <p:cNvSpPr/>
              <p:nvPr/>
            </p:nvSpPr>
            <p:spPr>
              <a:xfrm>
                <a:off x="2154812" y="3887993"/>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8"/>
              <p:cNvSpPr/>
              <p:nvPr/>
            </p:nvSpPr>
            <p:spPr>
              <a:xfrm>
                <a:off x="1810200" y="3624854"/>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8"/>
              <p:cNvSpPr/>
              <p:nvPr/>
            </p:nvSpPr>
            <p:spPr>
              <a:xfrm>
                <a:off x="1810200" y="3670114"/>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8"/>
              <p:cNvSpPr/>
              <p:nvPr/>
            </p:nvSpPr>
            <p:spPr>
              <a:xfrm>
                <a:off x="2010901" y="3624854"/>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8"/>
              <p:cNvSpPr/>
              <p:nvPr/>
            </p:nvSpPr>
            <p:spPr>
              <a:xfrm>
                <a:off x="2116274" y="3620144"/>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8"/>
              <p:cNvSpPr/>
              <p:nvPr/>
            </p:nvSpPr>
            <p:spPr>
              <a:xfrm>
                <a:off x="1801581" y="3616411"/>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8"/>
              <p:cNvSpPr/>
              <p:nvPr/>
            </p:nvSpPr>
            <p:spPr>
              <a:xfrm>
                <a:off x="2098276" y="3957193"/>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8"/>
              <p:cNvSpPr/>
              <p:nvPr/>
            </p:nvSpPr>
            <p:spPr>
              <a:xfrm>
                <a:off x="2118463" y="3975485"/>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8"/>
              <p:cNvSpPr/>
              <p:nvPr/>
            </p:nvSpPr>
            <p:spPr>
              <a:xfrm>
                <a:off x="2149692" y="4038529"/>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8"/>
              <p:cNvSpPr/>
              <p:nvPr/>
            </p:nvSpPr>
            <p:spPr>
              <a:xfrm>
                <a:off x="2489165" y="3722371"/>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8"/>
              <p:cNvSpPr/>
              <p:nvPr/>
            </p:nvSpPr>
            <p:spPr>
              <a:xfrm>
                <a:off x="2986013" y="3931847"/>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8"/>
              <p:cNvSpPr/>
              <p:nvPr/>
            </p:nvSpPr>
            <p:spPr>
              <a:xfrm>
                <a:off x="2997758" y="4131728"/>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8"/>
              <p:cNvSpPr/>
              <p:nvPr/>
            </p:nvSpPr>
            <p:spPr>
              <a:xfrm>
                <a:off x="2582265" y="3947031"/>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8"/>
              <p:cNvSpPr/>
              <p:nvPr/>
            </p:nvSpPr>
            <p:spPr>
              <a:xfrm>
                <a:off x="2993478" y="4125865"/>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8"/>
              <p:cNvSpPr/>
              <p:nvPr/>
            </p:nvSpPr>
            <p:spPr>
              <a:xfrm>
                <a:off x="3149936" y="4811318"/>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8"/>
              <p:cNvSpPr/>
              <p:nvPr/>
            </p:nvSpPr>
            <p:spPr>
              <a:xfrm>
                <a:off x="3206335" y="4823278"/>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 name="Google Shape;359;p38"/>
            <p:cNvSpPr/>
            <p:nvPr/>
          </p:nvSpPr>
          <p:spPr>
            <a:xfrm>
              <a:off x="959200" y="364400"/>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8"/>
            <p:cNvSpPr/>
            <p:nvPr/>
          </p:nvSpPr>
          <p:spPr>
            <a:xfrm flipH="1">
              <a:off x="1539506" y="2194749"/>
              <a:ext cx="816496" cy="716849"/>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Bienvenue</a:t>
              </a:r>
              <a:endParaRPr>
                <a:solidFill>
                  <a:schemeClr val="dk2"/>
                </a:solidFill>
                <a:latin typeface="Big Shoulders Text"/>
                <a:ea typeface="Big Shoulders Text"/>
                <a:cs typeface="Big Shoulders Text"/>
                <a:sym typeface="Big Shoulders Text"/>
              </a:endParaRPr>
            </a:p>
          </p:txBody>
        </p:sp>
      </p:gr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p42"/>
          <p:cNvSpPr txBox="1">
            <a:spLocks noGrp="1"/>
          </p:cNvSpPr>
          <p:nvPr>
            <p:ph type="title"/>
          </p:nvPr>
        </p:nvSpPr>
        <p:spPr>
          <a:xfrm>
            <a:off x="4871875" y="1747825"/>
            <a:ext cx="3558900" cy="1768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Majestic </a:t>
            </a:r>
            <a:r>
              <a:rPr lang="en" dirty="0">
                <a:latin typeface="Big Shoulders Text"/>
                <a:ea typeface="Big Shoulders Text"/>
                <a:cs typeface="Big Shoulders Text"/>
                <a:sym typeface="Big Shoulders Text"/>
              </a:rPr>
              <a:t>mountains</a:t>
            </a:r>
            <a:endParaRPr dirty="0">
              <a:latin typeface="Big Shoulders Text"/>
              <a:ea typeface="Big Shoulders Text"/>
              <a:cs typeface="Big Shoulders Text"/>
              <a:sym typeface="Big Shoulders Text"/>
            </a:endParaRPr>
          </a:p>
        </p:txBody>
      </p:sp>
      <p:sp>
        <p:nvSpPr>
          <p:cNvPr id="525" name="Google Shape;525;p42"/>
          <p:cNvSpPr txBox="1">
            <a:spLocks noGrp="1"/>
          </p:cNvSpPr>
          <p:nvPr>
            <p:ph type="title" idx="2"/>
          </p:nvPr>
        </p:nvSpPr>
        <p:spPr>
          <a:xfrm>
            <a:off x="7159375" y="558350"/>
            <a:ext cx="1195200" cy="8439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01</a:t>
            </a:r>
            <a:endParaRPr/>
          </a:p>
        </p:txBody>
      </p:sp>
      <p:sp>
        <p:nvSpPr>
          <p:cNvPr id="526" name="Google Shape;526;p42"/>
          <p:cNvSpPr txBox="1">
            <a:spLocks noGrp="1"/>
          </p:cNvSpPr>
          <p:nvPr>
            <p:ph type="subTitle" idx="1"/>
          </p:nvPr>
        </p:nvSpPr>
        <p:spPr>
          <a:xfrm>
            <a:off x="5457225" y="3785400"/>
            <a:ext cx="2973600" cy="643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cxnSp>
        <p:nvCxnSpPr>
          <p:cNvPr id="527" name="Google Shape;527;p42"/>
          <p:cNvCxnSpPr/>
          <p:nvPr/>
        </p:nvCxnSpPr>
        <p:spPr>
          <a:xfrm>
            <a:off x="5944950" y="3592225"/>
            <a:ext cx="2409600" cy="0"/>
          </a:xfrm>
          <a:prstGeom prst="straightConnector1">
            <a:avLst/>
          </a:prstGeom>
          <a:noFill/>
          <a:ln w="19050" cap="flat" cmpd="sng">
            <a:solidFill>
              <a:schemeClr val="dk1"/>
            </a:solidFill>
            <a:prstDash val="solid"/>
            <a:round/>
            <a:headEnd type="none" w="med" len="med"/>
            <a:tailEnd type="none" w="med" len="med"/>
          </a:ln>
        </p:spPr>
      </p:cxnSp>
      <p:cxnSp>
        <p:nvCxnSpPr>
          <p:cNvPr id="528" name="Google Shape;528;p42"/>
          <p:cNvCxnSpPr/>
          <p:nvPr/>
        </p:nvCxnSpPr>
        <p:spPr>
          <a:xfrm>
            <a:off x="7159375" y="1512750"/>
            <a:ext cx="1195200" cy="0"/>
          </a:xfrm>
          <a:prstGeom prst="straightConnector1">
            <a:avLst/>
          </a:prstGeom>
          <a:noFill/>
          <a:ln w="19050" cap="flat" cmpd="sng">
            <a:solidFill>
              <a:schemeClr val="dk1"/>
            </a:solidFill>
            <a:prstDash val="solid"/>
            <a:round/>
            <a:headEnd type="none" w="med" len="med"/>
            <a:tailEnd type="none" w="med" len="med"/>
          </a:ln>
        </p:spPr>
      </p:cxnSp>
      <p:grpSp>
        <p:nvGrpSpPr>
          <p:cNvPr id="529" name="Google Shape;529;p42"/>
          <p:cNvGrpSpPr/>
          <p:nvPr/>
        </p:nvGrpSpPr>
        <p:grpSpPr>
          <a:xfrm>
            <a:off x="-1919846" y="422288"/>
            <a:ext cx="6192872" cy="4858785"/>
            <a:chOff x="-1919846" y="422288"/>
            <a:chExt cx="6192872" cy="4858785"/>
          </a:xfrm>
        </p:grpSpPr>
        <p:grpSp>
          <p:nvGrpSpPr>
            <p:cNvPr id="530" name="Google Shape;530;p42"/>
            <p:cNvGrpSpPr/>
            <p:nvPr/>
          </p:nvGrpSpPr>
          <p:grpSpPr>
            <a:xfrm>
              <a:off x="-1919846" y="939385"/>
              <a:ext cx="4690537" cy="4226468"/>
              <a:chOff x="6353350" y="2922600"/>
              <a:chExt cx="1023375" cy="922125"/>
            </a:xfrm>
          </p:grpSpPr>
          <p:sp>
            <p:nvSpPr>
              <p:cNvPr id="531" name="Google Shape;531;p42"/>
              <p:cNvSpPr/>
              <p:nvPr/>
            </p:nvSpPr>
            <p:spPr>
              <a:xfrm>
                <a:off x="6353350" y="3084450"/>
                <a:ext cx="310200" cy="760275"/>
              </a:xfrm>
              <a:custGeom>
                <a:avLst/>
                <a:gdLst/>
                <a:ahLst/>
                <a:cxnLst/>
                <a:rect l="l" t="t" r="r" b="b"/>
                <a:pathLst>
                  <a:path w="12408" h="30411" extrusionOk="0">
                    <a:moveTo>
                      <a:pt x="6674" y="1069"/>
                    </a:moveTo>
                    <a:cubicBezTo>
                      <a:pt x="7091" y="1069"/>
                      <a:pt x="7507" y="1381"/>
                      <a:pt x="7507" y="1896"/>
                    </a:cubicBezTo>
                    <a:lnTo>
                      <a:pt x="7507" y="2399"/>
                    </a:lnTo>
                    <a:lnTo>
                      <a:pt x="5856" y="2399"/>
                    </a:lnTo>
                    <a:lnTo>
                      <a:pt x="5856" y="1896"/>
                    </a:lnTo>
                    <a:cubicBezTo>
                      <a:pt x="5856" y="1806"/>
                      <a:pt x="5882" y="1716"/>
                      <a:pt x="5907" y="1639"/>
                    </a:cubicBezTo>
                    <a:lnTo>
                      <a:pt x="7055" y="1639"/>
                    </a:lnTo>
                    <a:lnTo>
                      <a:pt x="7055" y="1497"/>
                    </a:lnTo>
                    <a:lnTo>
                      <a:pt x="5972" y="1497"/>
                    </a:lnTo>
                    <a:cubicBezTo>
                      <a:pt x="6130" y="1202"/>
                      <a:pt x="6402" y="1069"/>
                      <a:pt x="6674" y="1069"/>
                    </a:cubicBezTo>
                    <a:close/>
                    <a:moveTo>
                      <a:pt x="6888" y="2554"/>
                    </a:moveTo>
                    <a:lnTo>
                      <a:pt x="6888" y="3676"/>
                    </a:lnTo>
                    <a:lnTo>
                      <a:pt x="6423" y="3676"/>
                    </a:lnTo>
                    <a:lnTo>
                      <a:pt x="6423" y="2554"/>
                    </a:lnTo>
                    <a:close/>
                    <a:moveTo>
                      <a:pt x="6269" y="2554"/>
                    </a:moveTo>
                    <a:lnTo>
                      <a:pt x="6269" y="3676"/>
                    </a:lnTo>
                    <a:lnTo>
                      <a:pt x="6075" y="3676"/>
                    </a:lnTo>
                    <a:cubicBezTo>
                      <a:pt x="5998" y="3676"/>
                      <a:pt x="5933" y="3689"/>
                      <a:pt x="5869" y="3715"/>
                    </a:cubicBezTo>
                    <a:lnTo>
                      <a:pt x="5856" y="2554"/>
                    </a:lnTo>
                    <a:close/>
                    <a:moveTo>
                      <a:pt x="7520" y="2554"/>
                    </a:moveTo>
                    <a:lnTo>
                      <a:pt x="7520" y="3715"/>
                    </a:lnTo>
                    <a:cubicBezTo>
                      <a:pt x="7455" y="3689"/>
                      <a:pt x="7378" y="3676"/>
                      <a:pt x="7313" y="3676"/>
                    </a:cubicBezTo>
                    <a:lnTo>
                      <a:pt x="7042" y="3676"/>
                    </a:lnTo>
                    <a:lnTo>
                      <a:pt x="7042" y="2554"/>
                    </a:lnTo>
                    <a:close/>
                    <a:moveTo>
                      <a:pt x="7313" y="3831"/>
                    </a:moveTo>
                    <a:cubicBezTo>
                      <a:pt x="7571" y="3831"/>
                      <a:pt x="7790" y="4050"/>
                      <a:pt x="7790" y="4321"/>
                    </a:cubicBezTo>
                    <a:lnTo>
                      <a:pt x="7790" y="4966"/>
                    </a:lnTo>
                    <a:lnTo>
                      <a:pt x="5559" y="4966"/>
                    </a:lnTo>
                    <a:lnTo>
                      <a:pt x="5559" y="4450"/>
                    </a:lnTo>
                    <a:lnTo>
                      <a:pt x="6862" y="4450"/>
                    </a:lnTo>
                    <a:lnTo>
                      <a:pt x="6862" y="4308"/>
                    </a:lnTo>
                    <a:lnTo>
                      <a:pt x="5572" y="4308"/>
                    </a:lnTo>
                    <a:cubicBezTo>
                      <a:pt x="5585" y="4037"/>
                      <a:pt x="5804" y="3831"/>
                      <a:pt x="6062" y="3831"/>
                    </a:cubicBezTo>
                    <a:close/>
                    <a:moveTo>
                      <a:pt x="8074" y="5121"/>
                    </a:moveTo>
                    <a:cubicBezTo>
                      <a:pt x="8242" y="5121"/>
                      <a:pt x="8384" y="5250"/>
                      <a:pt x="8384" y="5430"/>
                    </a:cubicBezTo>
                    <a:lnTo>
                      <a:pt x="8384" y="5649"/>
                    </a:lnTo>
                    <a:cubicBezTo>
                      <a:pt x="8384" y="5740"/>
                      <a:pt x="8345" y="5804"/>
                      <a:pt x="8293" y="5869"/>
                    </a:cubicBezTo>
                    <a:cubicBezTo>
                      <a:pt x="7816" y="5675"/>
                      <a:pt x="7313" y="5572"/>
                      <a:pt x="6797" y="5572"/>
                    </a:cubicBezTo>
                    <a:lnTo>
                      <a:pt x="6372" y="5572"/>
                    </a:lnTo>
                    <a:cubicBezTo>
                      <a:pt x="5920" y="5572"/>
                      <a:pt x="5469" y="5649"/>
                      <a:pt x="5043" y="5804"/>
                    </a:cubicBezTo>
                    <a:cubicBezTo>
                      <a:pt x="5005" y="5753"/>
                      <a:pt x="4992" y="5701"/>
                      <a:pt x="4992" y="5649"/>
                    </a:cubicBezTo>
                    <a:lnTo>
                      <a:pt x="4992" y="5508"/>
                    </a:lnTo>
                    <a:lnTo>
                      <a:pt x="5572" y="5508"/>
                    </a:lnTo>
                    <a:lnTo>
                      <a:pt x="5572" y="5366"/>
                    </a:lnTo>
                    <a:lnTo>
                      <a:pt x="5005" y="5366"/>
                    </a:lnTo>
                    <a:cubicBezTo>
                      <a:pt x="5031" y="5224"/>
                      <a:pt x="5159" y="5121"/>
                      <a:pt x="5314" y="5121"/>
                    </a:cubicBezTo>
                    <a:close/>
                    <a:moveTo>
                      <a:pt x="6797" y="5714"/>
                    </a:moveTo>
                    <a:cubicBezTo>
                      <a:pt x="7726" y="5714"/>
                      <a:pt x="8629" y="6049"/>
                      <a:pt x="9325" y="6668"/>
                    </a:cubicBezTo>
                    <a:lnTo>
                      <a:pt x="6488" y="6668"/>
                    </a:lnTo>
                    <a:lnTo>
                      <a:pt x="6488" y="6810"/>
                    </a:lnTo>
                    <a:lnTo>
                      <a:pt x="9454" y="6810"/>
                    </a:lnTo>
                    <a:lnTo>
                      <a:pt x="9454" y="6784"/>
                    </a:lnTo>
                    <a:cubicBezTo>
                      <a:pt x="9841" y="7145"/>
                      <a:pt x="10138" y="7571"/>
                      <a:pt x="10357" y="8061"/>
                    </a:cubicBezTo>
                    <a:lnTo>
                      <a:pt x="9454" y="8061"/>
                    </a:lnTo>
                    <a:lnTo>
                      <a:pt x="9454" y="8203"/>
                    </a:lnTo>
                    <a:lnTo>
                      <a:pt x="10421" y="8203"/>
                    </a:lnTo>
                    <a:cubicBezTo>
                      <a:pt x="10576" y="8603"/>
                      <a:pt x="10653" y="9028"/>
                      <a:pt x="10679" y="9454"/>
                    </a:cubicBezTo>
                    <a:lnTo>
                      <a:pt x="8409" y="9454"/>
                    </a:lnTo>
                    <a:lnTo>
                      <a:pt x="8409" y="9609"/>
                    </a:lnTo>
                    <a:lnTo>
                      <a:pt x="10679" y="9609"/>
                    </a:lnTo>
                    <a:lnTo>
                      <a:pt x="10679" y="11659"/>
                    </a:lnTo>
                    <a:lnTo>
                      <a:pt x="2503" y="11659"/>
                    </a:lnTo>
                    <a:lnTo>
                      <a:pt x="2503" y="10989"/>
                    </a:lnTo>
                    <a:lnTo>
                      <a:pt x="6746" y="10989"/>
                    </a:lnTo>
                    <a:lnTo>
                      <a:pt x="6746" y="10834"/>
                    </a:lnTo>
                    <a:lnTo>
                      <a:pt x="2490" y="10834"/>
                    </a:lnTo>
                    <a:lnTo>
                      <a:pt x="2490" y="9634"/>
                    </a:lnTo>
                    <a:lnTo>
                      <a:pt x="3896" y="9634"/>
                    </a:lnTo>
                    <a:lnTo>
                      <a:pt x="3896" y="9467"/>
                    </a:lnTo>
                    <a:lnTo>
                      <a:pt x="2503" y="9467"/>
                    </a:lnTo>
                    <a:cubicBezTo>
                      <a:pt x="2516" y="8770"/>
                      <a:pt x="2722" y="8100"/>
                      <a:pt x="3096" y="7519"/>
                    </a:cubicBezTo>
                    <a:lnTo>
                      <a:pt x="4489" y="7519"/>
                    </a:lnTo>
                    <a:lnTo>
                      <a:pt x="4489" y="7378"/>
                    </a:lnTo>
                    <a:lnTo>
                      <a:pt x="3199" y="7378"/>
                    </a:lnTo>
                    <a:cubicBezTo>
                      <a:pt x="3921" y="6333"/>
                      <a:pt x="5108" y="5714"/>
                      <a:pt x="6372" y="5714"/>
                    </a:cubicBezTo>
                    <a:close/>
                    <a:moveTo>
                      <a:pt x="3251" y="11801"/>
                    </a:moveTo>
                    <a:lnTo>
                      <a:pt x="3251" y="13645"/>
                    </a:lnTo>
                    <a:lnTo>
                      <a:pt x="2206" y="13645"/>
                    </a:lnTo>
                    <a:lnTo>
                      <a:pt x="2193" y="11801"/>
                    </a:lnTo>
                    <a:close/>
                    <a:moveTo>
                      <a:pt x="4579" y="11801"/>
                    </a:moveTo>
                    <a:lnTo>
                      <a:pt x="4579" y="13645"/>
                    </a:lnTo>
                    <a:lnTo>
                      <a:pt x="3393" y="13645"/>
                    </a:lnTo>
                    <a:lnTo>
                      <a:pt x="3393" y="11801"/>
                    </a:lnTo>
                    <a:close/>
                    <a:moveTo>
                      <a:pt x="5907" y="11801"/>
                    </a:moveTo>
                    <a:lnTo>
                      <a:pt x="5907" y="13645"/>
                    </a:lnTo>
                    <a:lnTo>
                      <a:pt x="4734" y="13645"/>
                    </a:lnTo>
                    <a:lnTo>
                      <a:pt x="4721" y="11801"/>
                    </a:lnTo>
                    <a:close/>
                    <a:moveTo>
                      <a:pt x="7236" y="11801"/>
                    </a:moveTo>
                    <a:lnTo>
                      <a:pt x="7236" y="13645"/>
                    </a:lnTo>
                    <a:lnTo>
                      <a:pt x="6049" y="13645"/>
                    </a:lnTo>
                    <a:lnTo>
                      <a:pt x="6049" y="11801"/>
                    </a:lnTo>
                    <a:close/>
                    <a:moveTo>
                      <a:pt x="8564" y="11801"/>
                    </a:moveTo>
                    <a:lnTo>
                      <a:pt x="8564" y="13645"/>
                    </a:lnTo>
                    <a:lnTo>
                      <a:pt x="7391" y="13645"/>
                    </a:lnTo>
                    <a:lnTo>
                      <a:pt x="7391" y="11801"/>
                    </a:lnTo>
                    <a:close/>
                    <a:moveTo>
                      <a:pt x="9893" y="11801"/>
                    </a:moveTo>
                    <a:lnTo>
                      <a:pt x="9893" y="13645"/>
                    </a:lnTo>
                    <a:lnTo>
                      <a:pt x="8719" y="13645"/>
                    </a:lnTo>
                    <a:lnTo>
                      <a:pt x="8719" y="11801"/>
                    </a:lnTo>
                    <a:close/>
                    <a:moveTo>
                      <a:pt x="11092" y="11801"/>
                    </a:moveTo>
                    <a:lnTo>
                      <a:pt x="11092" y="13645"/>
                    </a:lnTo>
                    <a:lnTo>
                      <a:pt x="10047" y="13645"/>
                    </a:lnTo>
                    <a:lnTo>
                      <a:pt x="10047" y="11801"/>
                    </a:lnTo>
                    <a:close/>
                    <a:moveTo>
                      <a:pt x="3831" y="15299"/>
                    </a:moveTo>
                    <a:cubicBezTo>
                      <a:pt x="4231" y="15299"/>
                      <a:pt x="4631" y="15560"/>
                      <a:pt x="4657" y="16083"/>
                    </a:cubicBezTo>
                    <a:lnTo>
                      <a:pt x="4644" y="17862"/>
                    </a:lnTo>
                    <a:lnTo>
                      <a:pt x="3006" y="17862"/>
                    </a:lnTo>
                    <a:lnTo>
                      <a:pt x="3006" y="16083"/>
                    </a:lnTo>
                    <a:cubicBezTo>
                      <a:pt x="3032" y="15560"/>
                      <a:pt x="3431" y="15299"/>
                      <a:pt x="3831" y="15299"/>
                    </a:cubicBezTo>
                    <a:close/>
                    <a:moveTo>
                      <a:pt x="6578" y="15232"/>
                    </a:moveTo>
                    <a:cubicBezTo>
                      <a:pt x="7055" y="15232"/>
                      <a:pt x="7429" y="15618"/>
                      <a:pt x="7403" y="16083"/>
                    </a:cubicBezTo>
                    <a:lnTo>
                      <a:pt x="7403" y="17862"/>
                    </a:lnTo>
                    <a:lnTo>
                      <a:pt x="5753" y="17862"/>
                    </a:lnTo>
                    <a:lnTo>
                      <a:pt x="5753" y="16083"/>
                    </a:lnTo>
                    <a:cubicBezTo>
                      <a:pt x="5740" y="15618"/>
                      <a:pt x="6114" y="15232"/>
                      <a:pt x="6578" y="15232"/>
                    </a:cubicBezTo>
                    <a:close/>
                    <a:moveTo>
                      <a:pt x="9346" y="15299"/>
                    </a:moveTo>
                    <a:cubicBezTo>
                      <a:pt x="9747" y="15299"/>
                      <a:pt x="10150" y="15560"/>
                      <a:pt x="10176" y="16083"/>
                    </a:cubicBezTo>
                    <a:lnTo>
                      <a:pt x="10176" y="17862"/>
                    </a:lnTo>
                    <a:lnTo>
                      <a:pt x="8526" y="17862"/>
                    </a:lnTo>
                    <a:lnTo>
                      <a:pt x="8526" y="16083"/>
                    </a:lnTo>
                    <a:cubicBezTo>
                      <a:pt x="8545" y="15560"/>
                      <a:pt x="8945" y="15299"/>
                      <a:pt x="9346" y="15299"/>
                    </a:cubicBezTo>
                    <a:close/>
                    <a:moveTo>
                      <a:pt x="10679" y="13800"/>
                    </a:moveTo>
                    <a:lnTo>
                      <a:pt x="10679" y="14380"/>
                    </a:lnTo>
                    <a:lnTo>
                      <a:pt x="9145" y="14380"/>
                    </a:lnTo>
                    <a:lnTo>
                      <a:pt x="9145" y="14535"/>
                    </a:lnTo>
                    <a:lnTo>
                      <a:pt x="10679" y="14535"/>
                    </a:lnTo>
                    <a:lnTo>
                      <a:pt x="10679" y="14870"/>
                    </a:lnTo>
                    <a:lnTo>
                      <a:pt x="10215" y="14870"/>
                    </a:lnTo>
                    <a:lnTo>
                      <a:pt x="10215" y="15012"/>
                    </a:lnTo>
                    <a:lnTo>
                      <a:pt x="10679" y="15012"/>
                    </a:lnTo>
                    <a:lnTo>
                      <a:pt x="10679" y="17862"/>
                    </a:lnTo>
                    <a:lnTo>
                      <a:pt x="10331" y="17862"/>
                    </a:lnTo>
                    <a:lnTo>
                      <a:pt x="10331" y="16083"/>
                    </a:lnTo>
                    <a:cubicBezTo>
                      <a:pt x="10331" y="15554"/>
                      <a:pt x="9893" y="15115"/>
                      <a:pt x="9351" y="15115"/>
                    </a:cubicBezTo>
                    <a:cubicBezTo>
                      <a:pt x="8822" y="15115"/>
                      <a:pt x="8384" y="15554"/>
                      <a:pt x="8384" y="16083"/>
                    </a:cubicBezTo>
                    <a:lnTo>
                      <a:pt x="8384" y="17862"/>
                    </a:lnTo>
                    <a:lnTo>
                      <a:pt x="7571" y="17862"/>
                    </a:lnTo>
                    <a:lnTo>
                      <a:pt x="7571" y="16083"/>
                    </a:lnTo>
                    <a:cubicBezTo>
                      <a:pt x="7571" y="15554"/>
                      <a:pt x="7133" y="15115"/>
                      <a:pt x="6591" y="15115"/>
                    </a:cubicBezTo>
                    <a:cubicBezTo>
                      <a:pt x="6049" y="15115"/>
                      <a:pt x="5611" y="15554"/>
                      <a:pt x="5611" y="16083"/>
                    </a:cubicBezTo>
                    <a:lnTo>
                      <a:pt x="5611" y="17862"/>
                    </a:lnTo>
                    <a:lnTo>
                      <a:pt x="4798" y="17862"/>
                    </a:lnTo>
                    <a:lnTo>
                      <a:pt x="4798" y="16083"/>
                    </a:lnTo>
                    <a:cubicBezTo>
                      <a:pt x="4798" y="15554"/>
                      <a:pt x="4360" y="15115"/>
                      <a:pt x="3831" y="15115"/>
                    </a:cubicBezTo>
                    <a:cubicBezTo>
                      <a:pt x="3289" y="15115"/>
                      <a:pt x="2851" y="15554"/>
                      <a:pt x="2851" y="16083"/>
                    </a:cubicBezTo>
                    <a:lnTo>
                      <a:pt x="2851" y="17862"/>
                    </a:lnTo>
                    <a:lnTo>
                      <a:pt x="2490" y="17862"/>
                    </a:lnTo>
                    <a:lnTo>
                      <a:pt x="2477" y="14548"/>
                    </a:lnTo>
                    <a:lnTo>
                      <a:pt x="3883" y="14548"/>
                    </a:lnTo>
                    <a:lnTo>
                      <a:pt x="3883" y="14393"/>
                    </a:lnTo>
                    <a:lnTo>
                      <a:pt x="2477" y="14393"/>
                    </a:lnTo>
                    <a:lnTo>
                      <a:pt x="2477" y="14097"/>
                    </a:lnTo>
                    <a:lnTo>
                      <a:pt x="3109" y="14097"/>
                    </a:lnTo>
                    <a:lnTo>
                      <a:pt x="3109" y="13942"/>
                    </a:lnTo>
                    <a:lnTo>
                      <a:pt x="2477" y="13942"/>
                    </a:lnTo>
                    <a:lnTo>
                      <a:pt x="2477" y="13800"/>
                    </a:lnTo>
                    <a:close/>
                    <a:moveTo>
                      <a:pt x="1083" y="16880"/>
                    </a:moveTo>
                    <a:cubicBezTo>
                      <a:pt x="1382" y="16880"/>
                      <a:pt x="1682" y="17039"/>
                      <a:pt x="1819" y="17385"/>
                    </a:cubicBezTo>
                    <a:lnTo>
                      <a:pt x="1200" y="17385"/>
                    </a:lnTo>
                    <a:lnTo>
                      <a:pt x="1200" y="17540"/>
                    </a:lnTo>
                    <a:lnTo>
                      <a:pt x="1858" y="17540"/>
                    </a:lnTo>
                    <a:cubicBezTo>
                      <a:pt x="1871" y="17579"/>
                      <a:pt x="1871" y="17630"/>
                      <a:pt x="1871" y="17669"/>
                    </a:cubicBezTo>
                    <a:lnTo>
                      <a:pt x="1871" y="18430"/>
                    </a:lnTo>
                    <a:lnTo>
                      <a:pt x="259" y="18430"/>
                    </a:lnTo>
                    <a:lnTo>
                      <a:pt x="259" y="18030"/>
                    </a:lnTo>
                    <a:lnTo>
                      <a:pt x="1084" y="18030"/>
                    </a:lnTo>
                    <a:lnTo>
                      <a:pt x="1084" y="17888"/>
                    </a:lnTo>
                    <a:lnTo>
                      <a:pt x="272" y="17888"/>
                    </a:lnTo>
                    <a:lnTo>
                      <a:pt x="272" y="17669"/>
                    </a:lnTo>
                    <a:cubicBezTo>
                      <a:pt x="279" y="17166"/>
                      <a:pt x="681" y="16880"/>
                      <a:pt x="1083" y="16880"/>
                    </a:cubicBezTo>
                    <a:close/>
                    <a:moveTo>
                      <a:pt x="1587" y="18585"/>
                    </a:moveTo>
                    <a:lnTo>
                      <a:pt x="1587" y="22002"/>
                    </a:lnTo>
                    <a:lnTo>
                      <a:pt x="543" y="22002"/>
                    </a:lnTo>
                    <a:lnTo>
                      <a:pt x="543" y="18585"/>
                    </a:lnTo>
                    <a:close/>
                    <a:moveTo>
                      <a:pt x="1987" y="22157"/>
                    </a:moveTo>
                    <a:lnTo>
                      <a:pt x="1987" y="22686"/>
                    </a:lnTo>
                    <a:lnTo>
                      <a:pt x="143" y="22686"/>
                    </a:lnTo>
                    <a:lnTo>
                      <a:pt x="143" y="22157"/>
                    </a:lnTo>
                    <a:close/>
                    <a:moveTo>
                      <a:pt x="1600" y="22853"/>
                    </a:moveTo>
                    <a:lnTo>
                      <a:pt x="1600" y="24711"/>
                    </a:lnTo>
                    <a:lnTo>
                      <a:pt x="1007" y="24711"/>
                    </a:lnTo>
                    <a:lnTo>
                      <a:pt x="1007" y="24852"/>
                    </a:lnTo>
                    <a:lnTo>
                      <a:pt x="1600" y="24852"/>
                    </a:lnTo>
                    <a:lnTo>
                      <a:pt x="1600" y="30256"/>
                    </a:lnTo>
                    <a:lnTo>
                      <a:pt x="543" y="30256"/>
                    </a:lnTo>
                    <a:lnTo>
                      <a:pt x="543" y="29921"/>
                    </a:lnTo>
                    <a:lnTo>
                      <a:pt x="1355" y="29921"/>
                    </a:lnTo>
                    <a:lnTo>
                      <a:pt x="1355" y="29766"/>
                    </a:lnTo>
                    <a:lnTo>
                      <a:pt x="543" y="29766"/>
                    </a:lnTo>
                    <a:lnTo>
                      <a:pt x="543" y="22853"/>
                    </a:lnTo>
                    <a:close/>
                    <a:moveTo>
                      <a:pt x="12253" y="18017"/>
                    </a:moveTo>
                    <a:lnTo>
                      <a:pt x="12253" y="30256"/>
                    </a:lnTo>
                    <a:lnTo>
                      <a:pt x="1742" y="30256"/>
                    </a:lnTo>
                    <a:lnTo>
                      <a:pt x="1742" y="29650"/>
                    </a:lnTo>
                    <a:lnTo>
                      <a:pt x="7262" y="29650"/>
                    </a:lnTo>
                    <a:lnTo>
                      <a:pt x="7262" y="29495"/>
                    </a:lnTo>
                    <a:lnTo>
                      <a:pt x="1742" y="29495"/>
                    </a:lnTo>
                    <a:lnTo>
                      <a:pt x="1742" y="22853"/>
                    </a:lnTo>
                    <a:lnTo>
                      <a:pt x="2142" y="22853"/>
                    </a:lnTo>
                    <a:lnTo>
                      <a:pt x="2142" y="22183"/>
                    </a:lnTo>
                    <a:lnTo>
                      <a:pt x="11879" y="22183"/>
                    </a:lnTo>
                    <a:lnTo>
                      <a:pt x="11879" y="22028"/>
                    </a:lnTo>
                    <a:lnTo>
                      <a:pt x="2142" y="22028"/>
                    </a:lnTo>
                    <a:lnTo>
                      <a:pt x="2142" y="22015"/>
                    </a:lnTo>
                    <a:lnTo>
                      <a:pt x="1742" y="22015"/>
                    </a:lnTo>
                    <a:lnTo>
                      <a:pt x="1742" y="21654"/>
                    </a:lnTo>
                    <a:lnTo>
                      <a:pt x="11956" y="21654"/>
                    </a:lnTo>
                    <a:lnTo>
                      <a:pt x="11956" y="21512"/>
                    </a:lnTo>
                    <a:lnTo>
                      <a:pt x="1742" y="21512"/>
                    </a:lnTo>
                    <a:lnTo>
                      <a:pt x="1742" y="20158"/>
                    </a:lnTo>
                    <a:lnTo>
                      <a:pt x="5637" y="20158"/>
                    </a:lnTo>
                    <a:lnTo>
                      <a:pt x="5637" y="20016"/>
                    </a:lnTo>
                    <a:lnTo>
                      <a:pt x="1742" y="20016"/>
                    </a:lnTo>
                    <a:lnTo>
                      <a:pt x="1742" y="18585"/>
                    </a:lnTo>
                    <a:lnTo>
                      <a:pt x="2026" y="18585"/>
                    </a:lnTo>
                    <a:lnTo>
                      <a:pt x="2026" y="18017"/>
                    </a:lnTo>
                    <a:close/>
                    <a:moveTo>
                      <a:pt x="6630" y="1"/>
                    </a:moveTo>
                    <a:lnTo>
                      <a:pt x="6630" y="929"/>
                    </a:lnTo>
                    <a:cubicBezTo>
                      <a:pt x="6114" y="955"/>
                      <a:pt x="5714" y="1381"/>
                      <a:pt x="5714" y="1896"/>
                    </a:cubicBezTo>
                    <a:lnTo>
                      <a:pt x="5714" y="2980"/>
                    </a:lnTo>
                    <a:lnTo>
                      <a:pt x="5714" y="3779"/>
                    </a:lnTo>
                    <a:cubicBezTo>
                      <a:pt x="5533" y="3908"/>
                      <a:pt x="5430" y="4102"/>
                      <a:pt x="5430" y="4321"/>
                    </a:cubicBezTo>
                    <a:lnTo>
                      <a:pt x="5430" y="4966"/>
                    </a:lnTo>
                    <a:lnTo>
                      <a:pt x="5314" y="4966"/>
                    </a:lnTo>
                    <a:cubicBezTo>
                      <a:pt x="5056" y="4966"/>
                      <a:pt x="4850" y="5172"/>
                      <a:pt x="4850" y="5430"/>
                    </a:cubicBezTo>
                    <a:lnTo>
                      <a:pt x="4850" y="5649"/>
                    </a:lnTo>
                    <a:cubicBezTo>
                      <a:pt x="4850" y="5727"/>
                      <a:pt x="4863" y="5791"/>
                      <a:pt x="4902" y="5856"/>
                    </a:cubicBezTo>
                    <a:cubicBezTo>
                      <a:pt x="3354" y="6462"/>
                      <a:pt x="2348" y="7945"/>
                      <a:pt x="2348" y="9596"/>
                    </a:cubicBezTo>
                    <a:lnTo>
                      <a:pt x="2348" y="11659"/>
                    </a:lnTo>
                    <a:lnTo>
                      <a:pt x="2051" y="11659"/>
                    </a:lnTo>
                    <a:lnTo>
                      <a:pt x="2051" y="13800"/>
                    </a:lnTo>
                    <a:lnTo>
                      <a:pt x="2335" y="13800"/>
                    </a:lnTo>
                    <a:lnTo>
                      <a:pt x="2335" y="17862"/>
                    </a:lnTo>
                    <a:lnTo>
                      <a:pt x="2026" y="17862"/>
                    </a:lnTo>
                    <a:lnTo>
                      <a:pt x="2026" y="17669"/>
                    </a:lnTo>
                    <a:cubicBezTo>
                      <a:pt x="2026" y="17166"/>
                      <a:pt x="1626" y="16753"/>
                      <a:pt x="1123" y="16715"/>
                    </a:cubicBezTo>
                    <a:lnTo>
                      <a:pt x="1123" y="15593"/>
                    </a:lnTo>
                    <a:lnTo>
                      <a:pt x="981" y="15593"/>
                    </a:lnTo>
                    <a:lnTo>
                      <a:pt x="981" y="16715"/>
                    </a:lnTo>
                    <a:cubicBezTo>
                      <a:pt x="491" y="16766"/>
                      <a:pt x="117" y="17179"/>
                      <a:pt x="117" y="17669"/>
                    </a:cubicBezTo>
                    <a:lnTo>
                      <a:pt x="117" y="18585"/>
                    </a:lnTo>
                    <a:lnTo>
                      <a:pt x="401" y="18585"/>
                    </a:lnTo>
                    <a:lnTo>
                      <a:pt x="401" y="22002"/>
                    </a:lnTo>
                    <a:lnTo>
                      <a:pt x="1" y="22002"/>
                    </a:lnTo>
                    <a:lnTo>
                      <a:pt x="1" y="22853"/>
                    </a:lnTo>
                    <a:lnTo>
                      <a:pt x="401" y="22853"/>
                    </a:lnTo>
                    <a:lnTo>
                      <a:pt x="401" y="30411"/>
                    </a:lnTo>
                    <a:lnTo>
                      <a:pt x="12407" y="30411"/>
                    </a:lnTo>
                    <a:lnTo>
                      <a:pt x="12407" y="17862"/>
                    </a:lnTo>
                    <a:lnTo>
                      <a:pt x="10834" y="17862"/>
                    </a:lnTo>
                    <a:lnTo>
                      <a:pt x="10834" y="13800"/>
                    </a:lnTo>
                    <a:lnTo>
                      <a:pt x="11247" y="13800"/>
                    </a:lnTo>
                    <a:lnTo>
                      <a:pt x="11247" y="11659"/>
                    </a:lnTo>
                    <a:lnTo>
                      <a:pt x="10821" y="11659"/>
                    </a:lnTo>
                    <a:lnTo>
                      <a:pt x="10821" y="9596"/>
                    </a:lnTo>
                    <a:cubicBezTo>
                      <a:pt x="10821" y="8009"/>
                      <a:pt x="9893" y="6565"/>
                      <a:pt x="8435" y="5920"/>
                    </a:cubicBezTo>
                    <a:cubicBezTo>
                      <a:pt x="8500" y="5843"/>
                      <a:pt x="8526" y="5740"/>
                      <a:pt x="8526" y="5649"/>
                    </a:cubicBezTo>
                    <a:lnTo>
                      <a:pt x="8526" y="5417"/>
                    </a:lnTo>
                    <a:cubicBezTo>
                      <a:pt x="8526" y="5159"/>
                      <a:pt x="8319" y="4953"/>
                      <a:pt x="8061" y="4953"/>
                    </a:cubicBezTo>
                    <a:lnTo>
                      <a:pt x="7945" y="4953"/>
                    </a:lnTo>
                    <a:lnTo>
                      <a:pt x="7945" y="4308"/>
                    </a:lnTo>
                    <a:cubicBezTo>
                      <a:pt x="7945" y="4102"/>
                      <a:pt x="7842" y="3895"/>
                      <a:pt x="7661" y="3779"/>
                    </a:cubicBezTo>
                    <a:lnTo>
                      <a:pt x="7661" y="2399"/>
                    </a:lnTo>
                    <a:lnTo>
                      <a:pt x="7661" y="1896"/>
                    </a:lnTo>
                    <a:cubicBezTo>
                      <a:pt x="7661" y="1394"/>
                      <a:pt x="7275" y="968"/>
                      <a:pt x="6784" y="929"/>
                    </a:cubicBezTo>
                    <a:lnTo>
                      <a:pt x="6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2"/>
              <p:cNvSpPr/>
              <p:nvPr/>
            </p:nvSpPr>
            <p:spPr>
              <a:xfrm>
                <a:off x="6449450" y="3664275"/>
                <a:ext cx="147025" cy="137450"/>
              </a:xfrm>
              <a:custGeom>
                <a:avLst/>
                <a:gdLst/>
                <a:ahLst/>
                <a:cxnLst/>
                <a:rect l="l" t="t" r="r" b="b"/>
                <a:pathLst>
                  <a:path w="5881" h="5498" extrusionOk="0">
                    <a:moveTo>
                      <a:pt x="3745" y="154"/>
                    </a:moveTo>
                    <a:cubicBezTo>
                      <a:pt x="3814" y="154"/>
                      <a:pt x="3882" y="210"/>
                      <a:pt x="3882" y="292"/>
                    </a:cubicBezTo>
                    <a:lnTo>
                      <a:pt x="3856" y="1092"/>
                    </a:lnTo>
                    <a:cubicBezTo>
                      <a:pt x="3856" y="1264"/>
                      <a:pt x="3991" y="1391"/>
                      <a:pt x="4140" y="1391"/>
                    </a:cubicBezTo>
                    <a:cubicBezTo>
                      <a:pt x="4170" y="1391"/>
                      <a:pt x="4200" y="1386"/>
                      <a:pt x="4230" y="1376"/>
                    </a:cubicBezTo>
                    <a:lnTo>
                      <a:pt x="4991" y="1105"/>
                    </a:lnTo>
                    <a:cubicBezTo>
                      <a:pt x="5008" y="1096"/>
                      <a:pt x="5027" y="1092"/>
                      <a:pt x="5045" y="1092"/>
                    </a:cubicBezTo>
                    <a:cubicBezTo>
                      <a:pt x="5083" y="1092"/>
                      <a:pt x="5120" y="1109"/>
                      <a:pt x="5146" y="1144"/>
                    </a:cubicBezTo>
                    <a:cubicBezTo>
                      <a:pt x="5184" y="1195"/>
                      <a:pt x="5184" y="1260"/>
                      <a:pt x="5146" y="1311"/>
                    </a:cubicBezTo>
                    <a:lnTo>
                      <a:pt x="4656" y="1956"/>
                    </a:lnTo>
                    <a:cubicBezTo>
                      <a:pt x="4527" y="2111"/>
                      <a:pt x="4604" y="2343"/>
                      <a:pt x="4798" y="2394"/>
                    </a:cubicBezTo>
                    <a:lnTo>
                      <a:pt x="5571" y="2627"/>
                    </a:lnTo>
                    <a:cubicBezTo>
                      <a:pt x="5700" y="2665"/>
                      <a:pt x="5700" y="2846"/>
                      <a:pt x="5571" y="2885"/>
                    </a:cubicBezTo>
                    <a:lnTo>
                      <a:pt x="4798" y="3104"/>
                    </a:lnTo>
                    <a:cubicBezTo>
                      <a:pt x="4707" y="3130"/>
                      <a:pt x="4630" y="3194"/>
                      <a:pt x="4604" y="3284"/>
                    </a:cubicBezTo>
                    <a:cubicBezTo>
                      <a:pt x="4578" y="3375"/>
                      <a:pt x="4591" y="3465"/>
                      <a:pt x="4656" y="3542"/>
                    </a:cubicBezTo>
                    <a:lnTo>
                      <a:pt x="5146" y="4187"/>
                    </a:lnTo>
                    <a:cubicBezTo>
                      <a:pt x="5213" y="4276"/>
                      <a:pt x="5145" y="4404"/>
                      <a:pt x="5042" y="4404"/>
                    </a:cubicBezTo>
                    <a:cubicBezTo>
                      <a:pt x="5026" y="4404"/>
                      <a:pt x="5009" y="4401"/>
                      <a:pt x="4991" y="4393"/>
                    </a:cubicBezTo>
                    <a:lnTo>
                      <a:pt x="4230" y="4123"/>
                    </a:lnTo>
                    <a:cubicBezTo>
                      <a:pt x="4200" y="4112"/>
                      <a:pt x="4169" y="4107"/>
                      <a:pt x="4139" y="4107"/>
                    </a:cubicBezTo>
                    <a:cubicBezTo>
                      <a:pt x="3987" y="4107"/>
                      <a:pt x="3845" y="4232"/>
                      <a:pt x="3856" y="4393"/>
                    </a:cubicBezTo>
                    <a:lnTo>
                      <a:pt x="3882" y="5206"/>
                    </a:lnTo>
                    <a:cubicBezTo>
                      <a:pt x="3882" y="5288"/>
                      <a:pt x="3815" y="5338"/>
                      <a:pt x="3746" y="5338"/>
                    </a:cubicBezTo>
                    <a:cubicBezTo>
                      <a:pt x="3706" y="5338"/>
                      <a:pt x="3665" y="5321"/>
                      <a:pt x="3637" y="5283"/>
                    </a:cubicBezTo>
                    <a:lnTo>
                      <a:pt x="3173" y="4613"/>
                    </a:lnTo>
                    <a:cubicBezTo>
                      <a:pt x="3121" y="4535"/>
                      <a:pt x="3031" y="4497"/>
                      <a:pt x="2940" y="4497"/>
                    </a:cubicBezTo>
                    <a:cubicBezTo>
                      <a:pt x="2850" y="4497"/>
                      <a:pt x="2760" y="4535"/>
                      <a:pt x="2708" y="4613"/>
                    </a:cubicBezTo>
                    <a:lnTo>
                      <a:pt x="2257" y="5283"/>
                    </a:lnTo>
                    <a:cubicBezTo>
                      <a:pt x="2229" y="5321"/>
                      <a:pt x="2188" y="5338"/>
                      <a:pt x="2148" y="5338"/>
                    </a:cubicBezTo>
                    <a:cubicBezTo>
                      <a:pt x="2079" y="5338"/>
                      <a:pt x="2012" y="5288"/>
                      <a:pt x="2012" y="5206"/>
                    </a:cubicBezTo>
                    <a:lnTo>
                      <a:pt x="2038" y="4393"/>
                    </a:lnTo>
                    <a:cubicBezTo>
                      <a:pt x="2038" y="4239"/>
                      <a:pt x="1909" y="4110"/>
                      <a:pt x="1754" y="4110"/>
                    </a:cubicBezTo>
                    <a:cubicBezTo>
                      <a:pt x="1715" y="4110"/>
                      <a:pt x="1689" y="4110"/>
                      <a:pt x="1664" y="4123"/>
                    </a:cubicBezTo>
                    <a:lnTo>
                      <a:pt x="903" y="4393"/>
                    </a:lnTo>
                    <a:cubicBezTo>
                      <a:pt x="885" y="4401"/>
                      <a:pt x="868" y="4404"/>
                      <a:pt x="851" y="4404"/>
                    </a:cubicBezTo>
                    <a:cubicBezTo>
                      <a:pt x="746" y="4404"/>
                      <a:pt x="670" y="4276"/>
                      <a:pt x="748" y="4187"/>
                    </a:cubicBezTo>
                    <a:lnTo>
                      <a:pt x="1238" y="3542"/>
                    </a:lnTo>
                    <a:cubicBezTo>
                      <a:pt x="1354" y="3388"/>
                      <a:pt x="1290" y="3155"/>
                      <a:pt x="1096" y="3104"/>
                    </a:cubicBezTo>
                    <a:lnTo>
                      <a:pt x="322" y="2872"/>
                    </a:lnTo>
                    <a:cubicBezTo>
                      <a:pt x="193" y="2833"/>
                      <a:pt x="193" y="2652"/>
                      <a:pt x="322" y="2614"/>
                    </a:cubicBezTo>
                    <a:lnTo>
                      <a:pt x="1096" y="2394"/>
                    </a:lnTo>
                    <a:cubicBezTo>
                      <a:pt x="1290" y="2343"/>
                      <a:pt x="1367" y="2111"/>
                      <a:pt x="1238" y="1956"/>
                    </a:cubicBezTo>
                    <a:lnTo>
                      <a:pt x="748" y="1311"/>
                    </a:lnTo>
                    <a:cubicBezTo>
                      <a:pt x="671" y="1212"/>
                      <a:pt x="744" y="1094"/>
                      <a:pt x="848" y="1094"/>
                    </a:cubicBezTo>
                    <a:cubicBezTo>
                      <a:pt x="866" y="1094"/>
                      <a:pt x="884" y="1097"/>
                      <a:pt x="903" y="1105"/>
                    </a:cubicBezTo>
                    <a:lnTo>
                      <a:pt x="1664" y="1376"/>
                    </a:lnTo>
                    <a:cubicBezTo>
                      <a:pt x="1694" y="1386"/>
                      <a:pt x="1724" y="1391"/>
                      <a:pt x="1754" y="1391"/>
                    </a:cubicBezTo>
                    <a:cubicBezTo>
                      <a:pt x="1903" y="1391"/>
                      <a:pt x="2038" y="1264"/>
                      <a:pt x="2038" y="1092"/>
                    </a:cubicBezTo>
                    <a:lnTo>
                      <a:pt x="2012" y="292"/>
                    </a:lnTo>
                    <a:cubicBezTo>
                      <a:pt x="2012" y="210"/>
                      <a:pt x="2080" y="154"/>
                      <a:pt x="2149" y="154"/>
                    </a:cubicBezTo>
                    <a:cubicBezTo>
                      <a:pt x="2189" y="154"/>
                      <a:pt x="2229" y="173"/>
                      <a:pt x="2257" y="215"/>
                    </a:cubicBezTo>
                    <a:lnTo>
                      <a:pt x="2708" y="873"/>
                    </a:lnTo>
                    <a:cubicBezTo>
                      <a:pt x="2760" y="950"/>
                      <a:pt x="2850" y="1002"/>
                      <a:pt x="2940" y="1002"/>
                    </a:cubicBezTo>
                    <a:cubicBezTo>
                      <a:pt x="3044" y="1002"/>
                      <a:pt x="3121" y="950"/>
                      <a:pt x="3185" y="873"/>
                    </a:cubicBezTo>
                    <a:lnTo>
                      <a:pt x="3637" y="215"/>
                    </a:lnTo>
                    <a:cubicBezTo>
                      <a:pt x="3665" y="173"/>
                      <a:pt x="3705" y="154"/>
                      <a:pt x="3745" y="154"/>
                    </a:cubicBezTo>
                    <a:close/>
                    <a:moveTo>
                      <a:pt x="2146" y="1"/>
                    </a:moveTo>
                    <a:cubicBezTo>
                      <a:pt x="2001" y="1"/>
                      <a:pt x="1857" y="113"/>
                      <a:pt x="1857" y="292"/>
                    </a:cubicBezTo>
                    <a:lnTo>
                      <a:pt x="1883" y="1092"/>
                    </a:lnTo>
                    <a:cubicBezTo>
                      <a:pt x="1883" y="1174"/>
                      <a:pt x="1825" y="1232"/>
                      <a:pt x="1756" y="1232"/>
                    </a:cubicBezTo>
                    <a:cubicBezTo>
                      <a:pt x="1738" y="1232"/>
                      <a:pt x="1720" y="1229"/>
                      <a:pt x="1702" y="1221"/>
                    </a:cubicBezTo>
                    <a:lnTo>
                      <a:pt x="941" y="950"/>
                    </a:lnTo>
                    <a:cubicBezTo>
                      <a:pt x="906" y="936"/>
                      <a:pt x="871" y="930"/>
                      <a:pt x="837" y="930"/>
                    </a:cubicBezTo>
                    <a:cubicBezTo>
                      <a:pt x="617" y="930"/>
                      <a:pt x="462" y="1198"/>
                      <a:pt x="619" y="1389"/>
                    </a:cubicBezTo>
                    <a:lnTo>
                      <a:pt x="1109" y="2033"/>
                    </a:lnTo>
                    <a:cubicBezTo>
                      <a:pt x="1174" y="2111"/>
                      <a:pt x="1135" y="2214"/>
                      <a:pt x="1045" y="2253"/>
                    </a:cubicBezTo>
                    <a:lnTo>
                      <a:pt x="271" y="2472"/>
                    </a:lnTo>
                    <a:cubicBezTo>
                      <a:pt x="0" y="2562"/>
                      <a:pt x="0" y="2936"/>
                      <a:pt x="271" y="3014"/>
                    </a:cubicBezTo>
                    <a:lnTo>
                      <a:pt x="1045" y="3246"/>
                    </a:lnTo>
                    <a:cubicBezTo>
                      <a:pt x="1135" y="3271"/>
                      <a:pt x="1174" y="3375"/>
                      <a:pt x="1109" y="3452"/>
                    </a:cubicBezTo>
                    <a:lnTo>
                      <a:pt x="619" y="4097"/>
                    </a:lnTo>
                    <a:cubicBezTo>
                      <a:pt x="463" y="4297"/>
                      <a:pt x="615" y="4556"/>
                      <a:pt x="834" y="4556"/>
                    </a:cubicBezTo>
                    <a:cubicBezTo>
                      <a:pt x="869" y="4556"/>
                      <a:pt x="905" y="4549"/>
                      <a:pt x="941" y="4535"/>
                    </a:cubicBezTo>
                    <a:lnTo>
                      <a:pt x="1702" y="4264"/>
                    </a:lnTo>
                    <a:cubicBezTo>
                      <a:pt x="1716" y="4261"/>
                      <a:pt x="1730" y="4259"/>
                      <a:pt x="1743" y="4259"/>
                    </a:cubicBezTo>
                    <a:cubicBezTo>
                      <a:pt x="1818" y="4259"/>
                      <a:pt x="1883" y="4317"/>
                      <a:pt x="1883" y="4393"/>
                    </a:cubicBezTo>
                    <a:lnTo>
                      <a:pt x="1857" y="5206"/>
                    </a:lnTo>
                    <a:cubicBezTo>
                      <a:pt x="1857" y="5322"/>
                      <a:pt x="1935" y="5438"/>
                      <a:pt x="2051" y="5477"/>
                    </a:cubicBezTo>
                    <a:cubicBezTo>
                      <a:pt x="2089" y="5490"/>
                      <a:pt x="2115" y="5490"/>
                      <a:pt x="2141" y="5490"/>
                    </a:cubicBezTo>
                    <a:cubicBezTo>
                      <a:pt x="2231" y="5490"/>
                      <a:pt x="2321" y="5451"/>
                      <a:pt x="2373" y="5374"/>
                    </a:cubicBezTo>
                    <a:lnTo>
                      <a:pt x="2837" y="4703"/>
                    </a:lnTo>
                    <a:cubicBezTo>
                      <a:pt x="2863" y="4664"/>
                      <a:pt x="2902" y="4645"/>
                      <a:pt x="2942" y="4645"/>
                    </a:cubicBezTo>
                    <a:cubicBezTo>
                      <a:pt x="2982" y="4645"/>
                      <a:pt x="3024" y="4664"/>
                      <a:pt x="3057" y="4703"/>
                    </a:cubicBezTo>
                    <a:lnTo>
                      <a:pt x="3508" y="5374"/>
                    </a:lnTo>
                    <a:cubicBezTo>
                      <a:pt x="3565" y="5459"/>
                      <a:pt x="3650" y="5497"/>
                      <a:pt x="3735" y="5497"/>
                    </a:cubicBezTo>
                    <a:cubicBezTo>
                      <a:pt x="3880" y="5497"/>
                      <a:pt x="4024" y="5385"/>
                      <a:pt x="4024" y="5206"/>
                    </a:cubicBezTo>
                    <a:lnTo>
                      <a:pt x="3998" y="4406"/>
                    </a:lnTo>
                    <a:cubicBezTo>
                      <a:pt x="3998" y="4324"/>
                      <a:pt x="4056" y="4266"/>
                      <a:pt x="4125" y="4266"/>
                    </a:cubicBezTo>
                    <a:cubicBezTo>
                      <a:pt x="4142" y="4266"/>
                      <a:pt x="4160" y="4270"/>
                      <a:pt x="4179" y="4277"/>
                    </a:cubicBezTo>
                    <a:lnTo>
                      <a:pt x="4939" y="4548"/>
                    </a:lnTo>
                    <a:cubicBezTo>
                      <a:pt x="4975" y="4562"/>
                      <a:pt x="5010" y="4568"/>
                      <a:pt x="5044" y="4568"/>
                    </a:cubicBezTo>
                    <a:cubicBezTo>
                      <a:pt x="5264" y="4568"/>
                      <a:pt x="5419" y="4300"/>
                      <a:pt x="5262" y="4110"/>
                    </a:cubicBezTo>
                    <a:lnTo>
                      <a:pt x="4772" y="3465"/>
                    </a:lnTo>
                    <a:cubicBezTo>
                      <a:pt x="4707" y="3388"/>
                      <a:pt x="4746" y="3284"/>
                      <a:pt x="4836" y="3259"/>
                    </a:cubicBezTo>
                    <a:lnTo>
                      <a:pt x="5610" y="3026"/>
                    </a:lnTo>
                    <a:cubicBezTo>
                      <a:pt x="5881" y="2949"/>
                      <a:pt x="5881" y="2562"/>
                      <a:pt x="5610" y="2485"/>
                    </a:cubicBezTo>
                    <a:lnTo>
                      <a:pt x="5610" y="2472"/>
                    </a:lnTo>
                    <a:lnTo>
                      <a:pt x="4836" y="2253"/>
                    </a:lnTo>
                    <a:cubicBezTo>
                      <a:pt x="4746" y="2214"/>
                      <a:pt x="4707" y="2111"/>
                      <a:pt x="4772" y="2033"/>
                    </a:cubicBezTo>
                    <a:lnTo>
                      <a:pt x="5262" y="1389"/>
                    </a:lnTo>
                    <a:cubicBezTo>
                      <a:pt x="5419" y="1198"/>
                      <a:pt x="5264" y="930"/>
                      <a:pt x="5044" y="930"/>
                    </a:cubicBezTo>
                    <a:cubicBezTo>
                      <a:pt x="5010" y="930"/>
                      <a:pt x="4975" y="936"/>
                      <a:pt x="4939" y="950"/>
                    </a:cubicBezTo>
                    <a:lnTo>
                      <a:pt x="4179" y="1221"/>
                    </a:lnTo>
                    <a:cubicBezTo>
                      <a:pt x="4160" y="1229"/>
                      <a:pt x="4142" y="1232"/>
                      <a:pt x="4125" y="1232"/>
                    </a:cubicBezTo>
                    <a:cubicBezTo>
                      <a:pt x="4056" y="1232"/>
                      <a:pt x="3998" y="1174"/>
                      <a:pt x="3998" y="1092"/>
                    </a:cubicBezTo>
                    <a:lnTo>
                      <a:pt x="4024" y="292"/>
                    </a:lnTo>
                    <a:cubicBezTo>
                      <a:pt x="4024" y="113"/>
                      <a:pt x="3880" y="1"/>
                      <a:pt x="3735" y="1"/>
                    </a:cubicBezTo>
                    <a:cubicBezTo>
                      <a:pt x="3650" y="1"/>
                      <a:pt x="3565" y="39"/>
                      <a:pt x="3508" y="125"/>
                    </a:cubicBezTo>
                    <a:lnTo>
                      <a:pt x="3057" y="795"/>
                    </a:lnTo>
                    <a:cubicBezTo>
                      <a:pt x="3024" y="834"/>
                      <a:pt x="2982" y="853"/>
                      <a:pt x="2942" y="853"/>
                    </a:cubicBezTo>
                    <a:cubicBezTo>
                      <a:pt x="2902" y="853"/>
                      <a:pt x="2863" y="834"/>
                      <a:pt x="2837" y="795"/>
                    </a:cubicBezTo>
                    <a:lnTo>
                      <a:pt x="2373" y="125"/>
                    </a:lnTo>
                    <a:cubicBezTo>
                      <a:pt x="2316" y="39"/>
                      <a:pt x="2231" y="1"/>
                      <a:pt x="2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2"/>
              <p:cNvSpPr/>
              <p:nvPr/>
            </p:nvSpPr>
            <p:spPr>
              <a:xfrm>
                <a:off x="7066550" y="3084450"/>
                <a:ext cx="310175" cy="759950"/>
              </a:xfrm>
              <a:custGeom>
                <a:avLst/>
                <a:gdLst/>
                <a:ahLst/>
                <a:cxnLst/>
                <a:rect l="l" t="t" r="r" b="b"/>
                <a:pathLst>
                  <a:path w="12407" h="30398" extrusionOk="0">
                    <a:moveTo>
                      <a:pt x="5734" y="1069"/>
                    </a:moveTo>
                    <a:cubicBezTo>
                      <a:pt x="6006" y="1069"/>
                      <a:pt x="6278" y="1202"/>
                      <a:pt x="6436" y="1497"/>
                    </a:cubicBezTo>
                    <a:lnTo>
                      <a:pt x="5365" y="1497"/>
                    </a:lnTo>
                    <a:lnTo>
                      <a:pt x="5365" y="1639"/>
                    </a:lnTo>
                    <a:lnTo>
                      <a:pt x="6500" y="1639"/>
                    </a:lnTo>
                    <a:cubicBezTo>
                      <a:pt x="6526" y="1716"/>
                      <a:pt x="6552" y="1806"/>
                      <a:pt x="6552" y="1884"/>
                    </a:cubicBezTo>
                    <a:lnTo>
                      <a:pt x="6552" y="2387"/>
                    </a:lnTo>
                    <a:lnTo>
                      <a:pt x="4901" y="2387"/>
                    </a:lnTo>
                    <a:lnTo>
                      <a:pt x="4901" y="1896"/>
                    </a:lnTo>
                    <a:cubicBezTo>
                      <a:pt x="4901" y="1381"/>
                      <a:pt x="5317" y="1069"/>
                      <a:pt x="5734" y="1069"/>
                    </a:cubicBezTo>
                    <a:close/>
                    <a:moveTo>
                      <a:pt x="5997" y="2541"/>
                    </a:moveTo>
                    <a:lnTo>
                      <a:pt x="5997" y="3663"/>
                    </a:lnTo>
                    <a:lnTo>
                      <a:pt x="5520" y="3663"/>
                    </a:lnTo>
                    <a:lnTo>
                      <a:pt x="5520" y="2541"/>
                    </a:lnTo>
                    <a:close/>
                    <a:moveTo>
                      <a:pt x="6552" y="2541"/>
                    </a:moveTo>
                    <a:lnTo>
                      <a:pt x="6539" y="3702"/>
                    </a:lnTo>
                    <a:cubicBezTo>
                      <a:pt x="6474" y="3676"/>
                      <a:pt x="6410" y="3663"/>
                      <a:pt x="6345" y="3663"/>
                    </a:cubicBezTo>
                    <a:lnTo>
                      <a:pt x="6139" y="3663"/>
                    </a:lnTo>
                    <a:lnTo>
                      <a:pt x="6139" y="2541"/>
                    </a:lnTo>
                    <a:close/>
                    <a:moveTo>
                      <a:pt x="5378" y="2541"/>
                    </a:moveTo>
                    <a:lnTo>
                      <a:pt x="5378" y="3663"/>
                    </a:lnTo>
                    <a:lnTo>
                      <a:pt x="5094" y="3663"/>
                    </a:lnTo>
                    <a:cubicBezTo>
                      <a:pt x="5030" y="3676"/>
                      <a:pt x="4965" y="3689"/>
                      <a:pt x="4901" y="3715"/>
                    </a:cubicBezTo>
                    <a:lnTo>
                      <a:pt x="4888" y="3702"/>
                    </a:lnTo>
                    <a:lnTo>
                      <a:pt x="4888" y="2541"/>
                    </a:lnTo>
                    <a:close/>
                    <a:moveTo>
                      <a:pt x="6355" y="3830"/>
                    </a:moveTo>
                    <a:cubicBezTo>
                      <a:pt x="6615" y="3830"/>
                      <a:pt x="6810" y="4045"/>
                      <a:pt x="6822" y="4295"/>
                    </a:cubicBezTo>
                    <a:lnTo>
                      <a:pt x="5533" y="4295"/>
                    </a:lnTo>
                    <a:lnTo>
                      <a:pt x="5533" y="4437"/>
                    </a:lnTo>
                    <a:lnTo>
                      <a:pt x="6835" y="4437"/>
                    </a:lnTo>
                    <a:lnTo>
                      <a:pt x="6835" y="4953"/>
                    </a:lnTo>
                    <a:lnTo>
                      <a:pt x="4604" y="4953"/>
                    </a:lnTo>
                    <a:lnTo>
                      <a:pt x="4604" y="4308"/>
                    </a:lnTo>
                    <a:cubicBezTo>
                      <a:pt x="4604" y="4037"/>
                      <a:pt x="4823" y="3831"/>
                      <a:pt x="5094" y="3831"/>
                    </a:cubicBezTo>
                    <a:lnTo>
                      <a:pt x="6332" y="3831"/>
                    </a:lnTo>
                    <a:cubicBezTo>
                      <a:pt x="6340" y="3831"/>
                      <a:pt x="6348" y="3830"/>
                      <a:pt x="6355" y="3830"/>
                    </a:cubicBezTo>
                    <a:close/>
                    <a:moveTo>
                      <a:pt x="7106" y="5108"/>
                    </a:moveTo>
                    <a:cubicBezTo>
                      <a:pt x="7248" y="5108"/>
                      <a:pt x="7377" y="5211"/>
                      <a:pt x="7403" y="5353"/>
                    </a:cubicBezTo>
                    <a:lnTo>
                      <a:pt x="6835" y="5353"/>
                    </a:lnTo>
                    <a:lnTo>
                      <a:pt x="6835" y="5508"/>
                    </a:lnTo>
                    <a:lnTo>
                      <a:pt x="7416" y="5508"/>
                    </a:lnTo>
                    <a:lnTo>
                      <a:pt x="7416" y="5649"/>
                    </a:lnTo>
                    <a:cubicBezTo>
                      <a:pt x="7416" y="5701"/>
                      <a:pt x="7403" y="5753"/>
                      <a:pt x="7377" y="5804"/>
                    </a:cubicBezTo>
                    <a:lnTo>
                      <a:pt x="7377" y="5791"/>
                    </a:lnTo>
                    <a:cubicBezTo>
                      <a:pt x="6939" y="5636"/>
                      <a:pt x="6487" y="5559"/>
                      <a:pt x="6036" y="5559"/>
                    </a:cubicBezTo>
                    <a:lnTo>
                      <a:pt x="5610" y="5559"/>
                    </a:lnTo>
                    <a:cubicBezTo>
                      <a:pt x="5094" y="5559"/>
                      <a:pt x="4591" y="5662"/>
                      <a:pt x="4114" y="5856"/>
                    </a:cubicBezTo>
                    <a:cubicBezTo>
                      <a:pt x="4063" y="5791"/>
                      <a:pt x="4037" y="5714"/>
                      <a:pt x="4037" y="5636"/>
                    </a:cubicBezTo>
                    <a:lnTo>
                      <a:pt x="4037" y="5417"/>
                    </a:lnTo>
                    <a:cubicBezTo>
                      <a:pt x="4037" y="5250"/>
                      <a:pt x="4166" y="5108"/>
                      <a:pt x="4346" y="5108"/>
                    </a:cubicBezTo>
                    <a:close/>
                    <a:moveTo>
                      <a:pt x="5560" y="5726"/>
                    </a:moveTo>
                    <a:cubicBezTo>
                      <a:pt x="5577" y="5726"/>
                      <a:pt x="5594" y="5727"/>
                      <a:pt x="5610" y="5727"/>
                    </a:cubicBezTo>
                    <a:lnTo>
                      <a:pt x="6036" y="5727"/>
                    </a:lnTo>
                    <a:cubicBezTo>
                      <a:pt x="6049" y="5727"/>
                      <a:pt x="6062" y="5727"/>
                      <a:pt x="6074" y="5727"/>
                    </a:cubicBezTo>
                    <a:cubicBezTo>
                      <a:pt x="7324" y="5727"/>
                      <a:pt x="8493" y="6344"/>
                      <a:pt x="9208" y="7378"/>
                    </a:cubicBezTo>
                    <a:lnTo>
                      <a:pt x="7919" y="7378"/>
                    </a:lnTo>
                    <a:lnTo>
                      <a:pt x="7919" y="7519"/>
                    </a:lnTo>
                    <a:lnTo>
                      <a:pt x="9311" y="7519"/>
                    </a:lnTo>
                    <a:cubicBezTo>
                      <a:pt x="9673" y="8100"/>
                      <a:pt x="9892" y="8783"/>
                      <a:pt x="9905" y="9467"/>
                    </a:cubicBezTo>
                    <a:lnTo>
                      <a:pt x="8512" y="9467"/>
                    </a:lnTo>
                    <a:lnTo>
                      <a:pt x="8512" y="9634"/>
                    </a:lnTo>
                    <a:lnTo>
                      <a:pt x="9918" y="9634"/>
                    </a:lnTo>
                    <a:lnTo>
                      <a:pt x="9918" y="10834"/>
                    </a:lnTo>
                    <a:lnTo>
                      <a:pt x="5662" y="10834"/>
                    </a:lnTo>
                    <a:lnTo>
                      <a:pt x="5662" y="10989"/>
                    </a:lnTo>
                    <a:lnTo>
                      <a:pt x="9918" y="10976"/>
                    </a:lnTo>
                    <a:lnTo>
                      <a:pt x="9918" y="11646"/>
                    </a:lnTo>
                    <a:lnTo>
                      <a:pt x="1741" y="11646"/>
                    </a:lnTo>
                    <a:lnTo>
                      <a:pt x="1741" y="9609"/>
                    </a:lnTo>
                    <a:lnTo>
                      <a:pt x="4011" y="9609"/>
                    </a:lnTo>
                    <a:lnTo>
                      <a:pt x="4011" y="9454"/>
                    </a:lnTo>
                    <a:lnTo>
                      <a:pt x="1741" y="9454"/>
                    </a:lnTo>
                    <a:cubicBezTo>
                      <a:pt x="1754" y="9028"/>
                      <a:pt x="1844" y="8603"/>
                      <a:pt x="1986" y="8216"/>
                    </a:cubicBezTo>
                    <a:lnTo>
                      <a:pt x="2953" y="8216"/>
                    </a:lnTo>
                    <a:lnTo>
                      <a:pt x="2953" y="8061"/>
                    </a:lnTo>
                    <a:lnTo>
                      <a:pt x="2051" y="8061"/>
                    </a:lnTo>
                    <a:cubicBezTo>
                      <a:pt x="2257" y="7584"/>
                      <a:pt x="2567" y="7145"/>
                      <a:pt x="2953" y="6784"/>
                    </a:cubicBezTo>
                    <a:lnTo>
                      <a:pt x="2953" y="6823"/>
                    </a:lnTo>
                    <a:lnTo>
                      <a:pt x="5920" y="6823"/>
                    </a:lnTo>
                    <a:lnTo>
                      <a:pt x="5920" y="6668"/>
                    </a:lnTo>
                    <a:lnTo>
                      <a:pt x="3082" y="6668"/>
                    </a:lnTo>
                    <a:cubicBezTo>
                      <a:pt x="3766" y="6073"/>
                      <a:pt x="4649" y="5726"/>
                      <a:pt x="5560" y="5726"/>
                    </a:cubicBezTo>
                    <a:close/>
                    <a:moveTo>
                      <a:pt x="2373" y="11788"/>
                    </a:moveTo>
                    <a:lnTo>
                      <a:pt x="2373" y="13632"/>
                    </a:lnTo>
                    <a:lnTo>
                      <a:pt x="1316" y="13632"/>
                    </a:lnTo>
                    <a:lnTo>
                      <a:pt x="1316" y="11788"/>
                    </a:lnTo>
                    <a:close/>
                    <a:moveTo>
                      <a:pt x="5017" y="11788"/>
                    </a:moveTo>
                    <a:lnTo>
                      <a:pt x="5017" y="13632"/>
                    </a:lnTo>
                    <a:lnTo>
                      <a:pt x="3843" y="13632"/>
                    </a:lnTo>
                    <a:lnTo>
                      <a:pt x="3843" y="11788"/>
                    </a:lnTo>
                    <a:close/>
                    <a:moveTo>
                      <a:pt x="6345" y="11801"/>
                    </a:moveTo>
                    <a:lnTo>
                      <a:pt x="6345" y="13632"/>
                    </a:lnTo>
                    <a:lnTo>
                      <a:pt x="5172" y="13632"/>
                    </a:lnTo>
                    <a:lnTo>
                      <a:pt x="5172" y="11801"/>
                    </a:lnTo>
                    <a:close/>
                    <a:moveTo>
                      <a:pt x="7687" y="11801"/>
                    </a:moveTo>
                    <a:lnTo>
                      <a:pt x="7674" y="13632"/>
                    </a:lnTo>
                    <a:lnTo>
                      <a:pt x="6500" y="13632"/>
                    </a:lnTo>
                    <a:lnTo>
                      <a:pt x="6500" y="11801"/>
                    </a:lnTo>
                    <a:close/>
                    <a:moveTo>
                      <a:pt x="9002" y="11788"/>
                    </a:moveTo>
                    <a:lnTo>
                      <a:pt x="9002" y="13632"/>
                    </a:lnTo>
                    <a:lnTo>
                      <a:pt x="7828" y="13632"/>
                    </a:lnTo>
                    <a:lnTo>
                      <a:pt x="7828" y="11788"/>
                    </a:lnTo>
                    <a:close/>
                    <a:moveTo>
                      <a:pt x="10214" y="11801"/>
                    </a:moveTo>
                    <a:lnTo>
                      <a:pt x="10214" y="13632"/>
                    </a:lnTo>
                    <a:lnTo>
                      <a:pt x="9157" y="13632"/>
                    </a:lnTo>
                    <a:lnTo>
                      <a:pt x="9157" y="11801"/>
                    </a:lnTo>
                    <a:close/>
                    <a:moveTo>
                      <a:pt x="3689" y="11801"/>
                    </a:moveTo>
                    <a:lnTo>
                      <a:pt x="3689" y="13645"/>
                    </a:lnTo>
                    <a:lnTo>
                      <a:pt x="2515" y="13632"/>
                    </a:lnTo>
                    <a:lnTo>
                      <a:pt x="2515" y="11801"/>
                    </a:lnTo>
                    <a:close/>
                    <a:moveTo>
                      <a:pt x="3057" y="15219"/>
                    </a:moveTo>
                    <a:cubicBezTo>
                      <a:pt x="3534" y="15219"/>
                      <a:pt x="3908" y="15606"/>
                      <a:pt x="3882" y="16070"/>
                    </a:cubicBezTo>
                    <a:lnTo>
                      <a:pt x="3882" y="17850"/>
                    </a:lnTo>
                    <a:lnTo>
                      <a:pt x="2231" y="17850"/>
                    </a:lnTo>
                    <a:lnTo>
                      <a:pt x="2231" y="16070"/>
                    </a:lnTo>
                    <a:cubicBezTo>
                      <a:pt x="2218" y="15606"/>
                      <a:pt x="2592" y="15219"/>
                      <a:pt x="3057" y="15219"/>
                    </a:cubicBezTo>
                    <a:close/>
                    <a:moveTo>
                      <a:pt x="5825" y="15286"/>
                    </a:moveTo>
                    <a:cubicBezTo>
                      <a:pt x="6226" y="15286"/>
                      <a:pt x="6629" y="15548"/>
                      <a:pt x="6655" y="16070"/>
                    </a:cubicBezTo>
                    <a:lnTo>
                      <a:pt x="6655" y="17850"/>
                    </a:lnTo>
                    <a:lnTo>
                      <a:pt x="5004" y="17850"/>
                    </a:lnTo>
                    <a:lnTo>
                      <a:pt x="5004" y="16070"/>
                    </a:lnTo>
                    <a:cubicBezTo>
                      <a:pt x="5023" y="15548"/>
                      <a:pt x="5423" y="15286"/>
                      <a:pt x="5825" y="15286"/>
                    </a:cubicBezTo>
                    <a:close/>
                    <a:moveTo>
                      <a:pt x="8589" y="15286"/>
                    </a:moveTo>
                    <a:cubicBezTo>
                      <a:pt x="8989" y="15286"/>
                      <a:pt x="9389" y="15548"/>
                      <a:pt x="9415" y="16070"/>
                    </a:cubicBezTo>
                    <a:lnTo>
                      <a:pt x="9415" y="17850"/>
                    </a:lnTo>
                    <a:lnTo>
                      <a:pt x="7764" y="17850"/>
                    </a:lnTo>
                    <a:lnTo>
                      <a:pt x="7764" y="16070"/>
                    </a:lnTo>
                    <a:cubicBezTo>
                      <a:pt x="7790" y="15548"/>
                      <a:pt x="8189" y="15286"/>
                      <a:pt x="8589" y="15286"/>
                    </a:cubicBezTo>
                    <a:close/>
                    <a:moveTo>
                      <a:pt x="9918" y="13800"/>
                    </a:moveTo>
                    <a:lnTo>
                      <a:pt x="9918" y="13942"/>
                    </a:lnTo>
                    <a:lnTo>
                      <a:pt x="9299" y="13942"/>
                    </a:lnTo>
                    <a:lnTo>
                      <a:pt x="9299" y="14084"/>
                    </a:lnTo>
                    <a:lnTo>
                      <a:pt x="9931" y="14084"/>
                    </a:lnTo>
                    <a:lnTo>
                      <a:pt x="9931" y="14393"/>
                    </a:lnTo>
                    <a:lnTo>
                      <a:pt x="8525" y="14393"/>
                    </a:lnTo>
                    <a:lnTo>
                      <a:pt x="8525" y="14548"/>
                    </a:lnTo>
                    <a:lnTo>
                      <a:pt x="9931" y="14548"/>
                    </a:lnTo>
                    <a:lnTo>
                      <a:pt x="9931" y="17850"/>
                    </a:lnTo>
                    <a:lnTo>
                      <a:pt x="9557" y="17850"/>
                    </a:lnTo>
                    <a:lnTo>
                      <a:pt x="9557" y="16083"/>
                    </a:lnTo>
                    <a:cubicBezTo>
                      <a:pt x="9557" y="15541"/>
                      <a:pt x="9118" y="15103"/>
                      <a:pt x="8576" y="15103"/>
                    </a:cubicBezTo>
                    <a:cubicBezTo>
                      <a:pt x="8048" y="15103"/>
                      <a:pt x="7609" y="15541"/>
                      <a:pt x="7609" y="16083"/>
                    </a:cubicBezTo>
                    <a:lnTo>
                      <a:pt x="7609" y="17850"/>
                    </a:lnTo>
                    <a:lnTo>
                      <a:pt x="6797" y="17850"/>
                    </a:lnTo>
                    <a:lnTo>
                      <a:pt x="6797" y="16083"/>
                    </a:lnTo>
                    <a:cubicBezTo>
                      <a:pt x="6797" y="15541"/>
                      <a:pt x="6358" y="15103"/>
                      <a:pt x="5817" y="15103"/>
                    </a:cubicBezTo>
                    <a:cubicBezTo>
                      <a:pt x="5275" y="15103"/>
                      <a:pt x="4849" y="15541"/>
                      <a:pt x="4849" y="16083"/>
                    </a:cubicBezTo>
                    <a:lnTo>
                      <a:pt x="4849" y="17850"/>
                    </a:lnTo>
                    <a:lnTo>
                      <a:pt x="4024" y="17850"/>
                    </a:lnTo>
                    <a:lnTo>
                      <a:pt x="4024" y="16083"/>
                    </a:lnTo>
                    <a:cubicBezTo>
                      <a:pt x="4024" y="15541"/>
                      <a:pt x="3585" y="15103"/>
                      <a:pt x="3057" y="15103"/>
                    </a:cubicBezTo>
                    <a:cubicBezTo>
                      <a:pt x="2515" y="15103"/>
                      <a:pt x="2076" y="15541"/>
                      <a:pt x="2076" y="16083"/>
                    </a:cubicBezTo>
                    <a:lnTo>
                      <a:pt x="2076" y="17850"/>
                    </a:lnTo>
                    <a:lnTo>
                      <a:pt x="1728" y="17850"/>
                    </a:lnTo>
                    <a:lnTo>
                      <a:pt x="1728" y="15012"/>
                    </a:lnTo>
                    <a:lnTo>
                      <a:pt x="2193" y="15012"/>
                    </a:lnTo>
                    <a:lnTo>
                      <a:pt x="2193" y="14870"/>
                    </a:lnTo>
                    <a:lnTo>
                      <a:pt x="1728" y="14870"/>
                    </a:lnTo>
                    <a:lnTo>
                      <a:pt x="1728" y="14522"/>
                    </a:lnTo>
                    <a:lnTo>
                      <a:pt x="3263" y="14522"/>
                    </a:lnTo>
                    <a:lnTo>
                      <a:pt x="3263" y="14380"/>
                    </a:lnTo>
                    <a:lnTo>
                      <a:pt x="1728" y="14380"/>
                    </a:lnTo>
                    <a:lnTo>
                      <a:pt x="1728" y="13800"/>
                    </a:lnTo>
                    <a:close/>
                    <a:moveTo>
                      <a:pt x="11326" y="16880"/>
                    </a:moveTo>
                    <a:cubicBezTo>
                      <a:pt x="11729" y="16880"/>
                      <a:pt x="12134" y="17166"/>
                      <a:pt x="12149" y="17669"/>
                    </a:cubicBezTo>
                    <a:lnTo>
                      <a:pt x="12149" y="17875"/>
                    </a:lnTo>
                    <a:lnTo>
                      <a:pt x="11323" y="17875"/>
                    </a:lnTo>
                    <a:lnTo>
                      <a:pt x="11323" y="18030"/>
                    </a:lnTo>
                    <a:lnTo>
                      <a:pt x="12149" y="18030"/>
                    </a:lnTo>
                    <a:lnTo>
                      <a:pt x="12149" y="18430"/>
                    </a:lnTo>
                    <a:lnTo>
                      <a:pt x="10537" y="18430"/>
                    </a:lnTo>
                    <a:lnTo>
                      <a:pt x="10537" y="17669"/>
                    </a:lnTo>
                    <a:cubicBezTo>
                      <a:pt x="10537" y="17617"/>
                      <a:pt x="10537" y="17579"/>
                      <a:pt x="10550" y="17540"/>
                    </a:cubicBezTo>
                    <a:lnTo>
                      <a:pt x="11207" y="17540"/>
                    </a:lnTo>
                    <a:lnTo>
                      <a:pt x="11207" y="17385"/>
                    </a:lnTo>
                    <a:lnTo>
                      <a:pt x="10588" y="17385"/>
                    </a:lnTo>
                    <a:cubicBezTo>
                      <a:pt x="10726" y="17039"/>
                      <a:pt x="11026" y="16880"/>
                      <a:pt x="11326" y="16880"/>
                    </a:cubicBezTo>
                    <a:close/>
                    <a:moveTo>
                      <a:pt x="11865" y="18585"/>
                    </a:moveTo>
                    <a:lnTo>
                      <a:pt x="11865" y="22002"/>
                    </a:lnTo>
                    <a:lnTo>
                      <a:pt x="10820" y="22002"/>
                    </a:lnTo>
                    <a:lnTo>
                      <a:pt x="10820" y="18585"/>
                    </a:lnTo>
                    <a:close/>
                    <a:moveTo>
                      <a:pt x="12265" y="22157"/>
                    </a:moveTo>
                    <a:lnTo>
                      <a:pt x="12265" y="22686"/>
                    </a:lnTo>
                    <a:lnTo>
                      <a:pt x="10421" y="22686"/>
                    </a:lnTo>
                    <a:lnTo>
                      <a:pt x="10421" y="22157"/>
                    </a:lnTo>
                    <a:close/>
                    <a:moveTo>
                      <a:pt x="10395" y="18004"/>
                    </a:moveTo>
                    <a:lnTo>
                      <a:pt x="10395" y="18585"/>
                    </a:lnTo>
                    <a:lnTo>
                      <a:pt x="10666" y="18585"/>
                    </a:lnTo>
                    <a:lnTo>
                      <a:pt x="10666" y="20003"/>
                    </a:lnTo>
                    <a:lnTo>
                      <a:pt x="6771" y="20003"/>
                    </a:lnTo>
                    <a:lnTo>
                      <a:pt x="6771" y="20158"/>
                    </a:lnTo>
                    <a:lnTo>
                      <a:pt x="10666" y="20158"/>
                    </a:lnTo>
                    <a:lnTo>
                      <a:pt x="10666" y="21499"/>
                    </a:lnTo>
                    <a:lnTo>
                      <a:pt x="452" y="21499"/>
                    </a:lnTo>
                    <a:lnTo>
                      <a:pt x="452" y="21654"/>
                    </a:lnTo>
                    <a:lnTo>
                      <a:pt x="10666" y="21654"/>
                    </a:lnTo>
                    <a:lnTo>
                      <a:pt x="10666" y="22002"/>
                    </a:lnTo>
                    <a:lnTo>
                      <a:pt x="10266" y="22002"/>
                    </a:lnTo>
                    <a:lnTo>
                      <a:pt x="10266" y="22028"/>
                    </a:lnTo>
                    <a:lnTo>
                      <a:pt x="529" y="22028"/>
                    </a:lnTo>
                    <a:lnTo>
                      <a:pt x="529" y="22170"/>
                    </a:lnTo>
                    <a:lnTo>
                      <a:pt x="10266" y="22170"/>
                    </a:lnTo>
                    <a:lnTo>
                      <a:pt x="10266" y="22853"/>
                    </a:lnTo>
                    <a:lnTo>
                      <a:pt x="10666" y="22853"/>
                    </a:lnTo>
                    <a:lnTo>
                      <a:pt x="10666" y="29508"/>
                    </a:lnTo>
                    <a:lnTo>
                      <a:pt x="5146" y="29508"/>
                    </a:lnTo>
                    <a:lnTo>
                      <a:pt x="5146" y="29650"/>
                    </a:lnTo>
                    <a:lnTo>
                      <a:pt x="10666" y="29650"/>
                    </a:lnTo>
                    <a:lnTo>
                      <a:pt x="10666" y="30256"/>
                    </a:lnTo>
                    <a:lnTo>
                      <a:pt x="155" y="30256"/>
                    </a:lnTo>
                    <a:lnTo>
                      <a:pt x="155" y="18004"/>
                    </a:lnTo>
                    <a:close/>
                    <a:moveTo>
                      <a:pt x="11865" y="22853"/>
                    </a:moveTo>
                    <a:lnTo>
                      <a:pt x="11865" y="29779"/>
                    </a:lnTo>
                    <a:lnTo>
                      <a:pt x="11065" y="29779"/>
                    </a:lnTo>
                    <a:lnTo>
                      <a:pt x="11065" y="29934"/>
                    </a:lnTo>
                    <a:lnTo>
                      <a:pt x="11865" y="29934"/>
                    </a:lnTo>
                    <a:lnTo>
                      <a:pt x="11865" y="30269"/>
                    </a:lnTo>
                    <a:lnTo>
                      <a:pt x="10820" y="30269"/>
                    </a:lnTo>
                    <a:lnTo>
                      <a:pt x="10820" y="30256"/>
                    </a:lnTo>
                    <a:lnTo>
                      <a:pt x="10820" y="24852"/>
                    </a:lnTo>
                    <a:lnTo>
                      <a:pt x="11401" y="24852"/>
                    </a:lnTo>
                    <a:lnTo>
                      <a:pt x="11401" y="24711"/>
                    </a:lnTo>
                    <a:lnTo>
                      <a:pt x="10820" y="24711"/>
                    </a:lnTo>
                    <a:lnTo>
                      <a:pt x="10820" y="22853"/>
                    </a:lnTo>
                    <a:close/>
                    <a:moveTo>
                      <a:pt x="5636" y="1"/>
                    </a:moveTo>
                    <a:lnTo>
                      <a:pt x="5636" y="929"/>
                    </a:lnTo>
                    <a:cubicBezTo>
                      <a:pt x="5133" y="968"/>
                      <a:pt x="4746" y="1394"/>
                      <a:pt x="4746" y="1896"/>
                    </a:cubicBezTo>
                    <a:lnTo>
                      <a:pt x="4746" y="2399"/>
                    </a:lnTo>
                    <a:lnTo>
                      <a:pt x="4746" y="3792"/>
                    </a:lnTo>
                    <a:cubicBezTo>
                      <a:pt x="4566" y="3908"/>
                      <a:pt x="4462" y="4102"/>
                      <a:pt x="4462" y="4321"/>
                    </a:cubicBezTo>
                    <a:lnTo>
                      <a:pt x="4462" y="4966"/>
                    </a:lnTo>
                    <a:lnTo>
                      <a:pt x="4346" y="4966"/>
                    </a:lnTo>
                    <a:cubicBezTo>
                      <a:pt x="4088" y="4966"/>
                      <a:pt x="3882" y="5172"/>
                      <a:pt x="3882" y="5430"/>
                    </a:cubicBezTo>
                    <a:lnTo>
                      <a:pt x="3882" y="5649"/>
                    </a:lnTo>
                    <a:cubicBezTo>
                      <a:pt x="3882" y="5753"/>
                      <a:pt x="3921" y="5843"/>
                      <a:pt x="3972" y="5933"/>
                    </a:cubicBezTo>
                    <a:cubicBezTo>
                      <a:pt x="2528" y="6578"/>
                      <a:pt x="1586" y="8009"/>
                      <a:pt x="1586" y="9596"/>
                    </a:cubicBezTo>
                    <a:lnTo>
                      <a:pt x="1586" y="11659"/>
                    </a:lnTo>
                    <a:lnTo>
                      <a:pt x="1174" y="11659"/>
                    </a:lnTo>
                    <a:lnTo>
                      <a:pt x="1174" y="13800"/>
                    </a:lnTo>
                    <a:lnTo>
                      <a:pt x="1574" y="13800"/>
                    </a:lnTo>
                    <a:lnTo>
                      <a:pt x="1574" y="17862"/>
                    </a:lnTo>
                    <a:lnTo>
                      <a:pt x="0" y="17862"/>
                    </a:lnTo>
                    <a:lnTo>
                      <a:pt x="0" y="30398"/>
                    </a:lnTo>
                    <a:lnTo>
                      <a:pt x="12020" y="30398"/>
                    </a:lnTo>
                    <a:lnTo>
                      <a:pt x="12020" y="22853"/>
                    </a:lnTo>
                    <a:lnTo>
                      <a:pt x="12407" y="22853"/>
                    </a:lnTo>
                    <a:lnTo>
                      <a:pt x="12407" y="22015"/>
                    </a:lnTo>
                    <a:lnTo>
                      <a:pt x="12020" y="22015"/>
                    </a:lnTo>
                    <a:lnTo>
                      <a:pt x="12020" y="18585"/>
                    </a:lnTo>
                    <a:lnTo>
                      <a:pt x="12291" y="18585"/>
                    </a:lnTo>
                    <a:lnTo>
                      <a:pt x="12291" y="17669"/>
                    </a:lnTo>
                    <a:cubicBezTo>
                      <a:pt x="12291" y="17179"/>
                      <a:pt x="11917" y="16766"/>
                      <a:pt x="11439" y="16715"/>
                    </a:cubicBezTo>
                    <a:lnTo>
                      <a:pt x="11439" y="15593"/>
                    </a:lnTo>
                    <a:lnTo>
                      <a:pt x="11285" y="15593"/>
                    </a:lnTo>
                    <a:lnTo>
                      <a:pt x="11285" y="16715"/>
                    </a:lnTo>
                    <a:cubicBezTo>
                      <a:pt x="10782" y="16753"/>
                      <a:pt x="10395" y="17166"/>
                      <a:pt x="10395" y="17669"/>
                    </a:cubicBezTo>
                    <a:lnTo>
                      <a:pt x="10395" y="17862"/>
                    </a:lnTo>
                    <a:lnTo>
                      <a:pt x="10072" y="17862"/>
                    </a:lnTo>
                    <a:lnTo>
                      <a:pt x="10072" y="13800"/>
                    </a:lnTo>
                    <a:lnTo>
                      <a:pt x="10356" y="13800"/>
                    </a:lnTo>
                    <a:lnTo>
                      <a:pt x="10356" y="11659"/>
                    </a:lnTo>
                    <a:lnTo>
                      <a:pt x="10059" y="11659"/>
                    </a:lnTo>
                    <a:lnTo>
                      <a:pt x="10059" y="9596"/>
                    </a:lnTo>
                    <a:cubicBezTo>
                      <a:pt x="10059" y="7945"/>
                      <a:pt x="9054" y="6462"/>
                      <a:pt x="7519" y="5856"/>
                    </a:cubicBezTo>
                    <a:cubicBezTo>
                      <a:pt x="7545" y="5791"/>
                      <a:pt x="7558" y="5714"/>
                      <a:pt x="7570" y="5649"/>
                    </a:cubicBezTo>
                    <a:lnTo>
                      <a:pt x="7570" y="5417"/>
                    </a:lnTo>
                    <a:cubicBezTo>
                      <a:pt x="7570" y="5159"/>
                      <a:pt x="7351" y="4953"/>
                      <a:pt x="7106" y="4953"/>
                    </a:cubicBezTo>
                    <a:lnTo>
                      <a:pt x="6990" y="4953"/>
                    </a:lnTo>
                    <a:lnTo>
                      <a:pt x="6990" y="4308"/>
                    </a:lnTo>
                    <a:cubicBezTo>
                      <a:pt x="6990" y="4102"/>
                      <a:pt x="6874" y="3895"/>
                      <a:pt x="6693" y="3779"/>
                    </a:cubicBezTo>
                    <a:lnTo>
                      <a:pt x="6693" y="2980"/>
                    </a:lnTo>
                    <a:lnTo>
                      <a:pt x="6693" y="1896"/>
                    </a:lnTo>
                    <a:cubicBezTo>
                      <a:pt x="6693" y="1381"/>
                      <a:pt x="6294" y="955"/>
                      <a:pt x="5778" y="929"/>
                    </a:cubicBezTo>
                    <a:lnTo>
                      <a:pt x="57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2"/>
              <p:cNvSpPr/>
              <p:nvPr/>
            </p:nvSpPr>
            <p:spPr>
              <a:xfrm>
                <a:off x="7135225" y="3664275"/>
                <a:ext cx="145425" cy="137250"/>
              </a:xfrm>
              <a:custGeom>
                <a:avLst/>
                <a:gdLst/>
                <a:ahLst/>
                <a:cxnLst/>
                <a:rect l="l" t="t" r="r" b="b"/>
                <a:pathLst>
                  <a:path w="5817" h="5490" extrusionOk="0">
                    <a:moveTo>
                      <a:pt x="3675" y="147"/>
                    </a:moveTo>
                    <a:cubicBezTo>
                      <a:pt x="3743" y="147"/>
                      <a:pt x="3813" y="198"/>
                      <a:pt x="3805" y="279"/>
                    </a:cubicBezTo>
                    <a:lnTo>
                      <a:pt x="3792" y="1092"/>
                    </a:lnTo>
                    <a:cubicBezTo>
                      <a:pt x="3781" y="1253"/>
                      <a:pt x="3914" y="1379"/>
                      <a:pt x="4070" y="1379"/>
                    </a:cubicBezTo>
                    <a:cubicBezTo>
                      <a:pt x="4101" y="1379"/>
                      <a:pt x="4133" y="1374"/>
                      <a:pt x="4166" y="1363"/>
                    </a:cubicBezTo>
                    <a:lnTo>
                      <a:pt x="4927" y="1092"/>
                    </a:lnTo>
                    <a:cubicBezTo>
                      <a:pt x="4944" y="1085"/>
                      <a:pt x="4961" y="1082"/>
                      <a:pt x="4978" y="1082"/>
                    </a:cubicBezTo>
                    <a:cubicBezTo>
                      <a:pt x="5080" y="1082"/>
                      <a:pt x="5146" y="1209"/>
                      <a:pt x="5068" y="1298"/>
                    </a:cubicBezTo>
                    <a:lnTo>
                      <a:pt x="4578" y="1943"/>
                    </a:lnTo>
                    <a:cubicBezTo>
                      <a:pt x="4462" y="2098"/>
                      <a:pt x="4540" y="2330"/>
                      <a:pt x="4720" y="2394"/>
                    </a:cubicBezTo>
                    <a:lnTo>
                      <a:pt x="5494" y="2614"/>
                    </a:lnTo>
                    <a:cubicBezTo>
                      <a:pt x="5623" y="2652"/>
                      <a:pt x="5623" y="2833"/>
                      <a:pt x="5494" y="2872"/>
                    </a:cubicBezTo>
                    <a:lnTo>
                      <a:pt x="4720" y="3104"/>
                    </a:lnTo>
                    <a:cubicBezTo>
                      <a:pt x="4540" y="3155"/>
                      <a:pt x="4462" y="3388"/>
                      <a:pt x="4578" y="3542"/>
                    </a:cubicBezTo>
                    <a:lnTo>
                      <a:pt x="5068" y="4187"/>
                    </a:lnTo>
                    <a:cubicBezTo>
                      <a:pt x="5146" y="4276"/>
                      <a:pt x="5080" y="4404"/>
                      <a:pt x="4978" y="4404"/>
                    </a:cubicBezTo>
                    <a:cubicBezTo>
                      <a:pt x="4961" y="4404"/>
                      <a:pt x="4944" y="4401"/>
                      <a:pt x="4927" y="4393"/>
                    </a:cubicBezTo>
                    <a:lnTo>
                      <a:pt x="4166" y="4123"/>
                    </a:lnTo>
                    <a:cubicBezTo>
                      <a:pt x="4127" y="4110"/>
                      <a:pt x="4101" y="4110"/>
                      <a:pt x="4063" y="4110"/>
                    </a:cubicBezTo>
                    <a:cubicBezTo>
                      <a:pt x="3908" y="4110"/>
                      <a:pt x="3779" y="4239"/>
                      <a:pt x="3792" y="4393"/>
                    </a:cubicBezTo>
                    <a:lnTo>
                      <a:pt x="3805" y="5206"/>
                    </a:lnTo>
                    <a:cubicBezTo>
                      <a:pt x="3813" y="5288"/>
                      <a:pt x="3743" y="5344"/>
                      <a:pt x="3674" y="5344"/>
                    </a:cubicBezTo>
                    <a:cubicBezTo>
                      <a:pt x="3635" y="5344"/>
                      <a:pt x="3596" y="5326"/>
                      <a:pt x="3572" y="5283"/>
                    </a:cubicBezTo>
                    <a:lnTo>
                      <a:pt x="3108" y="4613"/>
                    </a:lnTo>
                    <a:cubicBezTo>
                      <a:pt x="3057" y="4535"/>
                      <a:pt x="2966" y="4497"/>
                      <a:pt x="2876" y="4497"/>
                    </a:cubicBezTo>
                    <a:cubicBezTo>
                      <a:pt x="2786" y="4497"/>
                      <a:pt x="2696" y="4535"/>
                      <a:pt x="2644" y="4613"/>
                    </a:cubicBezTo>
                    <a:lnTo>
                      <a:pt x="2193" y="5283"/>
                    </a:lnTo>
                    <a:cubicBezTo>
                      <a:pt x="2164" y="5326"/>
                      <a:pt x="2123" y="5344"/>
                      <a:pt x="2081" y="5344"/>
                    </a:cubicBezTo>
                    <a:cubicBezTo>
                      <a:pt x="2009" y="5344"/>
                      <a:pt x="1939" y="5288"/>
                      <a:pt x="1948" y="5206"/>
                    </a:cubicBezTo>
                    <a:lnTo>
                      <a:pt x="1973" y="4393"/>
                    </a:lnTo>
                    <a:cubicBezTo>
                      <a:pt x="1973" y="4232"/>
                      <a:pt x="1839" y="4107"/>
                      <a:pt x="1682" y="4107"/>
                    </a:cubicBezTo>
                    <a:cubicBezTo>
                      <a:pt x="1651" y="4107"/>
                      <a:pt x="1619" y="4112"/>
                      <a:pt x="1586" y="4123"/>
                    </a:cubicBezTo>
                    <a:lnTo>
                      <a:pt x="825" y="4393"/>
                    </a:lnTo>
                    <a:cubicBezTo>
                      <a:pt x="808" y="4401"/>
                      <a:pt x="791" y="4404"/>
                      <a:pt x="774" y="4404"/>
                    </a:cubicBezTo>
                    <a:cubicBezTo>
                      <a:pt x="672" y="4404"/>
                      <a:pt x="606" y="4276"/>
                      <a:pt x="684" y="4187"/>
                    </a:cubicBezTo>
                    <a:lnTo>
                      <a:pt x="1174" y="3542"/>
                    </a:lnTo>
                    <a:cubicBezTo>
                      <a:pt x="1290" y="3388"/>
                      <a:pt x="1212" y="3155"/>
                      <a:pt x="1032" y="3104"/>
                    </a:cubicBezTo>
                    <a:lnTo>
                      <a:pt x="258" y="2872"/>
                    </a:lnTo>
                    <a:cubicBezTo>
                      <a:pt x="116" y="2833"/>
                      <a:pt x="116" y="2652"/>
                      <a:pt x="258" y="2614"/>
                    </a:cubicBezTo>
                    <a:lnTo>
                      <a:pt x="1032" y="2394"/>
                    </a:lnTo>
                    <a:cubicBezTo>
                      <a:pt x="1212" y="2330"/>
                      <a:pt x="1290" y="2098"/>
                      <a:pt x="1174" y="1943"/>
                    </a:cubicBezTo>
                    <a:lnTo>
                      <a:pt x="684" y="1298"/>
                    </a:lnTo>
                    <a:cubicBezTo>
                      <a:pt x="645" y="1260"/>
                      <a:pt x="645" y="1182"/>
                      <a:pt x="684" y="1144"/>
                    </a:cubicBezTo>
                    <a:cubicBezTo>
                      <a:pt x="703" y="1106"/>
                      <a:pt x="742" y="1082"/>
                      <a:pt x="782" y="1082"/>
                    </a:cubicBezTo>
                    <a:cubicBezTo>
                      <a:pt x="797" y="1082"/>
                      <a:pt x="812" y="1085"/>
                      <a:pt x="825" y="1092"/>
                    </a:cubicBezTo>
                    <a:lnTo>
                      <a:pt x="1586" y="1363"/>
                    </a:lnTo>
                    <a:cubicBezTo>
                      <a:pt x="1619" y="1374"/>
                      <a:pt x="1651" y="1379"/>
                      <a:pt x="1682" y="1379"/>
                    </a:cubicBezTo>
                    <a:cubicBezTo>
                      <a:pt x="1839" y="1379"/>
                      <a:pt x="1973" y="1253"/>
                      <a:pt x="1973" y="1092"/>
                    </a:cubicBezTo>
                    <a:lnTo>
                      <a:pt x="1948" y="279"/>
                    </a:lnTo>
                    <a:cubicBezTo>
                      <a:pt x="1939" y="198"/>
                      <a:pt x="2009" y="147"/>
                      <a:pt x="2080" y="147"/>
                    </a:cubicBezTo>
                    <a:cubicBezTo>
                      <a:pt x="2122" y="147"/>
                      <a:pt x="2164" y="164"/>
                      <a:pt x="2193" y="202"/>
                    </a:cubicBezTo>
                    <a:lnTo>
                      <a:pt x="2644" y="873"/>
                    </a:lnTo>
                    <a:cubicBezTo>
                      <a:pt x="2696" y="950"/>
                      <a:pt x="2786" y="989"/>
                      <a:pt x="2876" y="989"/>
                    </a:cubicBezTo>
                    <a:cubicBezTo>
                      <a:pt x="2966" y="989"/>
                      <a:pt x="3057" y="950"/>
                      <a:pt x="3108" y="873"/>
                    </a:cubicBezTo>
                    <a:lnTo>
                      <a:pt x="3572" y="202"/>
                    </a:lnTo>
                    <a:cubicBezTo>
                      <a:pt x="3596" y="164"/>
                      <a:pt x="3635" y="147"/>
                      <a:pt x="3675" y="147"/>
                    </a:cubicBezTo>
                    <a:close/>
                    <a:moveTo>
                      <a:pt x="2080" y="0"/>
                    </a:moveTo>
                    <a:cubicBezTo>
                      <a:pt x="1935" y="0"/>
                      <a:pt x="1793" y="109"/>
                      <a:pt x="1793" y="279"/>
                    </a:cubicBezTo>
                    <a:lnTo>
                      <a:pt x="1819" y="1092"/>
                    </a:lnTo>
                    <a:cubicBezTo>
                      <a:pt x="1819" y="1169"/>
                      <a:pt x="1753" y="1227"/>
                      <a:pt x="1679" y="1227"/>
                    </a:cubicBezTo>
                    <a:cubicBezTo>
                      <a:pt x="1665" y="1227"/>
                      <a:pt x="1652" y="1225"/>
                      <a:pt x="1638" y="1221"/>
                    </a:cubicBezTo>
                    <a:lnTo>
                      <a:pt x="877" y="950"/>
                    </a:lnTo>
                    <a:cubicBezTo>
                      <a:pt x="842" y="936"/>
                      <a:pt x="807" y="930"/>
                      <a:pt x="774" y="930"/>
                    </a:cubicBezTo>
                    <a:cubicBezTo>
                      <a:pt x="563" y="930"/>
                      <a:pt x="410" y="1188"/>
                      <a:pt x="555" y="1389"/>
                    </a:cubicBezTo>
                    <a:lnTo>
                      <a:pt x="1058" y="2033"/>
                    </a:lnTo>
                    <a:cubicBezTo>
                      <a:pt x="1109" y="2098"/>
                      <a:pt x="1071" y="2214"/>
                      <a:pt x="980" y="2240"/>
                    </a:cubicBezTo>
                    <a:lnTo>
                      <a:pt x="206" y="2472"/>
                    </a:lnTo>
                    <a:cubicBezTo>
                      <a:pt x="90" y="2498"/>
                      <a:pt x="0" y="2614"/>
                      <a:pt x="13" y="2743"/>
                    </a:cubicBezTo>
                    <a:cubicBezTo>
                      <a:pt x="0" y="2872"/>
                      <a:pt x="90" y="2988"/>
                      <a:pt x="206" y="3014"/>
                    </a:cubicBezTo>
                    <a:lnTo>
                      <a:pt x="980" y="3246"/>
                    </a:lnTo>
                    <a:cubicBezTo>
                      <a:pt x="1071" y="3271"/>
                      <a:pt x="1109" y="3375"/>
                      <a:pt x="1058" y="3452"/>
                    </a:cubicBezTo>
                    <a:lnTo>
                      <a:pt x="555" y="4097"/>
                    </a:lnTo>
                    <a:cubicBezTo>
                      <a:pt x="409" y="4287"/>
                      <a:pt x="565" y="4555"/>
                      <a:pt x="777" y="4555"/>
                    </a:cubicBezTo>
                    <a:cubicBezTo>
                      <a:pt x="809" y="4555"/>
                      <a:pt x="843" y="4549"/>
                      <a:pt x="877" y="4535"/>
                    </a:cubicBezTo>
                    <a:lnTo>
                      <a:pt x="1638" y="4264"/>
                    </a:lnTo>
                    <a:cubicBezTo>
                      <a:pt x="1652" y="4261"/>
                      <a:pt x="1665" y="4259"/>
                      <a:pt x="1679" y="4259"/>
                    </a:cubicBezTo>
                    <a:cubicBezTo>
                      <a:pt x="1753" y="4259"/>
                      <a:pt x="1819" y="4317"/>
                      <a:pt x="1819" y="4393"/>
                    </a:cubicBezTo>
                    <a:lnTo>
                      <a:pt x="1793" y="5193"/>
                    </a:lnTo>
                    <a:cubicBezTo>
                      <a:pt x="1793" y="5372"/>
                      <a:pt x="1937" y="5485"/>
                      <a:pt x="2082" y="5485"/>
                    </a:cubicBezTo>
                    <a:cubicBezTo>
                      <a:pt x="2167" y="5485"/>
                      <a:pt x="2252" y="5446"/>
                      <a:pt x="2309" y="5361"/>
                    </a:cubicBezTo>
                    <a:lnTo>
                      <a:pt x="2773" y="4690"/>
                    </a:lnTo>
                    <a:cubicBezTo>
                      <a:pt x="2799" y="4651"/>
                      <a:pt x="2841" y="4632"/>
                      <a:pt x="2883" y="4632"/>
                    </a:cubicBezTo>
                    <a:cubicBezTo>
                      <a:pt x="2924" y="4632"/>
                      <a:pt x="2966" y="4651"/>
                      <a:pt x="2992" y="4690"/>
                    </a:cubicBezTo>
                    <a:lnTo>
                      <a:pt x="3444" y="5361"/>
                    </a:lnTo>
                    <a:cubicBezTo>
                      <a:pt x="3495" y="5438"/>
                      <a:pt x="3585" y="5490"/>
                      <a:pt x="3676" y="5490"/>
                    </a:cubicBezTo>
                    <a:cubicBezTo>
                      <a:pt x="3701" y="5490"/>
                      <a:pt x="3740" y="5477"/>
                      <a:pt x="3766" y="5464"/>
                    </a:cubicBezTo>
                    <a:cubicBezTo>
                      <a:pt x="3882" y="5438"/>
                      <a:pt x="3972" y="5322"/>
                      <a:pt x="3959" y="5193"/>
                    </a:cubicBezTo>
                    <a:lnTo>
                      <a:pt x="3934" y="4381"/>
                    </a:lnTo>
                    <a:cubicBezTo>
                      <a:pt x="3934" y="4304"/>
                      <a:pt x="3999" y="4246"/>
                      <a:pt x="4074" y="4246"/>
                    </a:cubicBezTo>
                    <a:cubicBezTo>
                      <a:pt x="4087" y="4246"/>
                      <a:pt x="4100" y="4248"/>
                      <a:pt x="4114" y="4252"/>
                    </a:cubicBezTo>
                    <a:lnTo>
                      <a:pt x="4875" y="4522"/>
                    </a:lnTo>
                    <a:cubicBezTo>
                      <a:pt x="4912" y="4536"/>
                      <a:pt x="4948" y="4543"/>
                      <a:pt x="4982" y="4543"/>
                    </a:cubicBezTo>
                    <a:cubicBezTo>
                      <a:pt x="5201" y="4543"/>
                      <a:pt x="5353" y="4285"/>
                      <a:pt x="5197" y="4084"/>
                    </a:cubicBezTo>
                    <a:lnTo>
                      <a:pt x="4707" y="3439"/>
                    </a:lnTo>
                    <a:cubicBezTo>
                      <a:pt x="4656" y="3375"/>
                      <a:pt x="4682" y="3259"/>
                      <a:pt x="4772" y="3233"/>
                    </a:cubicBezTo>
                    <a:lnTo>
                      <a:pt x="5546" y="3014"/>
                    </a:lnTo>
                    <a:cubicBezTo>
                      <a:pt x="5816" y="2923"/>
                      <a:pt x="5816" y="2549"/>
                      <a:pt x="5546" y="2472"/>
                    </a:cubicBezTo>
                    <a:lnTo>
                      <a:pt x="4772" y="2240"/>
                    </a:lnTo>
                    <a:cubicBezTo>
                      <a:pt x="4682" y="2214"/>
                      <a:pt x="4656" y="2098"/>
                      <a:pt x="4707" y="2033"/>
                    </a:cubicBezTo>
                    <a:lnTo>
                      <a:pt x="5197" y="1389"/>
                    </a:lnTo>
                    <a:cubicBezTo>
                      <a:pt x="5353" y="1188"/>
                      <a:pt x="5201" y="930"/>
                      <a:pt x="4982" y="930"/>
                    </a:cubicBezTo>
                    <a:cubicBezTo>
                      <a:pt x="4948" y="930"/>
                      <a:pt x="4912" y="936"/>
                      <a:pt x="4875" y="950"/>
                    </a:cubicBezTo>
                    <a:lnTo>
                      <a:pt x="4114" y="1221"/>
                    </a:lnTo>
                    <a:cubicBezTo>
                      <a:pt x="4100" y="1225"/>
                      <a:pt x="4087" y="1227"/>
                      <a:pt x="4074" y="1227"/>
                    </a:cubicBezTo>
                    <a:cubicBezTo>
                      <a:pt x="3999" y="1227"/>
                      <a:pt x="3934" y="1169"/>
                      <a:pt x="3934" y="1092"/>
                    </a:cubicBezTo>
                    <a:lnTo>
                      <a:pt x="3959" y="279"/>
                    </a:lnTo>
                    <a:cubicBezTo>
                      <a:pt x="3959" y="109"/>
                      <a:pt x="3817" y="0"/>
                      <a:pt x="3672" y="0"/>
                    </a:cubicBezTo>
                    <a:cubicBezTo>
                      <a:pt x="3587" y="0"/>
                      <a:pt x="3501" y="38"/>
                      <a:pt x="3444" y="125"/>
                    </a:cubicBezTo>
                    <a:lnTo>
                      <a:pt x="2992" y="782"/>
                    </a:lnTo>
                    <a:cubicBezTo>
                      <a:pt x="2966" y="821"/>
                      <a:pt x="2924" y="840"/>
                      <a:pt x="2883" y="840"/>
                    </a:cubicBezTo>
                    <a:cubicBezTo>
                      <a:pt x="2841" y="840"/>
                      <a:pt x="2799" y="821"/>
                      <a:pt x="2773" y="782"/>
                    </a:cubicBezTo>
                    <a:lnTo>
                      <a:pt x="2309" y="125"/>
                    </a:lnTo>
                    <a:cubicBezTo>
                      <a:pt x="2251" y="38"/>
                      <a:pt x="216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2"/>
              <p:cNvSpPr/>
              <p:nvPr/>
            </p:nvSpPr>
            <p:spPr>
              <a:xfrm>
                <a:off x="6630325" y="2922600"/>
                <a:ext cx="461400" cy="921800"/>
              </a:xfrm>
              <a:custGeom>
                <a:avLst/>
                <a:gdLst/>
                <a:ahLst/>
                <a:cxnLst/>
                <a:rect l="l" t="t" r="r" b="b"/>
                <a:pathLst>
                  <a:path w="18456" h="36872" extrusionOk="0">
                    <a:moveTo>
                      <a:pt x="9188" y="1285"/>
                    </a:moveTo>
                    <a:cubicBezTo>
                      <a:pt x="9531" y="1285"/>
                      <a:pt x="9876" y="1455"/>
                      <a:pt x="10072" y="1832"/>
                    </a:cubicBezTo>
                    <a:lnTo>
                      <a:pt x="8731" y="1832"/>
                    </a:lnTo>
                    <a:lnTo>
                      <a:pt x="8731" y="1987"/>
                    </a:lnTo>
                    <a:lnTo>
                      <a:pt x="10150" y="1987"/>
                    </a:lnTo>
                    <a:cubicBezTo>
                      <a:pt x="10175" y="2090"/>
                      <a:pt x="10201" y="2193"/>
                      <a:pt x="10201" y="2309"/>
                    </a:cubicBezTo>
                    <a:lnTo>
                      <a:pt x="10201" y="2941"/>
                    </a:lnTo>
                    <a:lnTo>
                      <a:pt x="8164" y="2941"/>
                    </a:lnTo>
                    <a:lnTo>
                      <a:pt x="8164" y="2825"/>
                    </a:lnTo>
                    <a:lnTo>
                      <a:pt x="9427" y="2825"/>
                    </a:lnTo>
                    <a:lnTo>
                      <a:pt x="9427" y="2670"/>
                    </a:lnTo>
                    <a:lnTo>
                      <a:pt x="8164" y="2670"/>
                    </a:lnTo>
                    <a:lnTo>
                      <a:pt x="8164" y="2309"/>
                    </a:lnTo>
                    <a:cubicBezTo>
                      <a:pt x="8164" y="1667"/>
                      <a:pt x="8674" y="1285"/>
                      <a:pt x="9188" y="1285"/>
                    </a:cubicBezTo>
                    <a:close/>
                    <a:moveTo>
                      <a:pt x="9518" y="3083"/>
                    </a:moveTo>
                    <a:lnTo>
                      <a:pt x="9518" y="4502"/>
                    </a:lnTo>
                    <a:lnTo>
                      <a:pt x="8912" y="4502"/>
                    </a:lnTo>
                    <a:lnTo>
                      <a:pt x="8912" y="3096"/>
                    </a:lnTo>
                    <a:lnTo>
                      <a:pt x="9518" y="3083"/>
                    </a:lnTo>
                    <a:close/>
                    <a:moveTo>
                      <a:pt x="8770" y="3096"/>
                    </a:moveTo>
                    <a:lnTo>
                      <a:pt x="8770" y="4502"/>
                    </a:lnTo>
                    <a:lnTo>
                      <a:pt x="8409" y="4502"/>
                    </a:lnTo>
                    <a:cubicBezTo>
                      <a:pt x="8318" y="4502"/>
                      <a:pt x="8241" y="4514"/>
                      <a:pt x="8151" y="4540"/>
                    </a:cubicBezTo>
                    <a:lnTo>
                      <a:pt x="8151" y="3096"/>
                    </a:lnTo>
                    <a:close/>
                    <a:moveTo>
                      <a:pt x="10188" y="3096"/>
                    </a:moveTo>
                    <a:lnTo>
                      <a:pt x="10188" y="4540"/>
                    </a:lnTo>
                    <a:cubicBezTo>
                      <a:pt x="10111" y="4514"/>
                      <a:pt x="10021" y="4502"/>
                      <a:pt x="9930" y="4502"/>
                    </a:cubicBezTo>
                    <a:lnTo>
                      <a:pt x="9930" y="4489"/>
                    </a:lnTo>
                    <a:lnTo>
                      <a:pt x="9660" y="4489"/>
                    </a:lnTo>
                    <a:lnTo>
                      <a:pt x="9660" y="3096"/>
                    </a:lnTo>
                    <a:close/>
                    <a:moveTo>
                      <a:pt x="8399" y="4643"/>
                    </a:moveTo>
                    <a:cubicBezTo>
                      <a:pt x="8406" y="4643"/>
                      <a:pt x="8414" y="4643"/>
                      <a:pt x="8422" y="4643"/>
                    </a:cubicBezTo>
                    <a:lnTo>
                      <a:pt x="9930" y="4643"/>
                    </a:lnTo>
                    <a:cubicBezTo>
                      <a:pt x="10253" y="4643"/>
                      <a:pt x="10524" y="4914"/>
                      <a:pt x="10537" y="5250"/>
                    </a:cubicBezTo>
                    <a:lnTo>
                      <a:pt x="8950" y="5250"/>
                    </a:lnTo>
                    <a:lnTo>
                      <a:pt x="8950" y="5391"/>
                    </a:lnTo>
                    <a:lnTo>
                      <a:pt x="10537" y="5391"/>
                    </a:lnTo>
                    <a:lnTo>
                      <a:pt x="10537" y="6036"/>
                    </a:lnTo>
                    <a:lnTo>
                      <a:pt x="7802" y="6036"/>
                    </a:lnTo>
                    <a:lnTo>
                      <a:pt x="7802" y="5250"/>
                    </a:lnTo>
                    <a:cubicBezTo>
                      <a:pt x="7802" y="4909"/>
                      <a:pt x="8073" y="4643"/>
                      <a:pt x="8399" y="4643"/>
                    </a:cubicBezTo>
                    <a:close/>
                    <a:moveTo>
                      <a:pt x="10846" y="6191"/>
                    </a:moveTo>
                    <a:cubicBezTo>
                      <a:pt x="11040" y="6191"/>
                      <a:pt x="11194" y="6333"/>
                      <a:pt x="11233" y="6526"/>
                    </a:cubicBezTo>
                    <a:lnTo>
                      <a:pt x="10524" y="6526"/>
                    </a:lnTo>
                    <a:lnTo>
                      <a:pt x="10524" y="6679"/>
                    </a:lnTo>
                    <a:lnTo>
                      <a:pt x="10524" y="6679"/>
                    </a:lnTo>
                    <a:cubicBezTo>
                      <a:pt x="10126" y="6576"/>
                      <a:pt x="9715" y="6526"/>
                      <a:pt x="9298" y="6526"/>
                    </a:cubicBezTo>
                    <a:lnTo>
                      <a:pt x="8783" y="6526"/>
                    </a:lnTo>
                    <a:cubicBezTo>
                      <a:pt x="8215" y="6526"/>
                      <a:pt x="7648" y="6617"/>
                      <a:pt x="7106" y="6823"/>
                    </a:cubicBezTo>
                    <a:lnTo>
                      <a:pt x="7106" y="6591"/>
                    </a:lnTo>
                    <a:cubicBezTo>
                      <a:pt x="7106" y="6372"/>
                      <a:pt x="7287" y="6191"/>
                      <a:pt x="7506" y="6191"/>
                    </a:cubicBezTo>
                    <a:close/>
                    <a:moveTo>
                      <a:pt x="11233" y="6681"/>
                    </a:moveTo>
                    <a:lnTo>
                      <a:pt x="11233" y="6862"/>
                    </a:lnTo>
                    <a:cubicBezTo>
                      <a:pt x="11233" y="6887"/>
                      <a:pt x="11233" y="6900"/>
                      <a:pt x="11233" y="6926"/>
                    </a:cubicBezTo>
                    <a:cubicBezTo>
                      <a:pt x="11006" y="6825"/>
                      <a:pt x="10772" y="6743"/>
                      <a:pt x="10533" y="6681"/>
                    </a:cubicBezTo>
                    <a:close/>
                    <a:moveTo>
                      <a:pt x="8745" y="6681"/>
                    </a:moveTo>
                    <a:cubicBezTo>
                      <a:pt x="8762" y="6681"/>
                      <a:pt x="8779" y="6681"/>
                      <a:pt x="8796" y="6681"/>
                    </a:cubicBezTo>
                    <a:lnTo>
                      <a:pt x="9311" y="6681"/>
                    </a:lnTo>
                    <a:cubicBezTo>
                      <a:pt x="10859" y="6681"/>
                      <a:pt x="12316" y="7442"/>
                      <a:pt x="13193" y="8706"/>
                    </a:cubicBezTo>
                    <a:lnTo>
                      <a:pt x="11594" y="8706"/>
                    </a:lnTo>
                    <a:lnTo>
                      <a:pt x="11594" y="8848"/>
                    </a:lnTo>
                    <a:lnTo>
                      <a:pt x="13284" y="8848"/>
                    </a:lnTo>
                    <a:cubicBezTo>
                      <a:pt x="13748" y="9570"/>
                      <a:pt x="14006" y="10395"/>
                      <a:pt x="14019" y="11246"/>
                    </a:cubicBezTo>
                    <a:lnTo>
                      <a:pt x="12303" y="11246"/>
                    </a:lnTo>
                    <a:lnTo>
                      <a:pt x="12303" y="11388"/>
                    </a:lnTo>
                    <a:lnTo>
                      <a:pt x="14032" y="11388"/>
                    </a:lnTo>
                    <a:lnTo>
                      <a:pt x="14032" y="12897"/>
                    </a:lnTo>
                    <a:lnTo>
                      <a:pt x="8873" y="12897"/>
                    </a:lnTo>
                    <a:lnTo>
                      <a:pt x="8873" y="13039"/>
                    </a:lnTo>
                    <a:lnTo>
                      <a:pt x="14032" y="13039"/>
                    </a:lnTo>
                    <a:lnTo>
                      <a:pt x="14032" y="13890"/>
                    </a:lnTo>
                    <a:lnTo>
                      <a:pt x="4075" y="13890"/>
                    </a:lnTo>
                    <a:lnTo>
                      <a:pt x="4062" y="11388"/>
                    </a:lnTo>
                    <a:lnTo>
                      <a:pt x="6835" y="11388"/>
                    </a:lnTo>
                    <a:lnTo>
                      <a:pt x="6835" y="11234"/>
                    </a:lnTo>
                    <a:lnTo>
                      <a:pt x="4075" y="11234"/>
                    </a:lnTo>
                    <a:cubicBezTo>
                      <a:pt x="4088" y="10705"/>
                      <a:pt x="4191" y="10189"/>
                      <a:pt x="4385" y="9699"/>
                    </a:cubicBezTo>
                    <a:lnTo>
                      <a:pt x="5558" y="9699"/>
                    </a:lnTo>
                    <a:lnTo>
                      <a:pt x="5558" y="9544"/>
                    </a:lnTo>
                    <a:lnTo>
                      <a:pt x="4436" y="9544"/>
                    </a:lnTo>
                    <a:cubicBezTo>
                      <a:pt x="4694" y="8951"/>
                      <a:pt x="5081" y="8409"/>
                      <a:pt x="5558" y="7958"/>
                    </a:cubicBezTo>
                    <a:lnTo>
                      <a:pt x="5558" y="8009"/>
                    </a:lnTo>
                    <a:lnTo>
                      <a:pt x="9182" y="8009"/>
                    </a:lnTo>
                    <a:lnTo>
                      <a:pt x="9182" y="7855"/>
                    </a:lnTo>
                    <a:lnTo>
                      <a:pt x="5687" y="7855"/>
                    </a:lnTo>
                    <a:cubicBezTo>
                      <a:pt x="6526" y="7105"/>
                      <a:pt x="7615" y="6681"/>
                      <a:pt x="8745" y="6681"/>
                    </a:cubicBezTo>
                    <a:close/>
                    <a:moveTo>
                      <a:pt x="4849" y="14058"/>
                    </a:moveTo>
                    <a:lnTo>
                      <a:pt x="4849" y="16315"/>
                    </a:lnTo>
                    <a:lnTo>
                      <a:pt x="3559" y="16315"/>
                    </a:lnTo>
                    <a:lnTo>
                      <a:pt x="3559" y="14058"/>
                    </a:lnTo>
                    <a:close/>
                    <a:moveTo>
                      <a:pt x="6474" y="14058"/>
                    </a:moveTo>
                    <a:lnTo>
                      <a:pt x="6474" y="16315"/>
                    </a:lnTo>
                    <a:lnTo>
                      <a:pt x="5004" y="16315"/>
                    </a:lnTo>
                    <a:lnTo>
                      <a:pt x="5004" y="14058"/>
                    </a:lnTo>
                    <a:close/>
                    <a:moveTo>
                      <a:pt x="8086" y="14058"/>
                    </a:moveTo>
                    <a:lnTo>
                      <a:pt x="8086" y="16315"/>
                    </a:lnTo>
                    <a:lnTo>
                      <a:pt x="6616" y="16315"/>
                    </a:lnTo>
                    <a:lnTo>
                      <a:pt x="6616" y="14058"/>
                    </a:lnTo>
                    <a:close/>
                    <a:moveTo>
                      <a:pt x="14380" y="14058"/>
                    </a:moveTo>
                    <a:lnTo>
                      <a:pt x="14380" y="16315"/>
                    </a:lnTo>
                    <a:lnTo>
                      <a:pt x="13077" y="16315"/>
                    </a:lnTo>
                    <a:lnTo>
                      <a:pt x="13077" y="14058"/>
                    </a:lnTo>
                    <a:close/>
                    <a:moveTo>
                      <a:pt x="9698" y="14071"/>
                    </a:moveTo>
                    <a:lnTo>
                      <a:pt x="9698" y="16328"/>
                    </a:lnTo>
                    <a:lnTo>
                      <a:pt x="8241" y="16328"/>
                    </a:lnTo>
                    <a:lnTo>
                      <a:pt x="8241" y="14071"/>
                    </a:lnTo>
                    <a:close/>
                    <a:moveTo>
                      <a:pt x="11310" y="14071"/>
                    </a:moveTo>
                    <a:lnTo>
                      <a:pt x="11310" y="16328"/>
                    </a:lnTo>
                    <a:lnTo>
                      <a:pt x="9853" y="16328"/>
                    </a:lnTo>
                    <a:lnTo>
                      <a:pt x="9853" y="14071"/>
                    </a:lnTo>
                    <a:close/>
                    <a:moveTo>
                      <a:pt x="12922" y="14071"/>
                    </a:moveTo>
                    <a:lnTo>
                      <a:pt x="12922" y="16328"/>
                    </a:lnTo>
                    <a:lnTo>
                      <a:pt x="11465" y="16328"/>
                    </a:lnTo>
                    <a:lnTo>
                      <a:pt x="11465" y="14071"/>
                    </a:lnTo>
                    <a:close/>
                    <a:moveTo>
                      <a:pt x="5675" y="18211"/>
                    </a:moveTo>
                    <a:cubicBezTo>
                      <a:pt x="6255" y="18211"/>
                      <a:pt x="6719" y="18688"/>
                      <a:pt x="6693" y="19268"/>
                    </a:cubicBezTo>
                    <a:lnTo>
                      <a:pt x="6693" y="20945"/>
                    </a:lnTo>
                    <a:lnTo>
                      <a:pt x="4669" y="21280"/>
                    </a:lnTo>
                    <a:lnTo>
                      <a:pt x="4669" y="19268"/>
                    </a:lnTo>
                    <a:cubicBezTo>
                      <a:pt x="4643" y="18688"/>
                      <a:pt x="5107" y="18211"/>
                      <a:pt x="5675" y="18211"/>
                    </a:cubicBezTo>
                    <a:close/>
                    <a:moveTo>
                      <a:pt x="12394" y="18198"/>
                    </a:moveTo>
                    <a:cubicBezTo>
                      <a:pt x="12974" y="18198"/>
                      <a:pt x="13438" y="18688"/>
                      <a:pt x="13413" y="19268"/>
                    </a:cubicBezTo>
                    <a:lnTo>
                      <a:pt x="13400" y="21306"/>
                    </a:lnTo>
                    <a:lnTo>
                      <a:pt x="11375" y="20945"/>
                    </a:lnTo>
                    <a:lnTo>
                      <a:pt x="11375" y="19268"/>
                    </a:lnTo>
                    <a:cubicBezTo>
                      <a:pt x="11362" y="18688"/>
                      <a:pt x="11813" y="18198"/>
                      <a:pt x="12394" y="18198"/>
                    </a:cubicBezTo>
                    <a:close/>
                    <a:moveTo>
                      <a:pt x="14044" y="16470"/>
                    </a:moveTo>
                    <a:lnTo>
                      <a:pt x="14044" y="16676"/>
                    </a:lnTo>
                    <a:lnTo>
                      <a:pt x="13271" y="16676"/>
                    </a:lnTo>
                    <a:lnTo>
                      <a:pt x="13271" y="16818"/>
                    </a:lnTo>
                    <a:lnTo>
                      <a:pt x="14044" y="16818"/>
                    </a:lnTo>
                    <a:lnTo>
                      <a:pt x="14044" y="17230"/>
                    </a:lnTo>
                    <a:lnTo>
                      <a:pt x="12329" y="17230"/>
                    </a:lnTo>
                    <a:lnTo>
                      <a:pt x="12329" y="17385"/>
                    </a:lnTo>
                    <a:lnTo>
                      <a:pt x="14044" y="17385"/>
                    </a:lnTo>
                    <a:lnTo>
                      <a:pt x="14044" y="21409"/>
                    </a:lnTo>
                    <a:lnTo>
                      <a:pt x="13554" y="21332"/>
                    </a:lnTo>
                    <a:lnTo>
                      <a:pt x="13554" y="19268"/>
                    </a:lnTo>
                    <a:cubicBezTo>
                      <a:pt x="13580" y="18597"/>
                      <a:pt x="13051" y="18056"/>
                      <a:pt x="12394" y="18056"/>
                    </a:cubicBezTo>
                    <a:cubicBezTo>
                      <a:pt x="11736" y="18056"/>
                      <a:pt x="11207" y="18597"/>
                      <a:pt x="11233" y="19268"/>
                    </a:cubicBezTo>
                    <a:lnTo>
                      <a:pt x="11233" y="20919"/>
                    </a:lnTo>
                    <a:lnTo>
                      <a:pt x="10794" y="20841"/>
                    </a:lnTo>
                    <a:lnTo>
                      <a:pt x="10794" y="19307"/>
                    </a:lnTo>
                    <a:lnTo>
                      <a:pt x="9015" y="17437"/>
                    </a:lnTo>
                    <a:lnTo>
                      <a:pt x="7222" y="19307"/>
                    </a:lnTo>
                    <a:lnTo>
                      <a:pt x="7222" y="20829"/>
                    </a:lnTo>
                    <a:lnTo>
                      <a:pt x="6861" y="20893"/>
                    </a:lnTo>
                    <a:lnTo>
                      <a:pt x="6861" y="19268"/>
                    </a:lnTo>
                    <a:cubicBezTo>
                      <a:pt x="6887" y="18597"/>
                      <a:pt x="6358" y="18056"/>
                      <a:pt x="5687" y="18056"/>
                    </a:cubicBezTo>
                    <a:cubicBezTo>
                      <a:pt x="5030" y="18056"/>
                      <a:pt x="4501" y="18597"/>
                      <a:pt x="4527" y="19268"/>
                    </a:cubicBezTo>
                    <a:lnTo>
                      <a:pt x="4527" y="21306"/>
                    </a:lnTo>
                    <a:lnTo>
                      <a:pt x="4062" y="21383"/>
                    </a:lnTo>
                    <a:lnTo>
                      <a:pt x="4062" y="17940"/>
                    </a:lnTo>
                    <a:lnTo>
                      <a:pt x="4630" y="17940"/>
                    </a:lnTo>
                    <a:lnTo>
                      <a:pt x="4630" y="17798"/>
                    </a:lnTo>
                    <a:lnTo>
                      <a:pt x="4050" y="17798"/>
                    </a:lnTo>
                    <a:lnTo>
                      <a:pt x="4050" y="17359"/>
                    </a:lnTo>
                    <a:lnTo>
                      <a:pt x="5958" y="17359"/>
                    </a:lnTo>
                    <a:lnTo>
                      <a:pt x="5958" y="17205"/>
                    </a:lnTo>
                    <a:lnTo>
                      <a:pt x="4062" y="17205"/>
                    </a:lnTo>
                    <a:lnTo>
                      <a:pt x="4062" y="16470"/>
                    </a:lnTo>
                    <a:close/>
                    <a:moveTo>
                      <a:pt x="1343" y="19495"/>
                    </a:moveTo>
                    <a:cubicBezTo>
                      <a:pt x="1876" y="19495"/>
                      <a:pt x="2412" y="19880"/>
                      <a:pt x="2412" y="20558"/>
                    </a:cubicBezTo>
                    <a:lnTo>
                      <a:pt x="2412" y="20841"/>
                    </a:lnTo>
                    <a:lnTo>
                      <a:pt x="1328" y="20841"/>
                    </a:lnTo>
                    <a:lnTo>
                      <a:pt x="1328" y="20996"/>
                    </a:lnTo>
                    <a:lnTo>
                      <a:pt x="2412" y="20996"/>
                    </a:lnTo>
                    <a:lnTo>
                      <a:pt x="2412" y="21551"/>
                    </a:lnTo>
                    <a:lnTo>
                      <a:pt x="310" y="21551"/>
                    </a:lnTo>
                    <a:lnTo>
                      <a:pt x="297" y="20558"/>
                    </a:lnTo>
                    <a:cubicBezTo>
                      <a:pt x="297" y="20493"/>
                      <a:pt x="310" y="20429"/>
                      <a:pt x="322" y="20364"/>
                    </a:cubicBezTo>
                    <a:lnTo>
                      <a:pt x="1187" y="20364"/>
                    </a:lnTo>
                    <a:lnTo>
                      <a:pt x="1187" y="20222"/>
                    </a:lnTo>
                    <a:lnTo>
                      <a:pt x="361" y="20222"/>
                    </a:lnTo>
                    <a:cubicBezTo>
                      <a:pt x="524" y="19723"/>
                      <a:pt x="933" y="19495"/>
                      <a:pt x="1343" y="19495"/>
                    </a:cubicBezTo>
                    <a:close/>
                    <a:moveTo>
                      <a:pt x="17093" y="19513"/>
                    </a:moveTo>
                    <a:cubicBezTo>
                      <a:pt x="17625" y="19513"/>
                      <a:pt x="18158" y="19894"/>
                      <a:pt x="18158" y="20571"/>
                    </a:cubicBezTo>
                    <a:lnTo>
                      <a:pt x="18158" y="20867"/>
                    </a:lnTo>
                    <a:lnTo>
                      <a:pt x="17075" y="20867"/>
                    </a:lnTo>
                    <a:lnTo>
                      <a:pt x="17075" y="21009"/>
                    </a:lnTo>
                    <a:lnTo>
                      <a:pt x="18158" y="21009"/>
                    </a:lnTo>
                    <a:lnTo>
                      <a:pt x="18158" y="21577"/>
                    </a:lnTo>
                    <a:lnTo>
                      <a:pt x="16043" y="21577"/>
                    </a:lnTo>
                    <a:lnTo>
                      <a:pt x="16031" y="20571"/>
                    </a:lnTo>
                    <a:cubicBezTo>
                      <a:pt x="16031" y="20506"/>
                      <a:pt x="16043" y="20442"/>
                      <a:pt x="16056" y="20377"/>
                    </a:cubicBezTo>
                    <a:lnTo>
                      <a:pt x="16920" y="20377"/>
                    </a:lnTo>
                    <a:lnTo>
                      <a:pt x="16920" y="20235"/>
                    </a:lnTo>
                    <a:lnTo>
                      <a:pt x="16108" y="20235"/>
                    </a:lnTo>
                    <a:cubicBezTo>
                      <a:pt x="16271" y="19741"/>
                      <a:pt x="16681" y="19513"/>
                      <a:pt x="17093" y="19513"/>
                    </a:cubicBezTo>
                    <a:close/>
                    <a:moveTo>
                      <a:pt x="7222" y="20996"/>
                    </a:moveTo>
                    <a:lnTo>
                      <a:pt x="7222" y="22828"/>
                    </a:lnTo>
                    <a:lnTo>
                      <a:pt x="2218" y="22828"/>
                    </a:lnTo>
                    <a:lnTo>
                      <a:pt x="2218" y="21873"/>
                    </a:lnTo>
                    <a:lnTo>
                      <a:pt x="7222" y="20996"/>
                    </a:lnTo>
                    <a:close/>
                    <a:moveTo>
                      <a:pt x="10794" y="20996"/>
                    </a:moveTo>
                    <a:lnTo>
                      <a:pt x="16250" y="21938"/>
                    </a:lnTo>
                    <a:lnTo>
                      <a:pt x="16250" y="22828"/>
                    </a:lnTo>
                    <a:lnTo>
                      <a:pt x="10794" y="22828"/>
                    </a:lnTo>
                    <a:lnTo>
                      <a:pt x="10794" y="20996"/>
                    </a:lnTo>
                    <a:close/>
                    <a:moveTo>
                      <a:pt x="9066" y="20003"/>
                    </a:moveTo>
                    <a:cubicBezTo>
                      <a:pt x="9595" y="20003"/>
                      <a:pt x="10034" y="20442"/>
                      <a:pt x="10034" y="20970"/>
                    </a:cubicBezTo>
                    <a:lnTo>
                      <a:pt x="10034" y="25007"/>
                    </a:lnTo>
                    <a:lnTo>
                      <a:pt x="8099" y="25007"/>
                    </a:lnTo>
                    <a:lnTo>
                      <a:pt x="8099" y="20970"/>
                    </a:lnTo>
                    <a:cubicBezTo>
                      <a:pt x="8099" y="20442"/>
                      <a:pt x="8525" y="20003"/>
                      <a:pt x="9066" y="20003"/>
                    </a:cubicBezTo>
                    <a:close/>
                    <a:moveTo>
                      <a:pt x="9015" y="17643"/>
                    </a:moveTo>
                    <a:lnTo>
                      <a:pt x="10653" y="19371"/>
                    </a:lnTo>
                    <a:lnTo>
                      <a:pt x="10653" y="25033"/>
                    </a:lnTo>
                    <a:lnTo>
                      <a:pt x="10188" y="25033"/>
                    </a:lnTo>
                    <a:lnTo>
                      <a:pt x="10188" y="20970"/>
                    </a:lnTo>
                    <a:cubicBezTo>
                      <a:pt x="10266" y="20300"/>
                      <a:pt x="9750" y="19707"/>
                      <a:pt x="9066" y="19707"/>
                    </a:cubicBezTo>
                    <a:cubicBezTo>
                      <a:pt x="8396" y="19707"/>
                      <a:pt x="7867" y="20300"/>
                      <a:pt x="7944" y="20970"/>
                    </a:cubicBezTo>
                    <a:lnTo>
                      <a:pt x="7944" y="25046"/>
                    </a:lnTo>
                    <a:lnTo>
                      <a:pt x="7377" y="25046"/>
                    </a:lnTo>
                    <a:lnTo>
                      <a:pt x="7364" y="19371"/>
                    </a:lnTo>
                    <a:lnTo>
                      <a:pt x="9015" y="17643"/>
                    </a:lnTo>
                    <a:close/>
                    <a:moveTo>
                      <a:pt x="7209" y="22969"/>
                    </a:moveTo>
                    <a:lnTo>
                      <a:pt x="7222" y="25046"/>
                    </a:lnTo>
                    <a:lnTo>
                      <a:pt x="5610" y="25046"/>
                    </a:lnTo>
                    <a:lnTo>
                      <a:pt x="5610" y="25381"/>
                    </a:lnTo>
                    <a:lnTo>
                      <a:pt x="2205" y="25381"/>
                    </a:lnTo>
                    <a:lnTo>
                      <a:pt x="2205" y="23563"/>
                    </a:lnTo>
                    <a:lnTo>
                      <a:pt x="4346" y="23563"/>
                    </a:lnTo>
                    <a:lnTo>
                      <a:pt x="4346" y="23408"/>
                    </a:lnTo>
                    <a:lnTo>
                      <a:pt x="2205" y="23408"/>
                    </a:lnTo>
                    <a:lnTo>
                      <a:pt x="2205" y="22969"/>
                    </a:lnTo>
                    <a:close/>
                    <a:moveTo>
                      <a:pt x="16250" y="22969"/>
                    </a:moveTo>
                    <a:lnTo>
                      <a:pt x="16237" y="24530"/>
                    </a:lnTo>
                    <a:lnTo>
                      <a:pt x="13915" y="24530"/>
                    </a:lnTo>
                    <a:lnTo>
                      <a:pt x="13915" y="24685"/>
                    </a:lnTo>
                    <a:lnTo>
                      <a:pt x="16237" y="24685"/>
                    </a:lnTo>
                    <a:lnTo>
                      <a:pt x="16237" y="25420"/>
                    </a:lnTo>
                    <a:lnTo>
                      <a:pt x="12407" y="25420"/>
                    </a:lnTo>
                    <a:lnTo>
                      <a:pt x="12407" y="25046"/>
                    </a:lnTo>
                    <a:lnTo>
                      <a:pt x="10794" y="25046"/>
                    </a:lnTo>
                    <a:lnTo>
                      <a:pt x="10794" y="22969"/>
                    </a:lnTo>
                    <a:close/>
                    <a:moveTo>
                      <a:pt x="12265" y="25188"/>
                    </a:moveTo>
                    <a:lnTo>
                      <a:pt x="12265" y="26090"/>
                    </a:lnTo>
                    <a:lnTo>
                      <a:pt x="5752" y="26090"/>
                    </a:lnTo>
                    <a:lnTo>
                      <a:pt x="5752" y="25188"/>
                    </a:lnTo>
                    <a:close/>
                    <a:moveTo>
                      <a:pt x="684" y="21706"/>
                    </a:moveTo>
                    <a:lnTo>
                      <a:pt x="2063" y="21718"/>
                    </a:lnTo>
                    <a:lnTo>
                      <a:pt x="2063" y="26155"/>
                    </a:lnTo>
                    <a:lnTo>
                      <a:pt x="684" y="26155"/>
                    </a:lnTo>
                    <a:lnTo>
                      <a:pt x="684" y="21706"/>
                    </a:lnTo>
                    <a:close/>
                    <a:moveTo>
                      <a:pt x="16392" y="21706"/>
                    </a:moveTo>
                    <a:lnTo>
                      <a:pt x="17784" y="21718"/>
                    </a:lnTo>
                    <a:lnTo>
                      <a:pt x="17784" y="26155"/>
                    </a:lnTo>
                    <a:lnTo>
                      <a:pt x="16392" y="26155"/>
                    </a:lnTo>
                    <a:lnTo>
                      <a:pt x="16392" y="21706"/>
                    </a:lnTo>
                    <a:close/>
                    <a:moveTo>
                      <a:pt x="2566" y="26297"/>
                    </a:moveTo>
                    <a:lnTo>
                      <a:pt x="2566" y="27019"/>
                    </a:lnTo>
                    <a:lnTo>
                      <a:pt x="155" y="27019"/>
                    </a:lnTo>
                    <a:lnTo>
                      <a:pt x="155" y="26297"/>
                    </a:lnTo>
                    <a:close/>
                    <a:moveTo>
                      <a:pt x="18300" y="26297"/>
                    </a:moveTo>
                    <a:lnTo>
                      <a:pt x="18300" y="27019"/>
                    </a:lnTo>
                    <a:lnTo>
                      <a:pt x="15889" y="27019"/>
                    </a:lnTo>
                    <a:lnTo>
                      <a:pt x="15889" y="26297"/>
                    </a:lnTo>
                    <a:close/>
                    <a:moveTo>
                      <a:pt x="5043" y="26903"/>
                    </a:moveTo>
                    <a:cubicBezTo>
                      <a:pt x="5571" y="26903"/>
                      <a:pt x="6010" y="27341"/>
                      <a:pt x="6010" y="27870"/>
                    </a:cubicBezTo>
                    <a:lnTo>
                      <a:pt x="6010" y="31907"/>
                    </a:lnTo>
                    <a:lnTo>
                      <a:pt x="4075" y="31907"/>
                    </a:lnTo>
                    <a:lnTo>
                      <a:pt x="4075" y="27870"/>
                    </a:lnTo>
                    <a:cubicBezTo>
                      <a:pt x="4075" y="27341"/>
                      <a:pt x="4501" y="26903"/>
                      <a:pt x="5043" y="26903"/>
                    </a:cubicBezTo>
                    <a:close/>
                    <a:moveTo>
                      <a:pt x="9066" y="26903"/>
                    </a:moveTo>
                    <a:cubicBezTo>
                      <a:pt x="9608" y="26903"/>
                      <a:pt x="10034" y="27341"/>
                      <a:pt x="10034" y="27870"/>
                    </a:cubicBezTo>
                    <a:lnTo>
                      <a:pt x="10034" y="31907"/>
                    </a:lnTo>
                    <a:lnTo>
                      <a:pt x="8099" y="31907"/>
                    </a:lnTo>
                    <a:lnTo>
                      <a:pt x="8099" y="27870"/>
                    </a:lnTo>
                    <a:cubicBezTo>
                      <a:pt x="8099" y="27341"/>
                      <a:pt x="8538" y="26903"/>
                      <a:pt x="9066" y="26903"/>
                    </a:cubicBezTo>
                    <a:close/>
                    <a:moveTo>
                      <a:pt x="13232" y="26903"/>
                    </a:moveTo>
                    <a:cubicBezTo>
                      <a:pt x="13761" y="26903"/>
                      <a:pt x="14199" y="27341"/>
                      <a:pt x="14199" y="27870"/>
                    </a:cubicBezTo>
                    <a:lnTo>
                      <a:pt x="14199" y="31907"/>
                    </a:lnTo>
                    <a:lnTo>
                      <a:pt x="12265" y="31907"/>
                    </a:lnTo>
                    <a:lnTo>
                      <a:pt x="12265" y="27870"/>
                    </a:lnTo>
                    <a:cubicBezTo>
                      <a:pt x="12265" y="27341"/>
                      <a:pt x="12690" y="26903"/>
                      <a:pt x="13232" y="26903"/>
                    </a:cubicBezTo>
                    <a:close/>
                    <a:moveTo>
                      <a:pt x="6603" y="26310"/>
                    </a:moveTo>
                    <a:lnTo>
                      <a:pt x="6603" y="31958"/>
                    </a:lnTo>
                    <a:lnTo>
                      <a:pt x="6152" y="31958"/>
                    </a:lnTo>
                    <a:lnTo>
                      <a:pt x="6152" y="27870"/>
                    </a:lnTo>
                    <a:cubicBezTo>
                      <a:pt x="6152" y="27251"/>
                      <a:pt x="5649" y="26748"/>
                      <a:pt x="5043" y="26748"/>
                    </a:cubicBezTo>
                    <a:cubicBezTo>
                      <a:pt x="4411" y="26748"/>
                      <a:pt x="3908" y="27251"/>
                      <a:pt x="3908" y="27883"/>
                    </a:cubicBezTo>
                    <a:lnTo>
                      <a:pt x="3908" y="31971"/>
                    </a:lnTo>
                    <a:lnTo>
                      <a:pt x="3327" y="31971"/>
                    </a:lnTo>
                    <a:lnTo>
                      <a:pt x="3327" y="26310"/>
                    </a:lnTo>
                    <a:close/>
                    <a:moveTo>
                      <a:pt x="10640" y="26310"/>
                    </a:moveTo>
                    <a:lnTo>
                      <a:pt x="10640" y="31958"/>
                    </a:lnTo>
                    <a:lnTo>
                      <a:pt x="10175" y="31958"/>
                    </a:lnTo>
                    <a:lnTo>
                      <a:pt x="10175" y="27870"/>
                    </a:lnTo>
                    <a:cubicBezTo>
                      <a:pt x="10175" y="27251"/>
                      <a:pt x="9685" y="26748"/>
                      <a:pt x="9066" y="26748"/>
                    </a:cubicBezTo>
                    <a:cubicBezTo>
                      <a:pt x="8447" y="26748"/>
                      <a:pt x="7944" y="27251"/>
                      <a:pt x="7944" y="27883"/>
                    </a:cubicBezTo>
                    <a:lnTo>
                      <a:pt x="7944" y="31971"/>
                    </a:lnTo>
                    <a:lnTo>
                      <a:pt x="7364" y="31971"/>
                    </a:lnTo>
                    <a:lnTo>
                      <a:pt x="7364" y="26310"/>
                    </a:lnTo>
                    <a:close/>
                    <a:moveTo>
                      <a:pt x="14805" y="26310"/>
                    </a:moveTo>
                    <a:lnTo>
                      <a:pt x="14805" y="31958"/>
                    </a:lnTo>
                    <a:lnTo>
                      <a:pt x="14341" y="31958"/>
                    </a:lnTo>
                    <a:lnTo>
                      <a:pt x="14341" y="27870"/>
                    </a:lnTo>
                    <a:cubicBezTo>
                      <a:pt x="14341" y="27251"/>
                      <a:pt x="13838" y="26748"/>
                      <a:pt x="13232" y="26748"/>
                    </a:cubicBezTo>
                    <a:cubicBezTo>
                      <a:pt x="12600" y="26748"/>
                      <a:pt x="12097" y="27251"/>
                      <a:pt x="12097" y="27883"/>
                    </a:cubicBezTo>
                    <a:lnTo>
                      <a:pt x="12097" y="31971"/>
                    </a:lnTo>
                    <a:lnTo>
                      <a:pt x="11530" y="31971"/>
                    </a:lnTo>
                    <a:lnTo>
                      <a:pt x="11530" y="26310"/>
                    </a:lnTo>
                    <a:close/>
                    <a:moveTo>
                      <a:pt x="5610" y="25536"/>
                    </a:moveTo>
                    <a:lnTo>
                      <a:pt x="5610" y="26168"/>
                    </a:lnTo>
                    <a:lnTo>
                      <a:pt x="3185" y="26168"/>
                    </a:lnTo>
                    <a:lnTo>
                      <a:pt x="3185" y="32113"/>
                    </a:lnTo>
                    <a:lnTo>
                      <a:pt x="6758" y="32113"/>
                    </a:lnTo>
                    <a:lnTo>
                      <a:pt x="6758" y="26232"/>
                    </a:lnTo>
                    <a:lnTo>
                      <a:pt x="7209" y="26232"/>
                    </a:lnTo>
                    <a:lnTo>
                      <a:pt x="7209" y="32113"/>
                    </a:lnTo>
                    <a:lnTo>
                      <a:pt x="10794" y="32113"/>
                    </a:lnTo>
                    <a:lnTo>
                      <a:pt x="10794" y="26232"/>
                    </a:lnTo>
                    <a:lnTo>
                      <a:pt x="11375" y="26232"/>
                    </a:lnTo>
                    <a:lnTo>
                      <a:pt x="11375" y="32113"/>
                    </a:lnTo>
                    <a:lnTo>
                      <a:pt x="14947" y="32113"/>
                    </a:lnTo>
                    <a:lnTo>
                      <a:pt x="14947" y="26155"/>
                    </a:lnTo>
                    <a:lnTo>
                      <a:pt x="12407" y="26155"/>
                    </a:lnTo>
                    <a:lnTo>
                      <a:pt x="12407" y="25562"/>
                    </a:lnTo>
                    <a:lnTo>
                      <a:pt x="16250" y="25562"/>
                    </a:lnTo>
                    <a:lnTo>
                      <a:pt x="16250" y="26142"/>
                    </a:lnTo>
                    <a:lnTo>
                      <a:pt x="15734" y="26142"/>
                    </a:lnTo>
                    <a:lnTo>
                      <a:pt x="15734" y="27174"/>
                    </a:lnTo>
                    <a:lnTo>
                      <a:pt x="16250" y="27174"/>
                    </a:lnTo>
                    <a:lnTo>
                      <a:pt x="16250" y="32938"/>
                    </a:lnTo>
                    <a:lnTo>
                      <a:pt x="2205" y="32938"/>
                    </a:lnTo>
                    <a:lnTo>
                      <a:pt x="2205" y="27174"/>
                    </a:lnTo>
                    <a:lnTo>
                      <a:pt x="2721" y="27174"/>
                    </a:lnTo>
                    <a:lnTo>
                      <a:pt x="2721" y="26142"/>
                    </a:lnTo>
                    <a:lnTo>
                      <a:pt x="2205" y="26142"/>
                    </a:lnTo>
                    <a:lnTo>
                      <a:pt x="2205" y="25536"/>
                    </a:lnTo>
                    <a:close/>
                    <a:moveTo>
                      <a:pt x="5114" y="33980"/>
                    </a:moveTo>
                    <a:cubicBezTo>
                      <a:pt x="5459" y="33980"/>
                      <a:pt x="5804" y="34209"/>
                      <a:pt x="5804" y="34667"/>
                    </a:cubicBezTo>
                    <a:lnTo>
                      <a:pt x="5804" y="36691"/>
                    </a:lnTo>
                    <a:lnTo>
                      <a:pt x="4424" y="36691"/>
                    </a:lnTo>
                    <a:lnTo>
                      <a:pt x="4424" y="34667"/>
                    </a:lnTo>
                    <a:cubicBezTo>
                      <a:pt x="4424" y="34209"/>
                      <a:pt x="4769" y="33980"/>
                      <a:pt x="5114" y="33980"/>
                    </a:cubicBezTo>
                    <a:close/>
                    <a:moveTo>
                      <a:pt x="9099" y="33980"/>
                    </a:moveTo>
                    <a:cubicBezTo>
                      <a:pt x="9444" y="33980"/>
                      <a:pt x="9789" y="34209"/>
                      <a:pt x="9789" y="34667"/>
                    </a:cubicBezTo>
                    <a:lnTo>
                      <a:pt x="9789" y="36691"/>
                    </a:lnTo>
                    <a:lnTo>
                      <a:pt x="8409" y="36691"/>
                    </a:lnTo>
                    <a:lnTo>
                      <a:pt x="8409" y="34667"/>
                    </a:lnTo>
                    <a:cubicBezTo>
                      <a:pt x="8409" y="34209"/>
                      <a:pt x="8754" y="33980"/>
                      <a:pt x="9099" y="33980"/>
                    </a:cubicBezTo>
                    <a:close/>
                    <a:moveTo>
                      <a:pt x="13084" y="33980"/>
                    </a:moveTo>
                    <a:cubicBezTo>
                      <a:pt x="13429" y="33980"/>
                      <a:pt x="13774" y="34209"/>
                      <a:pt x="13774" y="34667"/>
                    </a:cubicBezTo>
                    <a:lnTo>
                      <a:pt x="13774" y="36691"/>
                    </a:lnTo>
                    <a:lnTo>
                      <a:pt x="12394" y="36691"/>
                    </a:lnTo>
                    <a:lnTo>
                      <a:pt x="12394" y="34667"/>
                    </a:lnTo>
                    <a:cubicBezTo>
                      <a:pt x="12394" y="34209"/>
                      <a:pt x="12739" y="33980"/>
                      <a:pt x="13084" y="33980"/>
                    </a:cubicBezTo>
                    <a:close/>
                    <a:moveTo>
                      <a:pt x="17784" y="27174"/>
                    </a:moveTo>
                    <a:lnTo>
                      <a:pt x="17784" y="36111"/>
                    </a:lnTo>
                    <a:lnTo>
                      <a:pt x="16740" y="36111"/>
                    </a:lnTo>
                    <a:lnTo>
                      <a:pt x="16740" y="36253"/>
                    </a:lnTo>
                    <a:lnTo>
                      <a:pt x="17784" y="36253"/>
                    </a:lnTo>
                    <a:lnTo>
                      <a:pt x="17784" y="36717"/>
                    </a:lnTo>
                    <a:lnTo>
                      <a:pt x="16405" y="36717"/>
                    </a:lnTo>
                    <a:lnTo>
                      <a:pt x="16405" y="29753"/>
                    </a:lnTo>
                    <a:lnTo>
                      <a:pt x="17178" y="29753"/>
                    </a:lnTo>
                    <a:lnTo>
                      <a:pt x="17178" y="29611"/>
                    </a:lnTo>
                    <a:lnTo>
                      <a:pt x="16405" y="29611"/>
                    </a:lnTo>
                    <a:lnTo>
                      <a:pt x="16405" y="27174"/>
                    </a:lnTo>
                    <a:close/>
                    <a:moveTo>
                      <a:pt x="2051" y="27174"/>
                    </a:moveTo>
                    <a:lnTo>
                      <a:pt x="2051" y="36730"/>
                    </a:lnTo>
                    <a:lnTo>
                      <a:pt x="671" y="36730"/>
                    </a:lnTo>
                    <a:lnTo>
                      <a:pt x="671" y="27174"/>
                    </a:lnTo>
                    <a:close/>
                    <a:moveTo>
                      <a:pt x="16250" y="33080"/>
                    </a:moveTo>
                    <a:lnTo>
                      <a:pt x="16250" y="36730"/>
                    </a:lnTo>
                    <a:lnTo>
                      <a:pt x="13915" y="36730"/>
                    </a:lnTo>
                    <a:lnTo>
                      <a:pt x="13915" y="34667"/>
                    </a:lnTo>
                    <a:cubicBezTo>
                      <a:pt x="13915" y="34210"/>
                      <a:pt x="13554" y="33841"/>
                      <a:pt x="13100" y="33841"/>
                    </a:cubicBezTo>
                    <a:cubicBezTo>
                      <a:pt x="13093" y="33841"/>
                      <a:pt x="13085" y="33841"/>
                      <a:pt x="13077" y="33841"/>
                    </a:cubicBezTo>
                    <a:lnTo>
                      <a:pt x="13077" y="33828"/>
                    </a:lnTo>
                    <a:cubicBezTo>
                      <a:pt x="12613" y="33828"/>
                      <a:pt x="12239" y="34202"/>
                      <a:pt x="12239" y="34667"/>
                    </a:cubicBezTo>
                    <a:lnTo>
                      <a:pt x="12239" y="36730"/>
                    </a:lnTo>
                    <a:lnTo>
                      <a:pt x="9930" y="36730"/>
                    </a:lnTo>
                    <a:lnTo>
                      <a:pt x="9930" y="34667"/>
                    </a:lnTo>
                    <a:cubicBezTo>
                      <a:pt x="9930" y="34106"/>
                      <a:pt x="9511" y="33825"/>
                      <a:pt x="9092" y="33825"/>
                    </a:cubicBezTo>
                    <a:cubicBezTo>
                      <a:pt x="8673" y="33825"/>
                      <a:pt x="8254" y="34106"/>
                      <a:pt x="8254" y="34667"/>
                    </a:cubicBezTo>
                    <a:lnTo>
                      <a:pt x="8254" y="36730"/>
                    </a:lnTo>
                    <a:lnTo>
                      <a:pt x="5958" y="36730"/>
                    </a:lnTo>
                    <a:lnTo>
                      <a:pt x="5958" y="34667"/>
                    </a:lnTo>
                    <a:cubicBezTo>
                      <a:pt x="5958" y="34106"/>
                      <a:pt x="5539" y="33825"/>
                      <a:pt x="5120" y="33825"/>
                    </a:cubicBezTo>
                    <a:cubicBezTo>
                      <a:pt x="4701" y="33825"/>
                      <a:pt x="4282" y="34106"/>
                      <a:pt x="4282" y="34667"/>
                    </a:cubicBezTo>
                    <a:lnTo>
                      <a:pt x="4282" y="36730"/>
                    </a:lnTo>
                    <a:lnTo>
                      <a:pt x="2205" y="36730"/>
                    </a:lnTo>
                    <a:lnTo>
                      <a:pt x="2205" y="33080"/>
                    </a:lnTo>
                    <a:close/>
                    <a:moveTo>
                      <a:pt x="9079" y="1"/>
                    </a:moveTo>
                    <a:lnTo>
                      <a:pt x="9079" y="1148"/>
                    </a:lnTo>
                    <a:cubicBezTo>
                      <a:pt x="8473" y="1187"/>
                      <a:pt x="8009" y="1703"/>
                      <a:pt x="8009" y="2309"/>
                    </a:cubicBezTo>
                    <a:lnTo>
                      <a:pt x="8009" y="2941"/>
                    </a:lnTo>
                    <a:lnTo>
                      <a:pt x="8009" y="4605"/>
                    </a:lnTo>
                    <a:cubicBezTo>
                      <a:pt x="7790" y="4747"/>
                      <a:pt x="7661" y="4992"/>
                      <a:pt x="7661" y="5250"/>
                    </a:cubicBezTo>
                    <a:lnTo>
                      <a:pt x="7661" y="6049"/>
                    </a:lnTo>
                    <a:lnTo>
                      <a:pt x="7493" y="6049"/>
                    </a:lnTo>
                    <a:cubicBezTo>
                      <a:pt x="7196" y="6049"/>
                      <a:pt x="6951" y="6294"/>
                      <a:pt x="6951" y="6591"/>
                    </a:cubicBezTo>
                    <a:lnTo>
                      <a:pt x="6951" y="6862"/>
                    </a:lnTo>
                    <a:lnTo>
                      <a:pt x="6951" y="6874"/>
                    </a:lnTo>
                    <a:cubicBezTo>
                      <a:pt x="5120" y="7622"/>
                      <a:pt x="3921" y="9415"/>
                      <a:pt x="3908" y="11388"/>
                    </a:cubicBezTo>
                    <a:lnTo>
                      <a:pt x="3908" y="13916"/>
                    </a:lnTo>
                    <a:lnTo>
                      <a:pt x="3405" y="13916"/>
                    </a:lnTo>
                    <a:lnTo>
                      <a:pt x="3405" y="16470"/>
                    </a:lnTo>
                    <a:lnTo>
                      <a:pt x="3895" y="16470"/>
                    </a:lnTo>
                    <a:lnTo>
                      <a:pt x="3895" y="21422"/>
                    </a:lnTo>
                    <a:lnTo>
                      <a:pt x="2554" y="21654"/>
                    </a:lnTo>
                    <a:lnTo>
                      <a:pt x="2554" y="20558"/>
                    </a:lnTo>
                    <a:cubicBezTo>
                      <a:pt x="2554" y="19926"/>
                      <a:pt x="2076" y="19410"/>
                      <a:pt x="1444" y="19358"/>
                    </a:cubicBezTo>
                    <a:lnTo>
                      <a:pt x="1444" y="17888"/>
                    </a:lnTo>
                    <a:lnTo>
                      <a:pt x="1303" y="17888"/>
                    </a:lnTo>
                    <a:lnTo>
                      <a:pt x="1303" y="19358"/>
                    </a:lnTo>
                    <a:cubicBezTo>
                      <a:pt x="658" y="19384"/>
                      <a:pt x="155" y="19913"/>
                      <a:pt x="155" y="20558"/>
                    </a:cubicBezTo>
                    <a:lnTo>
                      <a:pt x="155" y="21706"/>
                    </a:lnTo>
                    <a:lnTo>
                      <a:pt x="503" y="21706"/>
                    </a:lnTo>
                    <a:lnTo>
                      <a:pt x="503" y="26142"/>
                    </a:lnTo>
                    <a:lnTo>
                      <a:pt x="0" y="26142"/>
                    </a:lnTo>
                    <a:lnTo>
                      <a:pt x="0" y="27174"/>
                    </a:lnTo>
                    <a:lnTo>
                      <a:pt x="503" y="27174"/>
                    </a:lnTo>
                    <a:lnTo>
                      <a:pt x="503" y="36872"/>
                    </a:lnTo>
                    <a:lnTo>
                      <a:pt x="17926" y="36872"/>
                    </a:lnTo>
                    <a:lnTo>
                      <a:pt x="17926" y="27174"/>
                    </a:lnTo>
                    <a:lnTo>
                      <a:pt x="18442" y="27174"/>
                    </a:lnTo>
                    <a:lnTo>
                      <a:pt x="18455" y="26142"/>
                    </a:lnTo>
                    <a:lnTo>
                      <a:pt x="17939" y="26142"/>
                    </a:lnTo>
                    <a:lnTo>
                      <a:pt x="17939" y="21706"/>
                    </a:lnTo>
                    <a:lnTo>
                      <a:pt x="18300" y="21706"/>
                    </a:lnTo>
                    <a:lnTo>
                      <a:pt x="18300" y="20558"/>
                    </a:lnTo>
                    <a:cubicBezTo>
                      <a:pt x="18300" y="19926"/>
                      <a:pt x="17823" y="19410"/>
                      <a:pt x="17191" y="19358"/>
                    </a:cubicBezTo>
                    <a:lnTo>
                      <a:pt x="17191" y="17888"/>
                    </a:lnTo>
                    <a:lnTo>
                      <a:pt x="17049" y="17888"/>
                    </a:lnTo>
                    <a:lnTo>
                      <a:pt x="17049" y="19358"/>
                    </a:lnTo>
                    <a:cubicBezTo>
                      <a:pt x="16405" y="19384"/>
                      <a:pt x="15889" y="19913"/>
                      <a:pt x="15889" y="20558"/>
                    </a:cubicBezTo>
                    <a:lnTo>
                      <a:pt x="15889" y="21706"/>
                    </a:lnTo>
                    <a:lnTo>
                      <a:pt x="16250" y="21706"/>
                    </a:lnTo>
                    <a:lnTo>
                      <a:pt x="16250" y="21783"/>
                    </a:lnTo>
                    <a:lnTo>
                      <a:pt x="14186" y="21422"/>
                    </a:lnTo>
                    <a:lnTo>
                      <a:pt x="14186" y="16470"/>
                    </a:lnTo>
                    <a:lnTo>
                      <a:pt x="14535" y="16470"/>
                    </a:lnTo>
                    <a:lnTo>
                      <a:pt x="14535" y="13903"/>
                    </a:lnTo>
                    <a:lnTo>
                      <a:pt x="14173" y="13903"/>
                    </a:lnTo>
                    <a:lnTo>
                      <a:pt x="14173" y="11388"/>
                    </a:lnTo>
                    <a:cubicBezTo>
                      <a:pt x="14173" y="9505"/>
                      <a:pt x="13090" y="7790"/>
                      <a:pt x="11375" y="6978"/>
                    </a:cubicBezTo>
                    <a:cubicBezTo>
                      <a:pt x="11388" y="6939"/>
                      <a:pt x="11388" y="6900"/>
                      <a:pt x="11401" y="6862"/>
                    </a:cubicBezTo>
                    <a:lnTo>
                      <a:pt x="11401" y="6591"/>
                    </a:lnTo>
                    <a:cubicBezTo>
                      <a:pt x="11401" y="6294"/>
                      <a:pt x="11156" y="6049"/>
                      <a:pt x="10846" y="6049"/>
                    </a:cubicBezTo>
                    <a:lnTo>
                      <a:pt x="10691" y="6049"/>
                    </a:lnTo>
                    <a:lnTo>
                      <a:pt x="10691" y="5250"/>
                    </a:lnTo>
                    <a:cubicBezTo>
                      <a:pt x="10691" y="4992"/>
                      <a:pt x="10562" y="4747"/>
                      <a:pt x="10343" y="4605"/>
                    </a:cubicBezTo>
                    <a:lnTo>
                      <a:pt x="10343" y="3612"/>
                    </a:lnTo>
                    <a:lnTo>
                      <a:pt x="10343" y="2309"/>
                    </a:lnTo>
                    <a:cubicBezTo>
                      <a:pt x="10343" y="1677"/>
                      <a:pt x="9853" y="1174"/>
                      <a:pt x="9234" y="1136"/>
                    </a:cubicBezTo>
                    <a:lnTo>
                      <a:pt x="9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42"/>
            <p:cNvGrpSpPr/>
            <p:nvPr/>
          </p:nvGrpSpPr>
          <p:grpSpPr>
            <a:xfrm>
              <a:off x="1977097" y="2139236"/>
              <a:ext cx="2295929" cy="3141836"/>
              <a:chOff x="5010158" y="2582786"/>
              <a:chExt cx="2020886" cy="2765458"/>
            </a:xfrm>
          </p:grpSpPr>
          <p:sp>
            <p:nvSpPr>
              <p:cNvPr id="537" name="Google Shape;537;p42"/>
              <p:cNvSpPr/>
              <p:nvPr/>
            </p:nvSpPr>
            <p:spPr>
              <a:xfrm flipH="1">
                <a:off x="5698857" y="2582786"/>
                <a:ext cx="909865" cy="798823"/>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Montagnes</a:t>
                </a:r>
                <a:endParaRPr>
                  <a:solidFill>
                    <a:schemeClr val="dk2"/>
                  </a:solidFill>
                  <a:latin typeface="Big Shoulders Text"/>
                  <a:ea typeface="Big Shoulders Text"/>
                  <a:cs typeface="Big Shoulders Text"/>
                  <a:sym typeface="Big Shoulders Text"/>
                </a:endParaRPr>
              </a:p>
            </p:txBody>
          </p:sp>
          <p:grpSp>
            <p:nvGrpSpPr>
              <p:cNvPr id="538" name="Google Shape;538;p42"/>
              <p:cNvGrpSpPr/>
              <p:nvPr/>
            </p:nvGrpSpPr>
            <p:grpSpPr>
              <a:xfrm>
                <a:off x="5010158" y="3341959"/>
                <a:ext cx="2020886" cy="2006285"/>
                <a:chOff x="4282268" y="3458367"/>
                <a:chExt cx="2375836" cy="2358393"/>
              </a:xfrm>
            </p:grpSpPr>
            <p:sp>
              <p:nvSpPr>
                <p:cNvPr id="539" name="Google Shape;539;p42"/>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2"/>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2"/>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2"/>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2"/>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2"/>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2"/>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2"/>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2"/>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2"/>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2"/>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2"/>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lt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2"/>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2"/>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2"/>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2"/>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2"/>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2"/>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2"/>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2"/>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 name="Google Shape;559;p42"/>
            <p:cNvGrpSpPr/>
            <p:nvPr/>
          </p:nvGrpSpPr>
          <p:grpSpPr>
            <a:xfrm>
              <a:off x="1360193" y="422288"/>
              <a:ext cx="2295961" cy="1325524"/>
              <a:chOff x="1338370" y="376425"/>
              <a:chExt cx="3245633" cy="1874062"/>
            </a:xfrm>
          </p:grpSpPr>
          <p:sp>
            <p:nvSpPr>
              <p:cNvPr id="560" name="Google Shape;560;p42"/>
              <p:cNvSpPr/>
              <p:nvPr/>
            </p:nvSpPr>
            <p:spPr>
              <a:xfrm flipH="1">
                <a:off x="1338370" y="376425"/>
                <a:ext cx="1471178" cy="53251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2"/>
              <p:cNvSpPr/>
              <p:nvPr/>
            </p:nvSpPr>
            <p:spPr>
              <a:xfrm>
                <a:off x="3207604" y="1779677"/>
                <a:ext cx="1376398" cy="470810"/>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5"/>
        <p:cNvGrpSpPr/>
        <p:nvPr/>
      </p:nvGrpSpPr>
      <p:grpSpPr>
        <a:xfrm>
          <a:off x="0" y="0"/>
          <a:ext cx="0" cy="0"/>
          <a:chOff x="0" y="0"/>
          <a:chExt cx="0" cy="0"/>
        </a:xfrm>
      </p:grpSpPr>
      <p:sp>
        <p:nvSpPr>
          <p:cNvPr id="366" name="Google Shape;366;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Contents of this template</a:t>
            </a:r>
            <a:endParaRPr dirty="0"/>
          </a:p>
        </p:txBody>
      </p:sp>
      <p:graphicFrame>
        <p:nvGraphicFramePr>
          <p:cNvPr id="367" name="Google Shape;367;p39"/>
          <p:cNvGraphicFramePr/>
          <p:nvPr>
            <p:extLst>
              <p:ext uri="{D42A27DB-BD31-4B8C-83A1-F6EECF244321}">
                <p14:modId xmlns:p14="http://schemas.microsoft.com/office/powerpoint/2010/main" val="2340921737"/>
              </p:ext>
            </p:extLst>
          </p:nvPr>
        </p:nvGraphicFramePr>
        <p:xfrm>
          <a:off x="720000" y="1736825"/>
          <a:ext cx="7704000" cy="2169150"/>
        </p:xfrm>
        <a:graphic>
          <a:graphicData uri="http://schemas.openxmlformats.org/drawingml/2006/table">
            <a:tbl>
              <a:tblPr>
                <a:noFill/>
                <a:tableStyleId>{07CBB4E0-268B-46C6-AA15-2192DA15D892}</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000" b="1" u="sng">
                          <a:solidFill>
                            <a:schemeClr val="dk1"/>
                          </a:solidFill>
                          <a:latin typeface="Barlow Semi Condensed"/>
                          <a:ea typeface="Barlow Semi Condensed"/>
                          <a:cs typeface="Barlow Semi Condensed"/>
                          <a:sym typeface="Barlow Semi Condensed"/>
                          <a:hlinkClick r:id="rId3" action="ppaction://hlinksldjump">
                            <a:extLst>
                              <a:ext uri="{A12FA001-AC4F-418D-AE19-62706E023703}">
                                <ahyp:hlinkClr xmlns:ahyp="http://schemas.microsoft.com/office/drawing/2018/hyperlinkcolor" val="tx"/>
                              </a:ext>
                            </a:extLst>
                          </a:hlinkClick>
                        </a:rPr>
                        <a:t>Fonts</a:t>
                      </a:r>
                      <a:endParaRPr sz="1000" b="1" u="sng">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Barlow Semi Condensed"/>
                          <a:ea typeface="Barlow Semi Condensed"/>
                          <a:cs typeface="Barlow Semi Condensed"/>
                          <a:sym typeface="Barlow Semi Condensed"/>
                        </a:rPr>
                        <a:t>To view this template correctly in PowerPoint, download and install the fonts we used</a:t>
                      </a:r>
                      <a:endParaRPr sz="100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000" b="1" u="sng">
                          <a:solidFill>
                            <a:schemeClr val="dk1"/>
                          </a:solidFill>
                          <a:latin typeface="Barlow Semi Condensed"/>
                          <a:ea typeface="Barlow Semi Condensed"/>
                          <a:cs typeface="Barlow Semi Condensed"/>
                          <a:sym typeface="Barlow Semi Condensed"/>
                          <a:hlinkClick r:id="rId4" action="ppaction://hlinksldjump">
                            <a:extLst>
                              <a:ext uri="{A12FA001-AC4F-418D-AE19-62706E023703}">
                                <ahyp:hlinkClr xmlns:ahyp="http://schemas.microsoft.com/office/drawing/2018/hyperlinkcolor" val="tx"/>
                              </a:ext>
                            </a:extLst>
                          </a:hlinkClick>
                        </a:rPr>
                        <a:t>Used</a:t>
                      </a:r>
                      <a:r>
                        <a:rPr lang="en" sz="1000" b="1">
                          <a:solidFill>
                            <a:schemeClr val="dk1"/>
                          </a:solidFill>
                          <a:latin typeface="Barlow Semi Condensed"/>
                          <a:ea typeface="Barlow Semi Condensed"/>
                          <a:cs typeface="Barlow Semi Condensed"/>
                          <a:sym typeface="Barlow Semi Condensed"/>
                        </a:rPr>
                        <a:t> and </a:t>
                      </a:r>
                      <a:r>
                        <a:rPr lang="en" sz="1000" b="1" u="sng">
                          <a:solidFill>
                            <a:schemeClr val="dk1"/>
                          </a:solidFill>
                          <a:latin typeface="Barlow Semi Condensed"/>
                          <a:ea typeface="Barlow Semi Condensed"/>
                          <a:cs typeface="Barlow Semi Condensed"/>
                          <a:sym typeface="Barlow Semi Condensed"/>
                          <a:hlinkClick r:id="rId5" action="ppaction://hlinksldjump">
                            <a:extLst>
                              <a:ext uri="{A12FA001-AC4F-418D-AE19-62706E023703}">
                                <ahyp:hlinkClr xmlns:ahyp="http://schemas.microsoft.com/office/drawing/2018/hyperlinkcolor" val="tx"/>
                              </a:ext>
                            </a:extLst>
                          </a:hlinkClick>
                        </a:rPr>
                        <a:t>alternative resources</a:t>
                      </a:r>
                      <a:endParaRPr sz="1000" b="1" u="sng">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Barlow Semi Condensed"/>
                          <a:ea typeface="Barlow Semi Condensed"/>
                          <a:cs typeface="Barlow Semi Condensed"/>
                          <a:sym typeface="Barlow Semi Condensed"/>
                        </a:rPr>
                        <a:t>An assortment of graphic resources that are suitable for use in this presentation</a:t>
                      </a:r>
                      <a:endParaRPr sz="100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000" b="1" u="sng">
                          <a:solidFill>
                            <a:schemeClr val="dk1"/>
                          </a:solidFill>
                          <a:latin typeface="Barlow Semi Condensed"/>
                          <a:ea typeface="Barlow Semi Condensed"/>
                          <a:cs typeface="Barlow Semi Condensed"/>
                          <a:sym typeface="Barlow Semi Condensed"/>
                          <a:hlinkClick r:id="rId6" action="ppaction://hlinksldjump">
                            <a:extLst>
                              <a:ext uri="{A12FA001-AC4F-418D-AE19-62706E023703}">
                                <ahyp:hlinkClr xmlns:ahyp="http://schemas.microsoft.com/office/drawing/2018/hyperlinkcolor" val="tx"/>
                              </a:ext>
                            </a:extLst>
                          </a:hlinkClick>
                        </a:rPr>
                        <a:t>Thanks slide</a:t>
                      </a:r>
                      <a:endParaRPr sz="1000" b="1" u="sng">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Barlow Semi Condensed"/>
                          <a:ea typeface="Barlow Semi Condensed"/>
                          <a:cs typeface="Barlow Semi Condensed"/>
                          <a:sym typeface="Barlow Semi Condensed"/>
                        </a:rPr>
                        <a:t>You must keep it so that proper credits for our design are given</a:t>
                      </a:r>
                      <a:endParaRPr sz="100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000" b="1" u="sng">
                          <a:solidFill>
                            <a:schemeClr val="hlink"/>
                          </a:solidFill>
                          <a:latin typeface="Barlow Semi Condensed"/>
                          <a:ea typeface="Barlow Semi Condensed"/>
                          <a:cs typeface="Barlow Semi Condensed"/>
                          <a:sym typeface="Barlow Semi Condensed"/>
                          <a:hlinkClick r:id="rId3" action="ppaction://hlinksldjump"/>
                        </a:rPr>
                        <a:t>Colors</a:t>
                      </a:r>
                      <a:endParaRPr sz="1000" b="1" u="sng">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Barlow Semi Condensed"/>
                          <a:ea typeface="Barlow Semi Condensed"/>
                          <a:cs typeface="Barlow Semi Condensed"/>
                          <a:sym typeface="Barlow Semi Condensed"/>
                        </a:rPr>
                        <a:t>All the colors used in this presentation</a:t>
                      </a:r>
                      <a:endParaRPr sz="100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000" b="1" u="sng">
                          <a:solidFill>
                            <a:schemeClr val="dk1"/>
                          </a:solidFill>
                          <a:latin typeface="Barlow Semi Condensed"/>
                          <a:ea typeface="Barlow Semi Condensed"/>
                          <a:cs typeface="Barlow Semi Condensed"/>
                          <a:sym typeface="Barlow Semi Condensed"/>
                          <a:hlinkClick r:id="rId7" action="ppaction://hlinksldjump">
                            <a:extLst>
                              <a:ext uri="{A12FA001-AC4F-418D-AE19-62706E023703}">
                                <ahyp:hlinkClr xmlns:ahyp="http://schemas.microsoft.com/office/drawing/2018/hyperlinkcolor" val="tx"/>
                              </a:ext>
                            </a:extLst>
                          </a:hlinkClick>
                        </a:rPr>
                        <a:t>Icons</a:t>
                      </a:r>
                      <a:r>
                        <a:rPr lang="en" sz="1000" b="1">
                          <a:solidFill>
                            <a:schemeClr val="dk1"/>
                          </a:solidFill>
                          <a:uFill>
                            <a:noFill/>
                          </a:uFill>
                          <a:latin typeface="Barlow Semi Condensed"/>
                          <a:ea typeface="Barlow Semi Condensed"/>
                          <a:cs typeface="Barlow Semi Condensed"/>
                          <a:sym typeface="Barlow Semi Condensed"/>
                          <a:hlinkClick r:id="rId7" action="ppaction://hlinksldjump">
                            <a:extLst>
                              <a:ext uri="{A12FA001-AC4F-418D-AE19-62706E023703}">
                                <ahyp:hlinkClr xmlns:ahyp="http://schemas.microsoft.com/office/drawing/2018/hyperlinkcolor" val="tx"/>
                              </a:ext>
                            </a:extLst>
                          </a:hlinkClick>
                        </a:rPr>
                        <a:t> </a:t>
                      </a:r>
                      <a:r>
                        <a:rPr lang="en" sz="1000" b="1">
                          <a:solidFill>
                            <a:schemeClr val="dk1"/>
                          </a:solidFill>
                          <a:latin typeface="Barlow Semi Condensed"/>
                          <a:ea typeface="Barlow Semi Condensed"/>
                          <a:cs typeface="Barlow Semi Condensed"/>
                          <a:sym typeface="Barlow Semi Condensed"/>
                        </a:rPr>
                        <a:t>and</a:t>
                      </a:r>
                      <a:r>
                        <a:rPr lang="en" sz="1000" b="1">
                          <a:solidFill>
                            <a:schemeClr val="dk1"/>
                          </a:solidFill>
                          <a:uFill>
                            <a:noFill/>
                          </a:uFill>
                          <a:latin typeface="Barlow Semi Condensed"/>
                          <a:ea typeface="Barlow Semi Condensed"/>
                          <a:cs typeface="Barlow Semi Condensed"/>
                          <a:sym typeface="Barlow Semi Condensed"/>
                          <a:hlinkClick r:id="rId8" action="ppaction://hlinksldjump">
                            <a:extLst>
                              <a:ext uri="{A12FA001-AC4F-418D-AE19-62706E023703}">
                                <ahyp:hlinkClr xmlns:ahyp="http://schemas.microsoft.com/office/drawing/2018/hyperlinkcolor" val="tx"/>
                              </a:ext>
                            </a:extLst>
                          </a:hlinkClick>
                        </a:rPr>
                        <a:t> </a:t>
                      </a:r>
                      <a:r>
                        <a:rPr lang="en" sz="1000" b="1" u="sng">
                          <a:solidFill>
                            <a:schemeClr val="dk1"/>
                          </a:solidFill>
                          <a:latin typeface="Barlow Semi Condensed"/>
                          <a:ea typeface="Barlow Semi Condensed"/>
                          <a:cs typeface="Barlow Semi Condensed"/>
                          <a:sym typeface="Barlow Semi Condensed"/>
                          <a:hlinkClick r:id="rId8" action="ppaction://hlinksldjump">
                            <a:extLst>
                              <a:ext uri="{A12FA001-AC4F-418D-AE19-62706E023703}">
                                <ahyp:hlinkClr xmlns:ahyp="http://schemas.microsoft.com/office/drawing/2018/hyperlinkcolor" val="tx"/>
                              </a:ext>
                            </a:extLst>
                          </a:hlinkClick>
                        </a:rPr>
                        <a:t>infographic resources</a:t>
                      </a:r>
                      <a:endParaRPr sz="1000" b="1" u="sng">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dirty="0">
                          <a:solidFill>
                            <a:schemeClr val="dk1"/>
                          </a:solidFill>
                          <a:latin typeface="Barlow Semi Condensed"/>
                          <a:ea typeface="Barlow Semi Condensed"/>
                          <a:cs typeface="Barlow Semi Condensed"/>
                          <a:sym typeface="Barlow Semi Condensed"/>
                        </a:rPr>
                        <a:t>These can be used in the template, and theirize and color can be edited</a:t>
                      </a:r>
                      <a:endParaRPr sz="1000" dirty="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000" b="1">
                          <a:solidFill>
                            <a:schemeClr val="dk1"/>
                          </a:solidFill>
                          <a:latin typeface="Barlow Semi Condensed"/>
                          <a:ea typeface="Barlow Semi Condensed"/>
                          <a:cs typeface="Barlow Semi Condensed"/>
                          <a:sym typeface="Barlow Semi Condensed"/>
                        </a:rPr>
                        <a:t>Editable presentation theme </a:t>
                      </a:r>
                      <a:endParaRPr sz="1000" b="1">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dirty="0">
                          <a:solidFill>
                            <a:schemeClr val="dk1"/>
                          </a:solidFill>
                          <a:latin typeface="Barlow Semi Condensed"/>
                          <a:ea typeface="Barlow Semi Condensed"/>
                          <a:cs typeface="Barlow Semi Condensed"/>
                          <a:sym typeface="Barlow Semi Condensed"/>
                        </a:rPr>
                        <a:t>You can edit the master slides easily. For more info, click </a:t>
                      </a:r>
                      <a:r>
                        <a:rPr lang="en" sz="1000" u="sng" dirty="0">
                          <a:solidFill>
                            <a:schemeClr val="dk1"/>
                          </a:solidFill>
                          <a:latin typeface="Barlow Semi Condensed"/>
                          <a:ea typeface="Barlow Semi Condensed"/>
                          <a:cs typeface="Barlow Semi Condensed"/>
                          <a:sym typeface="Barlow Semi Condensed"/>
                          <a:hlinkClick r:id="rId9">
                            <a:extLst>
                              <a:ext uri="{A12FA001-AC4F-418D-AE19-62706E023703}">
                                <ahyp:hlinkClr xmlns:ahyp="http://schemas.microsoft.com/office/drawing/2018/hyperlinkcolor" val="tx"/>
                              </a:ext>
                            </a:extLst>
                          </a:hlinkClick>
                        </a:rPr>
                        <a:t>here</a:t>
                      </a:r>
                      <a:endParaRPr sz="1000" dirty="0">
                        <a:solidFill>
                          <a:schemeClr val="dk1"/>
                        </a:solidFill>
                        <a:latin typeface="Barlow Semi Condensed"/>
                        <a:ea typeface="Barlow Semi Condensed"/>
                        <a:cs typeface="Barlow Semi Condensed"/>
                        <a:sym typeface="Barlow Semi Condensed"/>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368" name="Google Shape;368;p39"/>
          <p:cNvSpPr txBox="1"/>
          <p:nvPr/>
        </p:nvSpPr>
        <p:spPr>
          <a:xfrm>
            <a:off x="720000" y="1245425"/>
            <a:ext cx="7704000" cy="263700"/>
          </a:xfrm>
          <a:prstGeom prst="rect">
            <a:avLst/>
          </a:prstGeom>
          <a:noFill/>
          <a:ln>
            <a:noFill/>
          </a:ln>
        </p:spPr>
        <p:txBody>
          <a:bodyPr spcFirstLastPara="1" wrap="square" lIns="91425" tIns="91425" rIns="0" bIns="91425" anchor="t" anchorCtr="0">
            <a:noAutofit/>
          </a:bodyPr>
          <a:lstStyle/>
          <a:p>
            <a:pPr marL="0" lvl="0" indent="0" algn="ctr" rtl="0">
              <a:spcBef>
                <a:spcPts val="0"/>
              </a:spcBef>
              <a:spcAft>
                <a:spcPts val="0"/>
              </a:spcAft>
              <a:buNone/>
            </a:pPr>
            <a:r>
              <a:rPr lang="en" sz="1200">
                <a:solidFill>
                  <a:schemeClr val="dk1"/>
                </a:solidFill>
                <a:latin typeface="Barlow Semi Condensed"/>
                <a:ea typeface="Barlow Semi Condensed"/>
                <a:cs typeface="Barlow Semi Condensed"/>
                <a:sym typeface="Barlow Semi Condensed"/>
              </a:rPr>
              <a:t>You can delete this slide when you’re done editing the presentation</a:t>
            </a:r>
            <a:endParaRPr sz="1200">
              <a:solidFill>
                <a:schemeClr val="dk1"/>
              </a:solidFill>
              <a:latin typeface="Barlow Semi Condensed"/>
              <a:ea typeface="Barlow Semi Condensed"/>
              <a:cs typeface="Barlow Semi Condensed"/>
              <a:sym typeface="Barlow Semi Condensed"/>
            </a:endParaRPr>
          </a:p>
        </p:txBody>
      </p:sp>
      <p:sp>
        <p:nvSpPr>
          <p:cNvPr id="369" name="Google Shape;369;p39"/>
          <p:cNvSpPr txBox="1"/>
          <p:nvPr/>
        </p:nvSpPr>
        <p:spPr>
          <a:xfrm>
            <a:off x="1650113" y="4133675"/>
            <a:ext cx="17133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Barlow Semi Condensed"/>
                <a:ea typeface="Barlow Semi Condensed"/>
                <a:cs typeface="Barlow Semi Condensed"/>
                <a:sym typeface="Barlow Semi Condensed"/>
              </a:rPr>
              <a:t>For more info:</a:t>
            </a:r>
            <a:br>
              <a:rPr lang="en" sz="1000" b="1">
                <a:solidFill>
                  <a:schemeClr val="dk1"/>
                </a:solidFill>
                <a:latin typeface="Barlow Semi Condensed"/>
                <a:ea typeface="Barlow Semi Condensed"/>
                <a:cs typeface="Barlow Semi Condensed"/>
                <a:sym typeface="Barlow Semi Condensed"/>
              </a:rPr>
            </a:br>
            <a:r>
              <a:rPr lang="en" sz="1000" b="1" u="sng">
                <a:solidFill>
                  <a:schemeClr val="dk1"/>
                </a:solidFill>
                <a:latin typeface="Barlow Semi Condensed"/>
                <a:ea typeface="Barlow Semi Condensed"/>
                <a:cs typeface="Barlow Semi Condensed"/>
                <a:sym typeface="Barlow Semi Condensed"/>
                <a:hlinkClick r:id="rId10">
                  <a:extLst>
                    <a:ext uri="{A12FA001-AC4F-418D-AE19-62706E023703}">
                      <ahyp:hlinkClr xmlns:ahyp="http://schemas.microsoft.com/office/drawing/2018/hyperlinkcolor" val="tx"/>
                    </a:ext>
                  </a:extLst>
                </a:hlinkClick>
              </a:rPr>
              <a:t>SLIDESGO</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1">
                  <a:extLst>
                    <a:ext uri="{A12FA001-AC4F-418D-AE19-62706E023703}">
                      <ahyp:hlinkClr xmlns:ahyp="http://schemas.microsoft.com/office/drawing/2018/hyperlinkcolor" val="tx"/>
                    </a:ext>
                  </a:extLst>
                </a:hlinkClick>
              </a:rPr>
              <a:t>BLOG</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2">
                  <a:extLst>
                    <a:ext uri="{A12FA001-AC4F-418D-AE19-62706E023703}">
                      <ahyp:hlinkClr xmlns:ahyp="http://schemas.microsoft.com/office/drawing/2018/hyperlinkcolor" val="tx"/>
                    </a:ext>
                  </a:extLst>
                </a:hlinkClick>
              </a:rPr>
              <a:t>FAQs</a:t>
            </a:r>
            <a:endParaRPr sz="1000" b="1" u="sng">
              <a:solidFill>
                <a:schemeClr val="dk1"/>
              </a:solidFill>
              <a:latin typeface="Barlow Semi Condensed"/>
              <a:ea typeface="Barlow Semi Condensed"/>
              <a:cs typeface="Barlow Semi Condensed"/>
              <a:sym typeface="Barlow Semi Condensed"/>
            </a:endParaRPr>
          </a:p>
        </p:txBody>
      </p:sp>
      <p:sp>
        <p:nvSpPr>
          <p:cNvPr id="370" name="Google Shape;370;p39"/>
          <p:cNvSpPr txBox="1"/>
          <p:nvPr/>
        </p:nvSpPr>
        <p:spPr>
          <a:xfrm>
            <a:off x="4493887" y="4133675"/>
            <a:ext cx="30000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Barlow Semi Condensed"/>
                <a:ea typeface="Barlow Semi Condensed"/>
                <a:cs typeface="Barlow Semi Condensed"/>
                <a:sym typeface="Barlow Semi Condensed"/>
              </a:rPr>
              <a:t>You can visit our sister projects:</a:t>
            </a:r>
            <a:br>
              <a:rPr lang="en" sz="1000" b="1">
                <a:solidFill>
                  <a:schemeClr val="dk1"/>
                </a:solidFill>
                <a:latin typeface="Barlow Semi Condensed"/>
                <a:ea typeface="Barlow Semi Condensed"/>
                <a:cs typeface="Barlow Semi Condensed"/>
                <a:sym typeface="Barlow Semi Condensed"/>
              </a:rPr>
            </a:br>
            <a:r>
              <a:rPr lang="en" sz="1000" b="1" u="sng">
                <a:solidFill>
                  <a:schemeClr val="dk1"/>
                </a:solidFill>
                <a:latin typeface="Barlow Semi Condensed"/>
                <a:ea typeface="Barlow Semi Condensed"/>
                <a:cs typeface="Barlow Semi Condensed"/>
                <a:sym typeface="Barlow Semi Condensed"/>
                <a:hlinkClick r:id="rId13">
                  <a:extLst>
                    <a:ext uri="{A12FA001-AC4F-418D-AE19-62706E023703}">
                      <ahyp:hlinkClr xmlns:ahyp="http://schemas.microsoft.com/office/drawing/2018/hyperlinkcolor" val="tx"/>
                    </a:ext>
                  </a:extLst>
                </a:hlinkClick>
              </a:rPr>
              <a:t>FREEPIK</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4">
                  <a:extLst>
                    <a:ext uri="{A12FA001-AC4F-418D-AE19-62706E023703}">
                      <ahyp:hlinkClr xmlns:ahyp="http://schemas.microsoft.com/office/drawing/2018/hyperlinkcolor" val="tx"/>
                    </a:ext>
                  </a:extLst>
                </a:hlinkClick>
              </a:rPr>
              <a:t>FLATICON</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5">
                  <a:extLst>
                    <a:ext uri="{A12FA001-AC4F-418D-AE19-62706E023703}">
                      <ahyp:hlinkClr xmlns:ahyp="http://schemas.microsoft.com/office/drawing/2018/hyperlinkcolor" val="tx"/>
                    </a:ext>
                  </a:extLst>
                </a:hlinkClick>
              </a:rPr>
              <a:t>STORYSET</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6">
                  <a:extLst>
                    <a:ext uri="{A12FA001-AC4F-418D-AE19-62706E023703}">
                      <ahyp:hlinkClr xmlns:ahyp="http://schemas.microsoft.com/office/drawing/2018/hyperlinkcolor" val="tx"/>
                    </a:ext>
                  </a:extLst>
                </a:hlinkClick>
              </a:rPr>
              <a:t>WEPIK</a:t>
            </a:r>
            <a:r>
              <a:rPr lang="en" sz="1000" b="1">
                <a:solidFill>
                  <a:schemeClr val="dk1"/>
                </a:solidFill>
                <a:latin typeface="Barlow Semi Condensed"/>
                <a:ea typeface="Barlow Semi Condensed"/>
                <a:cs typeface="Barlow Semi Condensed"/>
                <a:sym typeface="Barlow Semi Condensed"/>
              </a:rPr>
              <a:t> | </a:t>
            </a:r>
            <a:r>
              <a:rPr lang="en" sz="1000" b="1" u="sng">
                <a:solidFill>
                  <a:schemeClr val="dk1"/>
                </a:solidFill>
                <a:latin typeface="Barlow Semi Condensed"/>
                <a:ea typeface="Barlow Semi Condensed"/>
                <a:cs typeface="Barlow Semi Condensed"/>
                <a:sym typeface="Barlow Semi Condensed"/>
                <a:hlinkClick r:id="rId17">
                  <a:extLst>
                    <a:ext uri="{A12FA001-AC4F-418D-AE19-62706E023703}">
                      <ahyp:hlinkClr xmlns:ahyp="http://schemas.microsoft.com/office/drawing/2018/hyperlinkcolor" val="tx"/>
                    </a:ext>
                  </a:extLst>
                </a:hlinkClick>
              </a:rPr>
              <a:t>VIDEVO</a:t>
            </a:r>
            <a:endParaRPr sz="1000" b="1">
              <a:solidFill>
                <a:schemeClr val="dk1"/>
              </a:solidFill>
              <a:latin typeface="Barlow Semi Condensed"/>
              <a:ea typeface="Barlow Semi Condensed"/>
              <a:cs typeface="Barlow Semi Condensed"/>
              <a:sym typeface="Barlow Semi Condensed"/>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sp>
        <p:nvSpPr>
          <p:cNvPr id="375" name="Google Shape;375;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76" name="Google Shape;376;p40"/>
          <p:cNvSpPr txBox="1">
            <a:spLocks noGrp="1"/>
          </p:cNvSpPr>
          <p:nvPr>
            <p:ph type="subTitle" idx="3"/>
          </p:nvPr>
        </p:nvSpPr>
        <p:spPr>
          <a:xfrm>
            <a:off x="720000" y="4018575"/>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sz="1600">
              <a:solidFill>
                <a:srgbClr val="666666"/>
              </a:solidFill>
            </a:endParaRPr>
          </a:p>
        </p:txBody>
      </p:sp>
      <p:sp>
        <p:nvSpPr>
          <p:cNvPr id="377" name="Google Shape;377;p40"/>
          <p:cNvSpPr txBox="1">
            <a:spLocks noGrp="1"/>
          </p:cNvSpPr>
          <p:nvPr>
            <p:ph type="subTitle" idx="1"/>
          </p:nvPr>
        </p:nvSpPr>
        <p:spPr>
          <a:xfrm>
            <a:off x="720000" y="2209193"/>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78" name="Google Shape;378;p40"/>
          <p:cNvSpPr txBox="1">
            <a:spLocks noGrp="1"/>
          </p:cNvSpPr>
          <p:nvPr>
            <p:ph type="subTitle" idx="2"/>
          </p:nvPr>
        </p:nvSpPr>
        <p:spPr>
          <a:xfrm>
            <a:off x="3419271" y="2209193"/>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79" name="Google Shape;379;p40"/>
          <p:cNvSpPr txBox="1">
            <a:spLocks noGrp="1"/>
          </p:cNvSpPr>
          <p:nvPr>
            <p:ph type="subTitle" idx="4"/>
          </p:nvPr>
        </p:nvSpPr>
        <p:spPr>
          <a:xfrm>
            <a:off x="3419274" y="4018575"/>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80" name="Google Shape;380;p40"/>
          <p:cNvSpPr txBox="1">
            <a:spLocks noGrp="1"/>
          </p:cNvSpPr>
          <p:nvPr>
            <p:ph type="subTitle" idx="5"/>
          </p:nvPr>
        </p:nvSpPr>
        <p:spPr>
          <a:xfrm>
            <a:off x="6118549" y="2209193"/>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81" name="Google Shape;381;p40"/>
          <p:cNvSpPr txBox="1">
            <a:spLocks noGrp="1"/>
          </p:cNvSpPr>
          <p:nvPr>
            <p:ph type="subTitle" idx="6"/>
          </p:nvPr>
        </p:nvSpPr>
        <p:spPr>
          <a:xfrm>
            <a:off x="6118549" y="4018575"/>
            <a:ext cx="2305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82" name="Google Shape;382;p40"/>
          <p:cNvSpPr txBox="1">
            <a:spLocks noGrp="1"/>
          </p:cNvSpPr>
          <p:nvPr>
            <p:ph type="title" idx="7"/>
          </p:nvPr>
        </p:nvSpPr>
        <p:spPr>
          <a:xfrm>
            <a:off x="1505400" y="1179620"/>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01</a:t>
            </a:r>
            <a:endParaRPr/>
          </a:p>
        </p:txBody>
      </p:sp>
      <p:sp>
        <p:nvSpPr>
          <p:cNvPr id="383" name="Google Shape;383;p40"/>
          <p:cNvSpPr txBox="1">
            <a:spLocks noGrp="1"/>
          </p:cNvSpPr>
          <p:nvPr>
            <p:ph type="title" idx="8"/>
          </p:nvPr>
        </p:nvSpPr>
        <p:spPr>
          <a:xfrm>
            <a:off x="1505400" y="2988416"/>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04</a:t>
            </a:r>
            <a:endParaRPr/>
          </a:p>
        </p:txBody>
      </p:sp>
      <p:sp>
        <p:nvSpPr>
          <p:cNvPr id="384" name="Google Shape;384;p40"/>
          <p:cNvSpPr txBox="1">
            <a:spLocks noGrp="1"/>
          </p:cNvSpPr>
          <p:nvPr>
            <p:ph type="title" idx="9"/>
          </p:nvPr>
        </p:nvSpPr>
        <p:spPr>
          <a:xfrm>
            <a:off x="4204671" y="1179620"/>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02</a:t>
            </a:r>
            <a:endParaRPr/>
          </a:p>
        </p:txBody>
      </p:sp>
      <p:sp>
        <p:nvSpPr>
          <p:cNvPr id="385" name="Google Shape;385;p40"/>
          <p:cNvSpPr txBox="1">
            <a:spLocks noGrp="1"/>
          </p:cNvSpPr>
          <p:nvPr>
            <p:ph type="title" idx="13"/>
          </p:nvPr>
        </p:nvSpPr>
        <p:spPr>
          <a:xfrm>
            <a:off x="4204671" y="2988416"/>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05</a:t>
            </a:r>
            <a:endParaRPr/>
          </a:p>
        </p:txBody>
      </p:sp>
      <p:sp>
        <p:nvSpPr>
          <p:cNvPr id="386" name="Google Shape;386;p40"/>
          <p:cNvSpPr txBox="1">
            <a:spLocks noGrp="1"/>
          </p:cNvSpPr>
          <p:nvPr>
            <p:ph type="title" idx="14"/>
          </p:nvPr>
        </p:nvSpPr>
        <p:spPr>
          <a:xfrm>
            <a:off x="6903949" y="1179620"/>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03</a:t>
            </a:r>
            <a:endParaRPr/>
          </a:p>
        </p:txBody>
      </p:sp>
      <p:sp>
        <p:nvSpPr>
          <p:cNvPr id="387" name="Google Shape;387;p40"/>
          <p:cNvSpPr txBox="1">
            <a:spLocks noGrp="1"/>
          </p:cNvSpPr>
          <p:nvPr>
            <p:ph type="title" idx="15"/>
          </p:nvPr>
        </p:nvSpPr>
        <p:spPr>
          <a:xfrm>
            <a:off x="6903949" y="2988416"/>
            <a:ext cx="734700" cy="447600"/>
          </a:xfrm>
          <a:prstGeom prst="rect">
            <a:avLst/>
          </a:prstGeom>
        </p:spPr>
        <p:txBody>
          <a:bodyPr spcFirstLastPara="1" wrap="square" lIns="91425" tIns="155425" rIns="91425" bIns="91425" anchor="ctr" anchorCtr="0">
            <a:noAutofit/>
          </a:bodyPr>
          <a:lstStyle/>
          <a:p>
            <a:pPr marL="0" lvl="0" indent="0" algn="ctr" rtl="0">
              <a:spcBef>
                <a:spcPts val="0"/>
              </a:spcBef>
              <a:spcAft>
                <a:spcPts val="0"/>
              </a:spcAft>
              <a:buNone/>
            </a:pPr>
            <a:r>
              <a:rPr lang="en"/>
              <a:t>06</a:t>
            </a:r>
            <a:endParaRPr/>
          </a:p>
        </p:txBody>
      </p:sp>
      <p:sp>
        <p:nvSpPr>
          <p:cNvPr id="388" name="Google Shape;388;p40"/>
          <p:cNvSpPr txBox="1">
            <a:spLocks noGrp="1"/>
          </p:cNvSpPr>
          <p:nvPr>
            <p:ph type="subTitle" idx="16"/>
          </p:nvPr>
        </p:nvSpPr>
        <p:spPr>
          <a:xfrm>
            <a:off x="720000" y="1801112"/>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Majestic mountains</a:t>
            </a:r>
            <a:endParaRPr/>
          </a:p>
        </p:txBody>
      </p:sp>
      <p:sp>
        <p:nvSpPr>
          <p:cNvPr id="389" name="Google Shape;389;p40"/>
          <p:cNvSpPr txBox="1">
            <a:spLocks noGrp="1"/>
          </p:cNvSpPr>
          <p:nvPr>
            <p:ph type="subTitle" idx="17"/>
          </p:nvPr>
        </p:nvSpPr>
        <p:spPr>
          <a:xfrm>
            <a:off x="3419274" y="1801112"/>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Enchanted forest</a:t>
            </a:r>
            <a:endParaRPr/>
          </a:p>
        </p:txBody>
      </p:sp>
      <p:sp>
        <p:nvSpPr>
          <p:cNvPr id="390" name="Google Shape;390;p40"/>
          <p:cNvSpPr txBox="1">
            <a:spLocks noGrp="1"/>
          </p:cNvSpPr>
          <p:nvPr>
            <p:ph type="subTitle" idx="18"/>
          </p:nvPr>
        </p:nvSpPr>
        <p:spPr>
          <a:xfrm>
            <a:off x="6118549" y="1801112"/>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Tranquil shoreline</a:t>
            </a:r>
            <a:endParaRPr/>
          </a:p>
        </p:txBody>
      </p:sp>
      <p:sp>
        <p:nvSpPr>
          <p:cNvPr id="391" name="Google Shape;391;p40"/>
          <p:cNvSpPr txBox="1">
            <a:spLocks noGrp="1"/>
          </p:cNvSpPr>
          <p:nvPr>
            <p:ph type="subTitle" idx="19"/>
          </p:nvPr>
        </p:nvSpPr>
        <p:spPr>
          <a:xfrm>
            <a:off x="720000" y="36099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Picturesque village</a:t>
            </a:r>
            <a:endParaRPr/>
          </a:p>
        </p:txBody>
      </p:sp>
      <p:sp>
        <p:nvSpPr>
          <p:cNvPr id="392" name="Google Shape;392;p40"/>
          <p:cNvSpPr txBox="1">
            <a:spLocks noGrp="1"/>
          </p:cNvSpPr>
          <p:nvPr>
            <p:ph type="subTitle" idx="20"/>
          </p:nvPr>
        </p:nvSpPr>
        <p:spPr>
          <a:xfrm>
            <a:off x="3419271" y="36099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Sparkling waterfall</a:t>
            </a:r>
            <a:endParaRPr/>
          </a:p>
        </p:txBody>
      </p:sp>
      <p:sp>
        <p:nvSpPr>
          <p:cNvPr id="393" name="Google Shape;393;p40"/>
          <p:cNvSpPr txBox="1">
            <a:spLocks noGrp="1"/>
          </p:cNvSpPr>
          <p:nvPr>
            <p:ph type="subTitle" idx="21"/>
          </p:nvPr>
        </p:nvSpPr>
        <p:spPr>
          <a:xfrm>
            <a:off x="6118549" y="3609975"/>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Relentless desert</a:t>
            </a:r>
            <a:endParaRPr/>
          </a:p>
        </p:txBody>
      </p:sp>
      <p:cxnSp>
        <p:nvCxnSpPr>
          <p:cNvPr id="394" name="Google Shape;394;p40"/>
          <p:cNvCxnSpPr/>
          <p:nvPr/>
        </p:nvCxnSpPr>
        <p:spPr>
          <a:xfrm>
            <a:off x="1505400" y="169984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395" name="Google Shape;395;p40"/>
          <p:cNvCxnSpPr/>
          <p:nvPr/>
        </p:nvCxnSpPr>
        <p:spPr>
          <a:xfrm>
            <a:off x="4204650" y="169984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396" name="Google Shape;396;p40"/>
          <p:cNvCxnSpPr/>
          <p:nvPr/>
        </p:nvCxnSpPr>
        <p:spPr>
          <a:xfrm>
            <a:off x="6903900" y="169984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397" name="Google Shape;397;p40"/>
          <p:cNvCxnSpPr/>
          <p:nvPr/>
        </p:nvCxnSpPr>
        <p:spPr>
          <a:xfrm>
            <a:off x="1505400" y="351069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398" name="Google Shape;398;p40"/>
          <p:cNvCxnSpPr/>
          <p:nvPr/>
        </p:nvCxnSpPr>
        <p:spPr>
          <a:xfrm>
            <a:off x="4204650" y="351069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399" name="Google Shape;399;p40"/>
          <p:cNvCxnSpPr/>
          <p:nvPr/>
        </p:nvCxnSpPr>
        <p:spPr>
          <a:xfrm>
            <a:off x="6903900" y="3510695"/>
            <a:ext cx="734700" cy="0"/>
          </a:xfrm>
          <a:prstGeom prst="straightConnector1">
            <a:avLst/>
          </a:prstGeom>
          <a:noFill/>
          <a:ln w="19050" cap="flat" cmpd="sng">
            <a:solidFill>
              <a:schemeClr val="dk1"/>
            </a:solidFill>
            <a:prstDash val="solid"/>
            <a:round/>
            <a:headEnd type="none" w="med" len="med"/>
            <a:tailEnd type="none" w="med" len="med"/>
          </a:ln>
        </p:spPr>
      </p:cxnSp>
      <p:sp>
        <p:nvSpPr>
          <p:cNvPr id="400" name="Google Shape;400;p40"/>
          <p:cNvSpPr/>
          <p:nvPr/>
        </p:nvSpPr>
        <p:spPr>
          <a:xfrm>
            <a:off x="451975" y="958625"/>
            <a:ext cx="522509" cy="178729"/>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grpSp>
        <p:nvGrpSpPr>
          <p:cNvPr id="566" name="Google Shape;566;p43"/>
          <p:cNvGrpSpPr/>
          <p:nvPr/>
        </p:nvGrpSpPr>
        <p:grpSpPr>
          <a:xfrm>
            <a:off x="1344300" y="3281800"/>
            <a:ext cx="586500" cy="801300"/>
            <a:chOff x="1722350" y="3281800"/>
            <a:chExt cx="586500" cy="801300"/>
          </a:xfrm>
        </p:grpSpPr>
        <p:sp>
          <p:nvSpPr>
            <p:cNvPr id="567" name="Google Shape;567;p43"/>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8" name="Google Shape;568;p43"/>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569" name="Google Shape;569;p43"/>
          <p:cNvGrpSpPr/>
          <p:nvPr/>
        </p:nvGrpSpPr>
        <p:grpSpPr>
          <a:xfrm>
            <a:off x="1344300" y="1584100"/>
            <a:ext cx="586500" cy="801300"/>
            <a:chOff x="1722350" y="1584100"/>
            <a:chExt cx="586500" cy="801300"/>
          </a:xfrm>
        </p:grpSpPr>
        <p:sp>
          <p:nvSpPr>
            <p:cNvPr id="570" name="Google Shape;570;p43"/>
            <p:cNvSpPr/>
            <p:nvPr/>
          </p:nvSpPr>
          <p:spPr>
            <a:xfrm>
              <a:off x="1722350" y="15841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1" name="Google Shape;571;p43"/>
            <p:cNvCxnSpPr/>
            <p:nvPr/>
          </p:nvCxnSpPr>
          <p:spPr>
            <a:xfrm>
              <a:off x="1722350" y="2385400"/>
              <a:ext cx="586500" cy="0"/>
            </a:xfrm>
            <a:prstGeom prst="straightConnector1">
              <a:avLst/>
            </a:prstGeom>
            <a:noFill/>
            <a:ln w="19050" cap="flat" cmpd="sng">
              <a:solidFill>
                <a:schemeClr val="dk1"/>
              </a:solidFill>
              <a:prstDash val="solid"/>
              <a:round/>
              <a:headEnd type="none" w="med" len="med"/>
              <a:tailEnd type="none" w="med" len="med"/>
            </a:ln>
          </p:spPr>
        </p:cxnSp>
      </p:grpSp>
      <p:sp>
        <p:nvSpPr>
          <p:cNvPr id="572" name="Google Shape;572;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Exploring the heights of the French alps</a:t>
            </a:r>
            <a:endParaRPr/>
          </a:p>
        </p:txBody>
      </p:sp>
      <p:sp>
        <p:nvSpPr>
          <p:cNvPr id="573" name="Google Shape;573;p43"/>
          <p:cNvSpPr txBox="1">
            <a:spLocks noGrp="1"/>
          </p:cNvSpPr>
          <p:nvPr>
            <p:ph type="subTitle" idx="1"/>
          </p:nvPr>
        </p:nvSpPr>
        <p:spPr>
          <a:xfrm>
            <a:off x="2247000" y="3113500"/>
            <a:ext cx="5552700" cy="113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574" name="Google Shape;574;p43"/>
          <p:cNvSpPr txBox="1">
            <a:spLocks noGrp="1"/>
          </p:cNvSpPr>
          <p:nvPr>
            <p:ph type="subTitle" idx="2"/>
          </p:nvPr>
        </p:nvSpPr>
        <p:spPr>
          <a:xfrm>
            <a:off x="2247000" y="1415800"/>
            <a:ext cx="5552700" cy="113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Contrary to popular belief, this planet's name has nothing to do with the liquid metal. Mercury was, instead, named after the famous Roman messenger god Mercurius</a:t>
            </a:r>
            <a:endParaRPr/>
          </a:p>
        </p:txBody>
      </p:sp>
      <p:grpSp>
        <p:nvGrpSpPr>
          <p:cNvPr id="575" name="Google Shape;575;p43"/>
          <p:cNvGrpSpPr/>
          <p:nvPr/>
        </p:nvGrpSpPr>
        <p:grpSpPr>
          <a:xfrm>
            <a:off x="1438663" y="1815249"/>
            <a:ext cx="397763" cy="262804"/>
            <a:chOff x="5206262" y="4174817"/>
            <a:chExt cx="397763" cy="262804"/>
          </a:xfrm>
        </p:grpSpPr>
        <p:sp>
          <p:nvSpPr>
            <p:cNvPr id="576" name="Google Shape;576;p43"/>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3"/>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3"/>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3"/>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3"/>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3"/>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3"/>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43"/>
          <p:cNvGrpSpPr/>
          <p:nvPr/>
        </p:nvGrpSpPr>
        <p:grpSpPr>
          <a:xfrm>
            <a:off x="1429776" y="3504917"/>
            <a:ext cx="415546" cy="355053"/>
            <a:chOff x="866243" y="2291587"/>
            <a:chExt cx="415546" cy="355053"/>
          </a:xfrm>
        </p:grpSpPr>
        <p:sp>
          <p:nvSpPr>
            <p:cNvPr id="584" name="Google Shape;584;p43"/>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3"/>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3"/>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3"/>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3"/>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Google Shape;593;p44"/>
          <p:cNvSpPr txBox="1">
            <a:spLocks noGrp="1"/>
          </p:cNvSpPr>
          <p:nvPr>
            <p:ph type="title"/>
          </p:nvPr>
        </p:nvSpPr>
        <p:spPr>
          <a:xfrm>
            <a:off x="720000" y="445025"/>
            <a:ext cx="6890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Picturesque Village of Gordes</a:t>
            </a:r>
            <a:endParaRPr/>
          </a:p>
        </p:txBody>
      </p:sp>
      <p:sp>
        <p:nvSpPr>
          <p:cNvPr id="594" name="Google Shape;594;p44"/>
          <p:cNvSpPr txBox="1">
            <a:spLocks noGrp="1"/>
          </p:cNvSpPr>
          <p:nvPr>
            <p:ph type="subTitle" idx="1"/>
          </p:nvPr>
        </p:nvSpPr>
        <p:spPr>
          <a:xfrm>
            <a:off x="713225" y="1800750"/>
            <a:ext cx="4428300" cy="202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grpSp>
        <p:nvGrpSpPr>
          <p:cNvPr id="595" name="Google Shape;595;p44"/>
          <p:cNvGrpSpPr/>
          <p:nvPr/>
        </p:nvGrpSpPr>
        <p:grpSpPr>
          <a:xfrm>
            <a:off x="5692065" y="767558"/>
            <a:ext cx="5269051" cy="5558655"/>
            <a:chOff x="5692065" y="767558"/>
            <a:chExt cx="5269051" cy="5558655"/>
          </a:xfrm>
        </p:grpSpPr>
        <p:grpSp>
          <p:nvGrpSpPr>
            <p:cNvPr id="596" name="Google Shape;596;p44"/>
            <p:cNvGrpSpPr/>
            <p:nvPr/>
          </p:nvGrpSpPr>
          <p:grpSpPr>
            <a:xfrm>
              <a:off x="7327461" y="767558"/>
              <a:ext cx="3633655" cy="4404510"/>
              <a:chOff x="7610299" y="1451834"/>
              <a:chExt cx="3067411" cy="3718141"/>
            </a:xfrm>
          </p:grpSpPr>
          <p:sp>
            <p:nvSpPr>
              <p:cNvPr id="597" name="Google Shape;597;p44"/>
              <p:cNvSpPr/>
              <p:nvPr/>
            </p:nvSpPr>
            <p:spPr>
              <a:xfrm>
                <a:off x="8834652" y="3074289"/>
                <a:ext cx="628461" cy="416442"/>
              </a:xfrm>
              <a:custGeom>
                <a:avLst/>
                <a:gdLst/>
                <a:ahLst/>
                <a:cxnLst/>
                <a:rect l="l" t="t" r="r" b="b"/>
                <a:pathLst>
                  <a:path w="5792" h="3838" extrusionOk="0">
                    <a:moveTo>
                      <a:pt x="1110" y="156"/>
                    </a:moveTo>
                    <a:cubicBezTo>
                      <a:pt x="1326" y="156"/>
                      <a:pt x="1542" y="304"/>
                      <a:pt x="1522" y="600"/>
                    </a:cubicBezTo>
                    <a:lnTo>
                      <a:pt x="1522" y="3683"/>
                    </a:lnTo>
                    <a:lnTo>
                      <a:pt x="697" y="3683"/>
                    </a:lnTo>
                    <a:lnTo>
                      <a:pt x="697" y="600"/>
                    </a:lnTo>
                    <a:cubicBezTo>
                      <a:pt x="678" y="304"/>
                      <a:pt x="894" y="156"/>
                      <a:pt x="1110" y="156"/>
                    </a:cubicBezTo>
                    <a:close/>
                    <a:moveTo>
                      <a:pt x="2922" y="175"/>
                    </a:moveTo>
                    <a:cubicBezTo>
                      <a:pt x="3131" y="175"/>
                      <a:pt x="3341" y="317"/>
                      <a:pt x="3341" y="600"/>
                    </a:cubicBezTo>
                    <a:lnTo>
                      <a:pt x="3341" y="3683"/>
                    </a:lnTo>
                    <a:lnTo>
                      <a:pt x="2503" y="3683"/>
                    </a:lnTo>
                    <a:lnTo>
                      <a:pt x="2503" y="600"/>
                    </a:lnTo>
                    <a:cubicBezTo>
                      <a:pt x="2503" y="317"/>
                      <a:pt x="2712" y="175"/>
                      <a:pt x="2922" y="175"/>
                    </a:cubicBezTo>
                    <a:close/>
                    <a:moveTo>
                      <a:pt x="4722" y="156"/>
                    </a:moveTo>
                    <a:cubicBezTo>
                      <a:pt x="4940" y="156"/>
                      <a:pt x="5159" y="304"/>
                      <a:pt x="5146" y="600"/>
                    </a:cubicBezTo>
                    <a:lnTo>
                      <a:pt x="5146" y="3683"/>
                    </a:lnTo>
                    <a:lnTo>
                      <a:pt x="4308" y="3683"/>
                    </a:lnTo>
                    <a:lnTo>
                      <a:pt x="4308" y="600"/>
                    </a:lnTo>
                    <a:cubicBezTo>
                      <a:pt x="4289" y="304"/>
                      <a:pt x="4505" y="156"/>
                      <a:pt x="4722" y="156"/>
                    </a:cubicBezTo>
                    <a:close/>
                    <a:moveTo>
                      <a:pt x="1115" y="1"/>
                    </a:moveTo>
                    <a:cubicBezTo>
                      <a:pt x="820" y="1"/>
                      <a:pt x="523" y="201"/>
                      <a:pt x="542" y="600"/>
                    </a:cubicBezTo>
                    <a:lnTo>
                      <a:pt x="542" y="3683"/>
                    </a:lnTo>
                    <a:lnTo>
                      <a:pt x="1" y="3683"/>
                    </a:lnTo>
                    <a:lnTo>
                      <a:pt x="1" y="3837"/>
                    </a:lnTo>
                    <a:lnTo>
                      <a:pt x="5791" y="3837"/>
                    </a:lnTo>
                    <a:lnTo>
                      <a:pt x="5791" y="3683"/>
                    </a:lnTo>
                    <a:lnTo>
                      <a:pt x="5288" y="3683"/>
                    </a:lnTo>
                    <a:lnTo>
                      <a:pt x="5288" y="600"/>
                    </a:lnTo>
                    <a:cubicBezTo>
                      <a:pt x="5314" y="201"/>
                      <a:pt x="5021" y="1"/>
                      <a:pt x="4726" y="1"/>
                    </a:cubicBezTo>
                    <a:cubicBezTo>
                      <a:pt x="4431" y="1"/>
                      <a:pt x="4134" y="201"/>
                      <a:pt x="4153" y="600"/>
                    </a:cubicBezTo>
                    <a:lnTo>
                      <a:pt x="4153" y="3683"/>
                    </a:lnTo>
                    <a:lnTo>
                      <a:pt x="3483" y="3683"/>
                    </a:lnTo>
                    <a:lnTo>
                      <a:pt x="3483" y="600"/>
                    </a:lnTo>
                    <a:cubicBezTo>
                      <a:pt x="3463" y="239"/>
                      <a:pt x="3189" y="59"/>
                      <a:pt x="2915" y="59"/>
                    </a:cubicBezTo>
                    <a:cubicBezTo>
                      <a:pt x="2641" y="59"/>
                      <a:pt x="2367" y="239"/>
                      <a:pt x="2348" y="600"/>
                    </a:cubicBezTo>
                    <a:lnTo>
                      <a:pt x="2348" y="3683"/>
                    </a:lnTo>
                    <a:lnTo>
                      <a:pt x="1677" y="3683"/>
                    </a:lnTo>
                    <a:lnTo>
                      <a:pt x="1677" y="600"/>
                    </a:lnTo>
                    <a:cubicBezTo>
                      <a:pt x="1703" y="201"/>
                      <a:pt x="1410"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4"/>
              <p:cNvSpPr/>
              <p:nvPr/>
            </p:nvSpPr>
            <p:spPr>
              <a:xfrm>
                <a:off x="8995563" y="4533121"/>
                <a:ext cx="319222" cy="265946"/>
              </a:xfrm>
              <a:custGeom>
                <a:avLst/>
                <a:gdLst/>
                <a:ahLst/>
                <a:cxnLst/>
                <a:rect l="l" t="t" r="r" b="b"/>
                <a:pathLst>
                  <a:path w="2942" h="2451" extrusionOk="0">
                    <a:moveTo>
                      <a:pt x="1858" y="155"/>
                    </a:moveTo>
                    <a:cubicBezTo>
                      <a:pt x="2374" y="155"/>
                      <a:pt x="2786" y="568"/>
                      <a:pt x="2786" y="1084"/>
                    </a:cubicBezTo>
                    <a:lnTo>
                      <a:pt x="2786" y="2309"/>
                    </a:lnTo>
                    <a:lnTo>
                      <a:pt x="143" y="2309"/>
                    </a:lnTo>
                    <a:lnTo>
                      <a:pt x="143" y="1084"/>
                    </a:lnTo>
                    <a:cubicBezTo>
                      <a:pt x="143" y="568"/>
                      <a:pt x="568" y="155"/>
                      <a:pt x="1071" y="155"/>
                    </a:cubicBezTo>
                    <a:close/>
                    <a:moveTo>
                      <a:pt x="1071" y="0"/>
                    </a:moveTo>
                    <a:cubicBezTo>
                      <a:pt x="478" y="0"/>
                      <a:pt x="1" y="490"/>
                      <a:pt x="1" y="1084"/>
                    </a:cubicBezTo>
                    <a:lnTo>
                      <a:pt x="1" y="2451"/>
                    </a:lnTo>
                    <a:lnTo>
                      <a:pt x="2941" y="2451"/>
                    </a:lnTo>
                    <a:lnTo>
                      <a:pt x="2941" y="1084"/>
                    </a:lnTo>
                    <a:cubicBezTo>
                      <a:pt x="2928" y="490"/>
                      <a:pt x="245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p:nvPr/>
            </p:nvSpPr>
            <p:spPr>
              <a:xfrm>
                <a:off x="8788538" y="3769038"/>
                <a:ext cx="106443" cy="15516"/>
              </a:xfrm>
              <a:custGeom>
                <a:avLst/>
                <a:gdLst/>
                <a:ahLst/>
                <a:cxnLst/>
                <a:rect l="l" t="t" r="r" b="b"/>
                <a:pathLst>
                  <a:path w="981" h="143" extrusionOk="0">
                    <a:moveTo>
                      <a:pt x="0" y="1"/>
                    </a:moveTo>
                    <a:lnTo>
                      <a:pt x="0" y="143"/>
                    </a:lnTo>
                    <a:lnTo>
                      <a:pt x="980" y="143"/>
                    </a:lnTo>
                    <a:lnTo>
                      <a:pt x="9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4"/>
              <p:cNvSpPr/>
              <p:nvPr/>
            </p:nvSpPr>
            <p:spPr>
              <a:xfrm>
                <a:off x="8784307" y="4016752"/>
                <a:ext cx="98089" cy="16927"/>
              </a:xfrm>
              <a:custGeom>
                <a:avLst/>
                <a:gdLst/>
                <a:ahLst/>
                <a:cxnLst/>
                <a:rect l="l" t="t" r="r" b="b"/>
                <a:pathLst>
                  <a:path w="904" h="156" extrusionOk="0">
                    <a:moveTo>
                      <a:pt x="0" y="1"/>
                    </a:moveTo>
                    <a:lnTo>
                      <a:pt x="0" y="155"/>
                    </a:lnTo>
                    <a:lnTo>
                      <a:pt x="903" y="155"/>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4"/>
              <p:cNvSpPr/>
              <p:nvPr/>
            </p:nvSpPr>
            <p:spPr>
              <a:xfrm>
                <a:off x="8954983" y="3677135"/>
                <a:ext cx="456372" cy="391486"/>
              </a:xfrm>
              <a:custGeom>
                <a:avLst/>
                <a:gdLst/>
                <a:ahLst/>
                <a:cxnLst/>
                <a:rect l="l" t="t" r="r" b="b"/>
                <a:pathLst>
                  <a:path w="4206" h="3608" extrusionOk="0">
                    <a:moveTo>
                      <a:pt x="2026" y="164"/>
                    </a:moveTo>
                    <a:lnTo>
                      <a:pt x="2026" y="164"/>
                    </a:lnTo>
                    <a:cubicBezTo>
                      <a:pt x="2193" y="190"/>
                      <a:pt x="2348" y="242"/>
                      <a:pt x="2503" y="306"/>
                    </a:cubicBezTo>
                    <a:cubicBezTo>
                      <a:pt x="2477" y="332"/>
                      <a:pt x="2438" y="358"/>
                      <a:pt x="2425" y="397"/>
                    </a:cubicBezTo>
                    <a:lnTo>
                      <a:pt x="2412" y="397"/>
                    </a:lnTo>
                    <a:lnTo>
                      <a:pt x="2051" y="1003"/>
                    </a:lnTo>
                    <a:lnTo>
                      <a:pt x="2051" y="280"/>
                    </a:lnTo>
                    <a:cubicBezTo>
                      <a:pt x="2051" y="242"/>
                      <a:pt x="2038" y="203"/>
                      <a:pt x="2026" y="164"/>
                    </a:cubicBezTo>
                    <a:close/>
                    <a:moveTo>
                      <a:pt x="1574" y="164"/>
                    </a:moveTo>
                    <a:lnTo>
                      <a:pt x="1574" y="164"/>
                    </a:lnTo>
                    <a:cubicBezTo>
                      <a:pt x="1561" y="203"/>
                      <a:pt x="1561" y="242"/>
                      <a:pt x="1561" y="280"/>
                    </a:cubicBezTo>
                    <a:lnTo>
                      <a:pt x="1548" y="280"/>
                    </a:lnTo>
                    <a:lnTo>
                      <a:pt x="1548" y="1041"/>
                    </a:lnTo>
                    <a:lnTo>
                      <a:pt x="1161" y="397"/>
                    </a:lnTo>
                    <a:cubicBezTo>
                      <a:pt x="1136" y="358"/>
                      <a:pt x="1110" y="332"/>
                      <a:pt x="1084" y="319"/>
                    </a:cubicBezTo>
                    <a:cubicBezTo>
                      <a:pt x="1239" y="242"/>
                      <a:pt x="1407" y="190"/>
                      <a:pt x="1574" y="164"/>
                    </a:cubicBezTo>
                    <a:close/>
                    <a:moveTo>
                      <a:pt x="710" y="564"/>
                    </a:moveTo>
                    <a:cubicBezTo>
                      <a:pt x="710" y="590"/>
                      <a:pt x="723" y="616"/>
                      <a:pt x="736" y="654"/>
                    </a:cubicBezTo>
                    <a:lnTo>
                      <a:pt x="1161" y="1325"/>
                    </a:lnTo>
                    <a:lnTo>
                      <a:pt x="1161" y="1325"/>
                    </a:lnTo>
                    <a:lnTo>
                      <a:pt x="426" y="1041"/>
                    </a:lnTo>
                    <a:cubicBezTo>
                      <a:pt x="401" y="1028"/>
                      <a:pt x="362" y="1028"/>
                      <a:pt x="336" y="1028"/>
                    </a:cubicBezTo>
                    <a:cubicBezTo>
                      <a:pt x="426" y="848"/>
                      <a:pt x="555" y="693"/>
                      <a:pt x="710" y="564"/>
                    </a:cubicBezTo>
                    <a:close/>
                    <a:moveTo>
                      <a:pt x="1800" y="184"/>
                    </a:moveTo>
                    <a:cubicBezTo>
                      <a:pt x="1848" y="184"/>
                      <a:pt x="1897" y="216"/>
                      <a:pt x="1897" y="280"/>
                    </a:cubicBezTo>
                    <a:lnTo>
                      <a:pt x="1897" y="1235"/>
                    </a:lnTo>
                    <a:cubicBezTo>
                      <a:pt x="1897" y="1299"/>
                      <a:pt x="1848" y="1332"/>
                      <a:pt x="1800" y="1332"/>
                    </a:cubicBezTo>
                    <a:cubicBezTo>
                      <a:pt x="1752" y="1332"/>
                      <a:pt x="1703" y="1299"/>
                      <a:pt x="1703" y="1235"/>
                    </a:cubicBezTo>
                    <a:lnTo>
                      <a:pt x="1703" y="280"/>
                    </a:lnTo>
                    <a:cubicBezTo>
                      <a:pt x="1703" y="216"/>
                      <a:pt x="1752" y="184"/>
                      <a:pt x="1800" y="184"/>
                    </a:cubicBezTo>
                    <a:close/>
                    <a:moveTo>
                      <a:pt x="2890" y="551"/>
                    </a:moveTo>
                    <a:cubicBezTo>
                      <a:pt x="3031" y="693"/>
                      <a:pt x="3160" y="861"/>
                      <a:pt x="3264" y="1041"/>
                    </a:cubicBezTo>
                    <a:lnTo>
                      <a:pt x="3251" y="1028"/>
                    </a:lnTo>
                    <a:cubicBezTo>
                      <a:pt x="3212" y="1028"/>
                      <a:pt x="3186" y="1028"/>
                      <a:pt x="3148" y="1041"/>
                    </a:cubicBezTo>
                    <a:lnTo>
                      <a:pt x="2438" y="1338"/>
                    </a:lnTo>
                    <a:lnTo>
                      <a:pt x="2851" y="654"/>
                    </a:lnTo>
                    <a:cubicBezTo>
                      <a:pt x="2864" y="629"/>
                      <a:pt x="2877" y="590"/>
                      <a:pt x="2890" y="551"/>
                    </a:cubicBezTo>
                    <a:close/>
                    <a:moveTo>
                      <a:pt x="964" y="426"/>
                    </a:moveTo>
                    <a:cubicBezTo>
                      <a:pt x="994" y="426"/>
                      <a:pt x="1022" y="443"/>
                      <a:pt x="1045" y="474"/>
                    </a:cubicBezTo>
                    <a:lnTo>
                      <a:pt x="1535" y="1286"/>
                    </a:lnTo>
                    <a:cubicBezTo>
                      <a:pt x="1548" y="1312"/>
                      <a:pt x="1548" y="1338"/>
                      <a:pt x="1548" y="1364"/>
                    </a:cubicBezTo>
                    <a:cubicBezTo>
                      <a:pt x="1535" y="1390"/>
                      <a:pt x="1523" y="1402"/>
                      <a:pt x="1510" y="1415"/>
                    </a:cubicBezTo>
                    <a:cubicBezTo>
                      <a:pt x="1491" y="1424"/>
                      <a:pt x="1472" y="1429"/>
                      <a:pt x="1452" y="1429"/>
                    </a:cubicBezTo>
                    <a:cubicBezTo>
                      <a:pt x="1417" y="1429"/>
                      <a:pt x="1384" y="1415"/>
                      <a:pt x="1368" y="1390"/>
                    </a:cubicBezTo>
                    <a:lnTo>
                      <a:pt x="878" y="577"/>
                    </a:lnTo>
                    <a:cubicBezTo>
                      <a:pt x="852" y="525"/>
                      <a:pt x="865" y="474"/>
                      <a:pt x="904" y="448"/>
                    </a:cubicBezTo>
                    <a:cubicBezTo>
                      <a:pt x="924" y="433"/>
                      <a:pt x="944" y="426"/>
                      <a:pt x="964" y="426"/>
                    </a:cubicBezTo>
                    <a:close/>
                    <a:moveTo>
                      <a:pt x="2632" y="422"/>
                    </a:moveTo>
                    <a:cubicBezTo>
                      <a:pt x="2645" y="422"/>
                      <a:pt x="2670" y="435"/>
                      <a:pt x="2683" y="448"/>
                    </a:cubicBezTo>
                    <a:cubicBezTo>
                      <a:pt x="2735" y="474"/>
                      <a:pt x="2748" y="525"/>
                      <a:pt x="2722" y="577"/>
                    </a:cubicBezTo>
                    <a:lnTo>
                      <a:pt x="2219" y="1390"/>
                    </a:lnTo>
                    <a:cubicBezTo>
                      <a:pt x="2206" y="1415"/>
                      <a:pt x="2180" y="1428"/>
                      <a:pt x="2155" y="1428"/>
                    </a:cubicBezTo>
                    <a:cubicBezTo>
                      <a:pt x="2147" y="1432"/>
                      <a:pt x="2139" y="1434"/>
                      <a:pt x="2132" y="1434"/>
                    </a:cubicBezTo>
                    <a:cubicBezTo>
                      <a:pt x="2115" y="1434"/>
                      <a:pt x="2099" y="1424"/>
                      <a:pt x="2090" y="1415"/>
                    </a:cubicBezTo>
                    <a:cubicBezTo>
                      <a:pt x="2064" y="1402"/>
                      <a:pt x="2051" y="1390"/>
                      <a:pt x="2038" y="1364"/>
                    </a:cubicBezTo>
                    <a:cubicBezTo>
                      <a:pt x="2038" y="1338"/>
                      <a:pt x="2038" y="1312"/>
                      <a:pt x="2051" y="1286"/>
                    </a:cubicBezTo>
                    <a:lnTo>
                      <a:pt x="2554" y="474"/>
                    </a:lnTo>
                    <a:cubicBezTo>
                      <a:pt x="2567" y="448"/>
                      <a:pt x="2580" y="435"/>
                      <a:pt x="2606" y="435"/>
                    </a:cubicBezTo>
                    <a:lnTo>
                      <a:pt x="2632" y="422"/>
                    </a:lnTo>
                    <a:close/>
                    <a:moveTo>
                      <a:pt x="343" y="1178"/>
                    </a:moveTo>
                    <a:cubicBezTo>
                      <a:pt x="353" y="1178"/>
                      <a:pt x="364" y="1179"/>
                      <a:pt x="375" y="1183"/>
                    </a:cubicBezTo>
                    <a:lnTo>
                      <a:pt x="1265" y="1531"/>
                    </a:lnTo>
                    <a:cubicBezTo>
                      <a:pt x="1366" y="1577"/>
                      <a:pt x="1329" y="1721"/>
                      <a:pt x="1232" y="1721"/>
                    </a:cubicBezTo>
                    <a:cubicBezTo>
                      <a:pt x="1218" y="1721"/>
                      <a:pt x="1203" y="1718"/>
                      <a:pt x="1187" y="1712"/>
                    </a:cubicBezTo>
                    <a:lnTo>
                      <a:pt x="297" y="1364"/>
                    </a:lnTo>
                    <a:cubicBezTo>
                      <a:pt x="192" y="1329"/>
                      <a:pt x="246" y="1178"/>
                      <a:pt x="343" y="1178"/>
                    </a:cubicBezTo>
                    <a:close/>
                    <a:moveTo>
                      <a:pt x="3238" y="1174"/>
                    </a:moveTo>
                    <a:cubicBezTo>
                      <a:pt x="3251" y="1174"/>
                      <a:pt x="3264" y="1177"/>
                      <a:pt x="3277" y="1183"/>
                    </a:cubicBezTo>
                    <a:cubicBezTo>
                      <a:pt x="3302" y="1196"/>
                      <a:pt x="3328" y="1222"/>
                      <a:pt x="3341" y="1248"/>
                    </a:cubicBezTo>
                    <a:lnTo>
                      <a:pt x="3328" y="1248"/>
                    </a:lnTo>
                    <a:cubicBezTo>
                      <a:pt x="3354" y="1286"/>
                      <a:pt x="3328" y="1351"/>
                      <a:pt x="3277" y="1364"/>
                    </a:cubicBezTo>
                    <a:lnTo>
                      <a:pt x="2387" y="1712"/>
                    </a:lnTo>
                    <a:cubicBezTo>
                      <a:pt x="2372" y="1718"/>
                      <a:pt x="2359" y="1721"/>
                      <a:pt x="2346" y="1721"/>
                    </a:cubicBezTo>
                    <a:cubicBezTo>
                      <a:pt x="2254" y="1721"/>
                      <a:pt x="2207" y="1577"/>
                      <a:pt x="2309" y="1531"/>
                    </a:cubicBezTo>
                    <a:lnTo>
                      <a:pt x="3199" y="1183"/>
                    </a:lnTo>
                    <a:cubicBezTo>
                      <a:pt x="3212" y="1177"/>
                      <a:pt x="3225" y="1174"/>
                      <a:pt x="3238" y="1174"/>
                    </a:cubicBezTo>
                    <a:close/>
                    <a:moveTo>
                      <a:pt x="181" y="1454"/>
                    </a:moveTo>
                    <a:cubicBezTo>
                      <a:pt x="194" y="1480"/>
                      <a:pt x="220" y="1493"/>
                      <a:pt x="259" y="1506"/>
                    </a:cubicBezTo>
                    <a:lnTo>
                      <a:pt x="246" y="1506"/>
                    </a:lnTo>
                    <a:lnTo>
                      <a:pt x="994" y="1802"/>
                    </a:lnTo>
                    <a:lnTo>
                      <a:pt x="246" y="2009"/>
                    </a:lnTo>
                    <a:cubicBezTo>
                      <a:pt x="207" y="2021"/>
                      <a:pt x="181" y="2034"/>
                      <a:pt x="156" y="2047"/>
                    </a:cubicBezTo>
                    <a:cubicBezTo>
                      <a:pt x="130" y="1854"/>
                      <a:pt x="130" y="1647"/>
                      <a:pt x="181" y="1454"/>
                    </a:cubicBezTo>
                    <a:close/>
                    <a:moveTo>
                      <a:pt x="3418" y="1467"/>
                    </a:moveTo>
                    <a:cubicBezTo>
                      <a:pt x="3457" y="1660"/>
                      <a:pt x="3470" y="1867"/>
                      <a:pt x="3431" y="2060"/>
                    </a:cubicBezTo>
                    <a:cubicBezTo>
                      <a:pt x="3393" y="2034"/>
                      <a:pt x="3367" y="2021"/>
                      <a:pt x="3341" y="2009"/>
                    </a:cubicBezTo>
                    <a:lnTo>
                      <a:pt x="2593" y="1802"/>
                    </a:lnTo>
                    <a:lnTo>
                      <a:pt x="3341" y="1519"/>
                    </a:lnTo>
                    <a:cubicBezTo>
                      <a:pt x="3367" y="1506"/>
                      <a:pt x="3393" y="1480"/>
                      <a:pt x="3418" y="1467"/>
                    </a:cubicBezTo>
                    <a:close/>
                    <a:moveTo>
                      <a:pt x="1818" y="1492"/>
                    </a:moveTo>
                    <a:cubicBezTo>
                      <a:pt x="2000" y="1492"/>
                      <a:pt x="2142" y="1630"/>
                      <a:pt x="2142" y="1815"/>
                    </a:cubicBezTo>
                    <a:cubicBezTo>
                      <a:pt x="2150" y="2027"/>
                      <a:pt x="1978" y="2173"/>
                      <a:pt x="1797" y="2173"/>
                    </a:cubicBezTo>
                    <a:cubicBezTo>
                      <a:pt x="1715" y="2173"/>
                      <a:pt x="1630" y="2142"/>
                      <a:pt x="1561" y="2073"/>
                    </a:cubicBezTo>
                    <a:cubicBezTo>
                      <a:pt x="1333" y="1870"/>
                      <a:pt x="1479" y="1492"/>
                      <a:pt x="1778" y="1492"/>
                    </a:cubicBezTo>
                    <a:cubicBezTo>
                      <a:pt x="1783" y="1492"/>
                      <a:pt x="1788" y="1493"/>
                      <a:pt x="1793" y="1493"/>
                    </a:cubicBezTo>
                    <a:cubicBezTo>
                      <a:pt x="1802" y="1492"/>
                      <a:pt x="1810" y="1492"/>
                      <a:pt x="1818" y="1492"/>
                    </a:cubicBezTo>
                    <a:close/>
                    <a:moveTo>
                      <a:pt x="2334" y="1884"/>
                    </a:moveTo>
                    <a:cubicBezTo>
                      <a:pt x="2346" y="1884"/>
                      <a:pt x="2360" y="1887"/>
                      <a:pt x="2374" y="1893"/>
                    </a:cubicBezTo>
                    <a:lnTo>
                      <a:pt x="3289" y="2163"/>
                    </a:lnTo>
                    <a:cubicBezTo>
                      <a:pt x="3397" y="2199"/>
                      <a:pt x="3360" y="2347"/>
                      <a:pt x="3261" y="2347"/>
                    </a:cubicBezTo>
                    <a:cubicBezTo>
                      <a:pt x="3254" y="2347"/>
                      <a:pt x="3246" y="2346"/>
                      <a:pt x="3238" y="2344"/>
                    </a:cubicBezTo>
                    <a:lnTo>
                      <a:pt x="2322" y="2086"/>
                    </a:lnTo>
                    <a:cubicBezTo>
                      <a:pt x="2207" y="2052"/>
                      <a:pt x="2236" y="1884"/>
                      <a:pt x="2334" y="1884"/>
                    </a:cubicBezTo>
                    <a:close/>
                    <a:moveTo>
                      <a:pt x="1226" y="1893"/>
                    </a:moveTo>
                    <a:cubicBezTo>
                      <a:pt x="1342" y="1893"/>
                      <a:pt x="1368" y="2060"/>
                      <a:pt x="1252" y="2086"/>
                    </a:cubicBezTo>
                    <a:lnTo>
                      <a:pt x="336" y="2344"/>
                    </a:lnTo>
                    <a:cubicBezTo>
                      <a:pt x="327" y="2346"/>
                      <a:pt x="318" y="2347"/>
                      <a:pt x="310" y="2347"/>
                    </a:cubicBezTo>
                    <a:cubicBezTo>
                      <a:pt x="268" y="2347"/>
                      <a:pt x="231" y="2322"/>
                      <a:pt x="220" y="2279"/>
                    </a:cubicBezTo>
                    <a:cubicBezTo>
                      <a:pt x="207" y="2254"/>
                      <a:pt x="220" y="2228"/>
                      <a:pt x="233" y="2202"/>
                    </a:cubicBezTo>
                    <a:cubicBezTo>
                      <a:pt x="246" y="2176"/>
                      <a:pt x="259" y="2163"/>
                      <a:pt x="285" y="2150"/>
                    </a:cubicBezTo>
                    <a:lnTo>
                      <a:pt x="1200" y="1893"/>
                    </a:lnTo>
                    <a:close/>
                    <a:moveTo>
                      <a:pt x="1149" y="2267"/>
                    </a:moveTo>
                    <a:lnTo>
                      <a:pt x="684" y="2911"/>
                    </a:lnTo>
                    <a:cubicBezTo>
                      <a:pt x="659" y="2937"/>
                      <a:pt x="646" y="2963"/>
                      <a:pt x="646" y="2989"/>
                    </a:cubicBezTo>
                    <a:cubicBezTo>
                      <a:pt x="491" y="2847"/>
                      <a:pt x="375" y="2679"/>
                      <a:pt x="297" y="2499"/>
                    </a:cubicBezTo>
                    <a:lnTo>
                      <a:pt x="310" y="2499"/>
                    </a:lnTo>
                    <a:cubicBezTo>
                      <a:pt x="336" y="2499"/>
                      <a:pt x="362" y="2499"/>
                      <a:pt x="388" y="2486"/>
                    </a:cubicBezTo>
                    <a:lnTo>
                      <a:pt x="1149" y="2267"/>
                    </a:lnTo>
                    <a:close/>
                    <a:moveTo>
                      <a:pt x="2438" y="2267"/>
                    </a:moveTo>
                    <a:lnTo>
                      <a:pt x="3199" y="2486"/>
                    </a:lnTo>
                    <a:cubicBezTo>
                      <a:pt x="3225" y="2499"/>
                      <a:pt x="3251" y="2499"/>
                      <a:pt x="3264" y="2499"/>
                    </a:cubicBezTo>
                    <a:lnTo>
                      <a:pt x="3289" y="2499"/>
                    </a:lnTo>
                    <a:cubicBezTo>
                      <a:pt x="3212" y="2679"/>
                      <a:pt x="3096" y="2847"/>
                      <a:pt x="2954" y="2989"/>
                    </a:cubicBezTo>
                    <a:lnTo>
                      <a:pt x="2941" y="2989"/>
                    </a:lnTo>
                    <a:cubicBezTo>
                      <a:pt x="2941" y="2950"/>
                      <a:pt x="2928" y="2924"/>
                      <a:pt x="2903" y="2898"/>
                    </a:cubicBezTo>
                    <a:lnTo>
                      <a:pt x="2438" y="2267"/>
                    </a:lnTo>
                    <a:close/>
                    <a:moveTo>
                      <a:pt x="2155" y="2176"/>
                    </a:moveTo>
                    <a:cubicBezTo>
                      <a:pt x="2180" y="2176"/>
                      <a:pt x="2206" y="2189"/>
                      <a:pt x="2219" y="2215"/>
                    </a:cubicBezTo>
                    <a:lnTo>
                      <a:pt x="2786" y="2976"/>
                    </a:lnTo>
                    <a:cubicBezTo>
                      <a:pt x="2825" y="3015"/>
                      <a:pt x="2812" y="3079"/>
                      <a:pt x="2774" y="3118"/>
                    </a:cubicBezTo>
                    <a:cubicBezTo>
                      <a:pt x="2748" y="3131"/>
                      <a:pt x="2722" y="3143"/>
                      <a:pt x="2696" y="3143"/>
                    </a:cubicBezTo>
                    <a:cubicBezTo>
                      <a:pt x="2670" y="3131"/>
                      <a:pt x="2645" y="3118"/>
                      <a:pt x="2632" y="3105"/>
                    </a:cubicBezTo>
                    <a:lnTo>
                      <a:pt x="2064" y="2344"/>
                    </a:lnTo>
                    <a:cubicBezTo>
                      <a:pt x="2000" y="2279"/>
                      <a:pt x="2051" y="2176"/>
                      <a:pt x="2142" y="2176"/>
                    </a:cubicBezTo>
                    <a:close/>
                    <a:moveTo>
                      <a:pt x="1460" y="2188"/>
                    </a:moveTo>
                    <a:cubicBezTo>
                      <a:pt x="1541" y="2188"/>
                      <a:pt x="1583" y="2283"/>
                      <a:pt x="1523" y="2344"/>
                    </a:cubicBezTo>
                    <a:lnTo>
                      <a:pt x="955" y="3118"/>
                    </a:lnTo>
                    <a:cubicBezTo>
                      <a:pt x="941" y="3139"/>
                      <a:pt x="915" y="3149"/>
                      <a:pt x="888" y="3149"/>
                    </a:cubicBezTo>
                    <a:cubicBezTo>
                      <a:pt x="866" y="3149"/>
                      <a:pt x="844" y="3142"/>
                      <a:pt x="826" y="3131"/>
                    </a:cubicBezTo>
                    <a:lnTo>
                      <a:pt x="826" y="3118"/>
                    </a:lnTo>
                    <a:cubicBezTo>
                      <a:pt x="775" y="3092"/>
                      <a:pt x="775" y="3027"/>
                      <a:pt x="800" y="2989"/>
                    </a:cubicBezTo>
                    <a:lnTo>
                      <a:pt x="1368" y="2228"/>
                    </a:lnTo>
                    <a:cubicBezTo>
                      <a:pt x="1394" y="2202"/>
                      <a:pt x="1407" y="2189"/>
                      <a:pt x="1432" y="2189"/>
                    </a:cubicBezTo>
                    <a:lnTo>
                      <a:pt x="1445" y="2189"/>
                    </a:lnTo>
                    <a:cubicBezTo>
                      <a:pt x="1450" y="2188"/>
                      <a:pt x="1456" y="2188"/>
                      <a:pt x="1460" y="2188"/>
                    </a:cubicBezTo>
                    <a:close/>
                    <a:moveTo>
                      <a:pt x="1813" y="2273"/>
                    </a:moveTo>
                    <a:cubicBezTo>
                      <a:pt x="1861" y="2273"/>
                      <a:pt x="1909" y="2305"/>
                      <a:pt x="1909" y="2370"/>
                    </a:cubicBezTo>
                    <a:lnTo>
                      <a:pt x="1909" y="3324"/>
                    </a:lnTo>
                    <a:cubicBezTo>
                      <a:pt x="1909" y="3389"/>
                      <a:pt x="1861" y="3421"/>
                      <a:pt x="1813" y="3421"/>
                    </a:cubicBezTo>
                    <a:cubicBezTo>
                      <a:pt x="1764" y="3421"/>
                      <a:pt x="1716" y="3389"/>
                      <a:pt x="1716" y="3324"/>
                    </a:cubicBezTo>
                    <a:lnTo>
                      <a:pt x="1716" y="2370"/>
                    </a:lnTo>
                    <a:cubicBezTo>
                      <a:pt x="1716" y="2305"/>
                      <a:pt x="1764" y="2273"/>
                      <a:pt x="1813" y="2273"/>
                    </a:cubicBezTo>
                    <a:close/>
                    <a:moveTo>
                      <a:pt x="1548" y="2550"/>
                    </a:moveTo>
                    <a:lnTo>
                      <a:pt x="1548" y="3324"/>
                    </a:lnTo>
                    <a:cubicBezTo>
                      <a:pt x="1548" y="3363"/>
                      <a:pt x="1561" y="3414"/>
                      <a:pt x="1587" y="3440"/>
                    </a:cubicBezTo>
                    <a:cubicBezTo>
                      <a:pt x="1381" y="3414"/>
                      <a:pt x="1174" y="3350"/>
                      <a:pt x="994" y="3260"/>
                    </a:cubicBezTo>
                    <a:cubicBezTo>
                      <a:pt x="1033" y="3234"/>
                      <a:pt x="1058" y="3221"/>
                      <a:pt x="1071" y="3195"/>
                    </a:cubicBezTo>
                    <a:lnTo>
                      <a:pt x="1548" y="2550"/>
                    </a:lnTo>
                    <a:close/>
                    <a:moveTo>
                      <a:pt x="2051" y="2589"/>
                    </a:moveTo>
                    <a:lnTo>
                      <a:pt x="2503" y="3195"/>
                    </a:lnTo>
                    <a:cubicBezTo>
                      <a:pt x="2529" y="3221"/>
                      <a:pt x="2554" y="3247"/>
                      <a:pt x="2580" y="3260"/>
                    </a:cubicBezTo>
                    <a:cubicBezTo>
                      <a:pt x="2412" y="3363"/>
                      <a:pt x="2219" y="3427"/>
                      <a:pt x="2013" y="3453"/>
                    </a:cubicBezTo>
                    <a:cubicBezTo>
                      <a:pt x="2038" y="3414"/>
                      <a:pt x="2051" y="3376"/>
                      <a:pt x="2051" y="3324"/>
                    </a:cubicBezTo>
                    <a:lnTo>
                      <a:pt x="2051" y="2589"/>
                    </a:lnTo>
                    <a:close/>
                    <a:moveTo>
                      <a:pt x="1807" y="0"/>
                    </a:moveTo>
                    <a:cubicBezTo>
                      <a:pt x="884" y="0"/>
                      <a:pt x="1" y="722"/>
                      <a:pt x="1" y="1802"/>
                    </a:cubicBezTo>
                    <a:cubicBezTo>
                      <a:pt x="1" y="2808"/>
                      <a:pt x="800" y="3608"/>
                      <a:pt x="1793" y="3608"/>
                    </a:cubicBezTo>
                    <a:cubicBezTo>
                      <a:pt x="3405" y="3608"/>
                      <a:pt x="4205" y="1673"/>
                      <a:pt x="3070" y="538"/>
                    </a:cubicBezTo>
                    <a:cubicBezTo>
                      <a:pt x="2702" y="166"/>
                      <a:pt x="2250" y="0"/>
                      <a:pt x="1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4"/>
              <p:cNvSpPr/>
              <p:nvPr/>
            </p:nvSpPr>
            <p:spPr>
              <a:xfrm>
                <a:off x="8550590" y="2929436"/>
                <a:ext cx="1199414" cy="2240520"/>
              </a:xfrm>
              <a:custGeom>
                <a:avLst/>
                <a:gdLst/>
                <a:ahLst/>
                <a:cxnLst/>
                <a:rect l="l" t="t" r="r" b="b"/>
                <a:pathLst>
                  <a:path w="11054" h="20649" extrusionOk="0">
                    <a:moveTo>
                      <a:pt x="10898" y="143"/>
                    </a:moveTo>
                    <a:lnTo>
                      <a:pt x="10898" y="775"/>
                    </a:lnTo>
                    <a:lnTo>
                      <a:pt x="155" y="775"/>
                    </a:lnTo>
                    <a:lnTo>
                      <a:pt x="155" y="530"/>
                    </a:lnTo>
                    <a:lnTo>
                      <a:pt x="3096" y="530"/>
                    </a:lnTo>
                    <a:lnTo>
                      <a:pt x="3096" y="388"/>
                    </a:lnTo>
                    <a:lnTo>
                      <a:pt x="155" y="388"/>
                    </a:lnTo>
                    <a:lnTo>
                      <a:pt x="155" y="143"/>
                    </a:lnTo>
                    <a:close/>
                    <a:moveTo>
                      <a:pt x="9686" y="917"/>
                    </a:moveTo>
                    <a:lnTo>
                      <a:pt x="9686" y="6656"/>
                    </a:lnTo>
                    <a:lnTo>
                      <a:pt x="1368" y="6656"/>
                    </a:lnTo>
                    <a:lnTo>
                      <a:pt x="1368" y="6075"/>
                    </a:lnTo>
                    <a:lnTo>
                      <a:pt x="5250" y="6075"/>
                    </a:lnTo>
                    <a:lnTo>
                      <a:pt x="5250" y="5933"/>
                    </a:lnTo>
                    <a:lnTo>
                      <a:pt x="1368" y="5933"/>
                    </a:lnTo>
                    <a:lnTo>
                      <a:pt x="1368" y="3238"/>
                    </a:lnTo>
                    <a:lnTo>
                      <a:pt x="2425" y="3238"/>
                    </a:lnTo>
                    <a:lnTo>
                      <a:pt x="2425" y="3096"/>
                    </a:lnTo>
                    <a:lnTo>
                      <a:pt x="1368" y="3096"/>
                    </a:lnTo>
                    <a:lnTo>
                      <a:pt x="1368" y="917"/>
                    </a:lnTo>
                    <a:close/>
                    <a:moveTo>
                      <a:pt x="9686" y="6797"/>
                    </a:moveTo>
                    <a:lnTo>
                      <a:pt x="9686" y="10641"/>
                    </a:lnTo>
                    <a:lnTo>
                      <a:pt x="1368" y="10641"/>
                    </a:lnTo>
                    <a:lnTo>
                      <a:pt x="1368" y="6797"/>
                    </a:lnTo>
                    <a:close/>
                    <a:moveTo>
                      <a:pt x="2722" y="10795"/>
                    </a:moveTo>
                    <a:lnTo>
                      <a:pt x="2722" y="13078"/>
                    </a:lnTo>
                    <a:lnTo>
                      <a:pt x="1368" y="13078"/>
                    </a:lnTo>
                    <a:lnTo>
                      <a:pt x="1368" y="10795"/>
                    </a:lnTo>
                    <a:close/>
                    <a:moveTo>
                      <a:pt x="3818" y="10795"/>
                    </a:moveTo>
                    <a:lnTo>
                      <a:pt x="3818" y="13078"/>
                    </a:lnTo>
                    <a:lnTo>
                      <a:pt x="2877" y="13078"/>
                    </a:lnTo>
                    <a:lnTo>
                      <a:pt x="2877" y="10795"/>
                    </a:lnTo>
                    <a:close/>
                    <a:moveTo>
                      <a:pt x="4914" y="10795"/>
                    </a:moveTo>
                    <a:lnTo>
                      <a:pt x="4914" y="13078"/>
                    </a:lnTo>
                    <a:lnTo>
                      <a:pt x="3960" y="13078"/>
                    </a:lnTo>
                    <a:lnTo>
                      <a:pt x="3960" y="10795"/>
                    </a:lnTo>
                    <a:close/>
                    <a:moveTo>
                      <a:pt x="5998" y="10795"/>
                    </a:moveTo>
                    <a:lnTo>
                      <a:pt x="5998" y="13078"/>
                    </a:lnTo>
                    <a:lnTo>
                      <a:pt x="5056" y="13078"/>
                    </a:lnTo>
                    <a:lnTo>
                      <a:pt x="5056" y="10795"/>
                    </a:lnTo>
                    <a:close/>
                    <a:moveTo>
                      <a:pt x="7094" y="10795"/>
                    </a:moveTo>
                    <a:lnTo>
                      <a:pt x="7094" y="13078"/>
                    </a:lnTo>
                    <a:lnTo>
                      <a:pt x="6152" y="13078"/>
                    </a:lnTo>
                    <a:lnTo>
                      <a:pt x="6152" y="10795"/>
                    </a:lnTo>
                    <a:close/>
                    <a:moveTo>
                      <a:pt x="8190" y="10795"/>
                    </a:moveTo>
                    <a:lnTo>
                      <a:pt x="8190" y="13078"/>
                    </a:lnTo>
                    <a:lnTo>
                      <a:pt x="7249" y="13078"/>
                    </a:lnTo>
                    <a:lnTo>
                      <a:pt x="7249" y="10795"/>
                    </a:lnTo>
                    <a:close/>
                    <a:moveTo>
                      <a:pt x="9686" y="10795"/>
                    </a:moveTo>
                    <a:lnTo>
                      <a:pt x="9686" y="13078"/>
                    </a:lnTo>
                    <a:lnTo>
                      <a:pt x="8332" y="13078"/>
                    </a:lnTo>
                    <a:lnTo>
                      <a:pt x="8332" y="10795"/>
                    </a:lnTo>
                    <a:close/>
                    <a:moveTo>
                      <a:pt x="5172" y="17489"/>
                    </a:moveTo>
                    <a:lnTo>
                      <a:pt x="5172" y="20442"/>
                    </a:lnTo>
                    <a:lnTo>
                      <a:pt x="4257" y="20442"/>
                    </a:lnTo>
                    <a:lnTo>
                      <a:pt x="4257" y="17489"/>
                    </a:lnTo>
                    <a:close/>
                    <a:moveTo>
                      <a:pt x="6875" y="17489"/>
                    </a:moveTo>
                    <a:lnTo>
                      <a:pt x="6875" y="20442"/>
                    </a:lnTo>
                    <a:lnTo>
                      <a:pt x="5972" y="20442"/>
                    </a:lnTo>
                    <a:lnTo>
                      <a:pt x="5972" y="17489"/>
                    </a:lnTo>
                    <a:close/>
                    <a:moveTo>
                      <a:pt x="5572" y="13994"/>
                    </a:moveTo>
                    <a:cubicBezTo>
                      <a:pt x="6694" y="13994"/>
                      <a:pt x="7623" y="14909"/>
                      <a:pt x="7623" y="16044"/>
                    </a:cubicBezTo>
                    <a:lnTo>
                      <a:pt x="7623" y="20468"/>
                    </a:lnTo>
                    <a:lnTo>
                      <a:pt x="7029" y="20468"/>
                    </a:lnTo>
                    <a:lnTo>
                      <a:pt x="7029" y="17334"/>
                    </a:lnTo>
                    <a:lnTo>
                      <a:pt x="5817" y="17334"/>
                    </a:lnTo>
                    <a:lnTo>
                      <a:pt x="5817" y="20468"/>
                    </a:lnTo>
                    <a:lnTo>
                      <a:pt x="5314" y="20468"/>
                    </a:lnTo>
                    <a:lnTo>
                      <a:pt x="5314" y="17334"/>
                    </a:lnTo>
                    <a:lnTo>
                      <a:pt x="4115" y="17334"/>
                    </a:lnTo>
                    <a:lnTo>
                      <a:pt x="4115" y="20468"/>
                    </a:lnTo>
                    <a:lnTo>
                      <a:pt x="3521" y="20468"/>
                    </a:lnTo>
                    <a:lnTo>
                      <a:pt x="3521" y="16044"/>
                    </a:lnTo>
                    <a:cubicBezTo>
                      <a:pt x="3521" y="14909"/>
                      <a:pt x="4437" y="13994"/>
                      <a:pt x="5572" y="13994"/>
                    </a:cubicBezTo>
                    <a:close/>
                    <a:moveTo>
                      <a:pt x="9686" y="13233"/>
                    </a:moveTo>
                    <a:lnTo>
                      <a:pt x="9686" y="20507"/>
                    </a:lnTo>
                    <a:lnTo>
                      <a:pt x="7777" y="20507"/>
                    </a:lnTo>
                    <a:lnTo>
                      <a:pt x="7777" y="16044"/>
                    </a:lnTo>
                    <a:cubicBezTo>
                      <a:pt x="7764" y="14819"/>
                      <a:pt x="6784" y="13839"/>
                      <a:pt x="5572" y="13839"/>
                    </a:cubicBezTo>
                    <a:cubicBezTo>
                      <a:pt x="4347" y="13839"/>
                      <a:pt x="3367" y="14819"/>
                      <a:pt x="3367" y="16044"/>
                    </a:cubicBezTo>
                    <a:lnTo>
                      <a:pt x="3367" y="20507"/>
                    </a:lnTo>
                    <a:lnTo>
                      <a:pt x="1368" y="20507"/>
                    </a:lnTo>
                    <a:lnTo>
                      <a:pt x="1368" y="13233"/>
                    </a:lnTo>
                    <a:close/>
                    <a:moveTo>
                      <a:pt x="1" y="1"/>
                    </a:moveTo>
                    <a:lnTo>
                      <a:pt x="1" y="917"/>
                    </a:lnTo>
                    <a:lnTo>
                      <a:pt x="1213" y="917"/>
                    </a:lnTo>
                    <a:lnTo>
                      <a:pt x="1213" y="20648"/>
                    </a:lnTo>
                    <a:lnTo>
                      <a:pt x="9841" y="20648"/>
                    </a:lnTo>
                    <a:lnTo>
                      <a:pt x="9841" y="917"/>
                    </a:lnTo>
                    <a:lnTo>
                      <a:pt x="11053" y="917"/>
                    </a:lnTo>
                    <a:lnTo>
                      <a:pt x="1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4"/>
              <p:cNvSpPr/>
              <p:nvPr/>
            </p:nvSpPr>
            <p:spPr>
              <a:xfrm>
                <a:off x="7610299" y="1451834"/>
                <a:ext cx="1231532" cy="3718141"/>
              </a:xfrm>
              <a:custGeom>
                <a:avLst/>
                <a:gdLst/>
                <a:ahLst/>
                <a:cxnLst/>
                <a:rect l="l" t="t" r="r" b="b"/>
                <a:pathLst>
                  <a:path w="11350" h="34267" extrusionOk="0">
                    <a:moveTo>
                      <a:pt x="10743" y="142"/>
                    </a:moveTo>
                    <a:lnTo>
                      <a:pt x="10743" y="955"/>
                    </a:lnTo>
                    <a:lnTo>
                      <a:pt x="851" y="955"/>
                    </a:lnTo>
                    <a:lnTo>
                      <a:pt x="851" y="619"/>
                    </a:lnTo>
                    <a:lnTo>
                      <a:pt x="3611" y="619"/>
                    </a:lnTo>
                    <a:lnTo>
                      <a:pt x="3611" y="464"/>
                    </a:lnTo>
                    <a:lnTo>
                      <a:pt x="851" y="464"/>
                    </a:lnTo>
                    <a:lnTo>
                      <a:pt x="851" y="142"/>
                    </a:lnTo>
                    <a:close/>
                    <a:moveTo>
                      <a:pt x="9931" y="1096"/>
                    </a:moveTo>
                    <a:lnTo>
                      <a:pt x="9931" y="1445"/>
                    </a:lnTo>
                    <a:lnTo>
                      <a:pt x="1612" y="1445"/>
                    </a:lnTo>
                    <a:lnTo>
                      <a:pt x="1612" y="1096"/>
                    </a:lnTo>
                    <a:close/>
                    <a:moveTo>
                      <a:pt x="9931" y="1586"/>
                    </a:moveTo>
                    <a:lnTo>
                      <a:pt x="9931" y="1819"/>
                    </a:lnTo>
                    <a:lnTo>
                      <a:pt x="7029" y="1819"/>
                    </a:lnTo>
                    <a:lnTo>
                      <a:pt x="7029" y="1973"/>
                    </a:lnTo>
                    <a:lnTo>
                      <a:pt x="9931" y="1973"/>
                    </a:lnTo>
                    <a:lnTo>
                      <a:pt x="9931" y="13619"/>
                    </a:lnTo>
                    <a:lnTo>
                      <a:pt x="1612" y="13619"/>
                    </a:lnTo>
                    <a:lnTo>
                      <a:pt x="1612" y="1586"/>
                    </a:lnTo>
                    <a:close/>
                    <a:moveTo>
                      <a:pt x="10911" y="13761"/>
                    </a:moveTo>
                    <a:lnTo>
                      <a:pt x="10911" y="14393"/>
                    </a:lnTo>
                    <a:lnTo>
                      <a:pt x="155" y="14393"/>
                    </a:lnTo>
                    <a:lnTo>
                      <a:pt x="155" y="14148"/>
                    </a:lnTo>
                    <a:lnTo>
                      <a:pt x="3095" y="14148"/>
                    </a:lnTo>
                    <a:lnTo>
                      <a:pt x="3095" y="13993"/>
                    </a:lnTo>
                    <a:lnTo>
                      <a:pt x="155" y="13993"/>
                    </a:lnTo>
                    <a:lnTo>
                      <a:pt x="155" y="13761"/>
                    </a:lnTo>
                    <a:close/>
                    <a:moveTo>
                      <a:pt x="2025" y="14535"/>
                    </a:moveTo>
                    <a:lnTo>
                      <a:pt x="2025" y="15528"/>
                    </a:lnTo>
                    <a:lnTo>
                      <a:pt x="1019" y="15528"/>
                    </a:lnTo>
                    <a:lnTo>
                      <a:pt x="1019" y="14535"/>
                    </a:lnTo>
                    <a:close/>
                    <a:moveTo>
                      <a:pt x="10459" y="14548"/>
                    </a:moveTo>
                    <a:lnTo>
                      <a:pt x="10459" y="15541"/>
                    </a:lnTo>
                    <a:lnTo>
                      <a:pt x="9453" y="15541"/>
                    </a:lnTo>
                    <a:lnTo>
                      <a:pt x="9453" y="14548"/>
                    </a:lnTo>
                    <a:close/>
                    <a:moveTo>
                      <a:pt x="3966" y="15128"/>
                    </a:moveTo>
                    <a:cubicBezTo>
                      <a:pt x="4175" y="15128"/>
                      <a:pt x="4385" y="15270"/>
                      <a:pt x="4385" y="15553"/>
                    </a:cubicBezTo>
                    <a:lnTo>
                      <a:pt x="4385" y="18636"/>
                    </a:lnTo>
                    <a:lnTo>
                      <a:pt x="3547" y="18636"/>
                    </a:lnTo>
                    <a:lnTo>
                      <a:pt x="3547" y="15553"/>
                    </a:lnTo>
                    <a:cubicBezTo>
                      <a:pt x="3547" y="15270"/>
                      <a:pt x="3756" y="15128"/>
                      <a:pt x="3966" y="15128"/>
                    </a:cubicBezTo>
                    <a:close/>
                    <a:moveTo>
                      <a:pt x="5776" y="15109"/>
                    </a:moveTo>
                    <a:cubicBezTo>
                      <a:pt x="5994" y="15109"/>
                      <a:pt x="6210" y="15257"/>
                      <a:pt x="6191" y="15553"/>
                    </a:cubicBezTo>
                    <a:lnTo>
                      <a:pt x="6191" y="18636"/>
                    </a:lnTo>
                    <a:lnTo>
                      <a:pt x="5352" y="18636"/>
                    </a:lnTo>
                    <a:lnTo>
                      <a:pt x="5352" y="15553"/>
                    </a:lnTo>
                    <a:cubicBezTo>
                      <a:pt x="5339" y="15257"/>
                      <a:pt x="5559" y="15109"/>
                      <a:pt x="5776" y="15109"/>
                    </a:cubicBezTo>
                    <a:close/>
                    <a:moveTo>
                      <a:pt x="7590" y="15128"/>
                    </a:moveTo>
                    <a:cubicBezTo>
                      <a:pt x="7799" y="15128"/>
                      <a:pt x="8009" y="15270"/>
                      <a:pt x="8009" y="15553"/>
                    </a:cubicBezTo>
                    <a:lnTo>
                      <a:pt x="8009" y="18636"/>
                    </a:lnTo>
                    <a:lnTo>
                      <a:pt x="7171" y="18636"/>
                    </a:lnTo>
                    <a:lnTo>
                      <a:pt x="7171" y="15553"/>
                    </a:lnTo>
                    <a:cubicBezTo>
                      <a:pt x="7171" y="15270"/>
                      <a:pt x="7380" y="15128"/>
                      <a:pt x="7590" y="15128"/>
                    </a:cubicBezTo>
                    <a:close/>
                    <a:moveTo>
                      <a:pt x="9299" y="14535"/>
                    </a:moveTo>
                    <a:lnTo>
                      <a:pt x="9299" y="15682"/>
                    </a:lnTo>
                    <a:lnTo>
                      <a:pt x="9931" y="15682"/>
                    </a:lnTo>
                    <a:lnTo>
                      <a:pt x="9931" y="18055"/>
                    </a:lnTo>
                    <a:lnTo>
                      <a:pt x="8576" y="18055"/>
                    </a:lnTo>
                    <a:lnTo>
                      <a:pt x="8576" y="18636"/>
                    </a:lnTo>
                    <a:lnTo>
                      <a:pt x="8151" y="18636"/>
                    </a:lnTo>
                    <a:lnTo>
                      <a:pt x="8151" y="15553"/>
                    </a:lnTo>
                    <a:cubicBezTo>
                      <a:pt x="8131" y="15192"/>
                      <a:pt x="7857" y="15012"/>
                      <a:pt x="7583" y="15012"/>
                    </a:cubicBezTo>
                    <a:cubicBezTo>
                      <a:pt x="7309" y="15012"/>
                      <a:pt x="7035" y="15192"/>
                      <a:pt x="7016" y="15553"/>
                    </a:cubicBezTo>
                    <a:lnTo>
                      <a:pt x="7016" y="18636"/>
                    </a:lnTo>
                    <a:lnTo>
                      <a:pt x="6345" y="18636"/>
                    </a:lnTo>
                    <a:lnTo>
                      <a:pt x="6345" y="15553"/>
                    </a:lnTo>
                    <a:cubicBezTo>
                      <a:pt x="6365" y="15154"/>
                      <a:pt x="6071" y="14954"/>
                      <a:pt x="5778" y="14954"/>
                    </a:cubicBezTo>
                    <a:cubicBezTo>
                      <a:pt x="5484" y="14954"/>
                      <a:pt x="5191" y="15154"/>
                      <a:pt x="5210" y="15553"/>
                    </a:cubicBezTo>
                    <a:lnTo>
                      <a:pt x="5210" y="18636"/>
                    </a:lnTo>
                    <a:lnTo>
                      <a:pt x="4540" y="18636"/>
                    </a:lnTo>
                    <a:lnTo>
                      <a:pt x="4540" y="15553"/>
                    </a:lnTo>
                    <a:cubicBezTo>
                      <a:pt x="4520" y="15192"/>
                      <a:pt x="4246" y="15012"/>
                      <a:pt x="3972" y="15012"/>
                    </a:cubicBezTo>
                    <a:cubicBezTo>
                      <a:pt x="3698" y="15012"/>
                      <a:pt x="3424" y="15192"/>
                      <a:pt x="3405" y="15553"/>
                    </a:cubicBezTo>
                    <a:lnTo>
                      <a:pt x="3405" y="18636"/>
                    </a:lnTo>
                    <a:lnTo>
                      <a:pt x="2966" y="18636"/>
                    </a:lnTo>
                    <a:lnTo>
                      <a:pt x="2966" y="18055"/>
                    </a:lnTo>
                    <a:lnTo>
                      <a:pt x="1612" y="18055"/>
                    </a:lnTo>
                    <a:lnTo>
                      <a:pt x="1612" y="16856"/>
                    </a:lnTo>
                    <a:lnTo>
                      <a:pt x="2670" y="16856"/>
                    </a:lnTo>
                    <a:lnTo>
                      <a:pt x="2670" y="16701"/>
                    </a:lnTo>
                    <a:lnTo>
                      <a:pt x="1612" y="16701"/>
                    </a:lnTo>
                    <a:lnTo>
                      <a:pt x="1612" y="15682"/>
                    </a:lnTo>
                    <a:lnTo>
                      <a:pt x="2167" y="15682"/>
                    </a:lnTo>
                    <a:lnTo>
                      <a:pt x="2167" y="14535"/>
                    </a:lnTo>
                    <a:close/>
                    <a:moveTo>
                      <a:pt x="2812" y="18210"/>
                    </a:moveTo>
                    <a:lnTo>
                      <a:pt x="2812" y="18932"/>
                    </a:lnTo>
                    <a:lnTo>
                      <a:pt x="348" y="18932"/>
                    </a:lnTo>
                    <a:lnTo>
                      <a:pt x="348" y="18210"/>
                    </a:lnTo>
                    <a:close/>
                    <a:moveTo>
                      <a:pt x="11194" y="18210"/>
                    </a:moveTo>
                    <a:lnTo>
                      <a:pt x="11194" y="18932"/>
                    </a:lnTo>
                    <a:lnTo>
                      <a:pt x="8718" y="18932"/>
                    </a:lnTo>
                    <a:lnTo>
                      <a:pt x="8718" y="18545"/>
                    </a:lnTo>
                    <a:lnTo>
                      <a:pt x="10356" y="18545"/>
                    </a:lnTo>
                    <a:lnTo>
                      <a:pt x="10356" y="18391"/>
                    </a:lnTo>
                    <a:lnTo>
                      <a:pt x="8718" y="18391"/>
                    </a:lnTo>
                    <a:lnTo>
                      <a:pt x="8718" y="18210"/>
                    </a:lnTo>
                    <a:close/>
                    <a:moveTo>
                      <a:pt x="8563" y="18790"/>
                    </a:moveTo>
                    <a:lnTo>
                      <a:pt x="8563" y="19087"/>
                    </a:lnTo>
                    <a:lnTo>
                      <a:pt x="9931" y="19087"/>
                    </a:lnTo>
                    <a:lnTo>
                      <a:pt x="9931" y="20274"/>
                    </a:lnTo>
                    <a:lnTo>
                      <a:pt x="1612" y="20274"/>
                    </a:lnTo>
                    <a:lnTo>
                      <a:pt x="1612" y="19693"/>
                    </a:lnTo>
                    <a:lnTo>
                      <a:pt x="5481" y="19693"/>
                    </a:lnTo>
                    <a:lnTo>
                      <a:pt x="5481" y="19551"/>
                    </a:lnTo>
                    <a:lnTo>
                      <a:pt x="1612" y="19551"/>
                    </a:lnTo>
                    <a:lnTo>
                      <a:pt x="1612" y="19087"/>
                    </a:lnTo>
                    <a:lnTo>
                      <a:pt x="2966" y="19087"/>
                    </a:lnTo>
                    <a:lnTo>
                      <a:pt x="2966" y="18790"/>
                    </a:lnTo>
                    <a:close/>
                    <a:moveTo>
                      <a:pt x="4624" y="21566"/>
                    </a:moveTo>
                    <a:cubicBezTo>
                      <a:pt x="4956" y="21566"/>
                      <a:pt x="5288" y="21789"/>
                      <a:pt x="5288" y="22234"/>
                    </a:cubicBezTo>
                    <a:lnTo>
                      <a:pt x="5288" y="24259"/>
                    </a:lnTo>
                    <a:lnTo>
                      <a:pt x="3959" y="24259"/>
                    </a:lnTo>
                    <a:lnTo>
                      <a:pt x="3959" y="22234"/>
                    </a:lnTo>
                    <a:cubicBezTo>
                      <a:pt x="3959" y="21789"/>
                      <a:pt x="4291" y="21566"/>
                      <a:pt x="4624" y="21566"/>
                    </a:cubicBezTo>
                    <a:close/>
                    <a:moveTo>
                      <a:pt x="7067" y="21566"/>
                    </a:moveTo>
                    <a:cubicBezTo>
                      <a:pt x="7403" y="21566"/>
                      <a:pt x="7738" y="21789"/>
                      <a:pt x="7738" y="22234"/>
                    </a:cubicBezTo>
                    <a:lnTo>
                      <a:pt x="7738" y="24259"/>
                    </a:lnTo>
                    <a:lnTo>
                      <a:pt x="6397" y="24259"/>
                    </a:lnTo>
                    <a:lnTo>
                      <a:pt x="6397" y="22234"/>
                    </a:lnTo>
                    <a:cubicBezTo>
                      <a:pt x="6397" y="21789"/>
                      <a:pt x="6732" y="21566"/>
                      <a:pt x="7067" y="21566"/>
                    </a:cubicBezTo>
                    <a:close/>
                    <a:moveTo>
                      <a:pt x="9931" y="20415"/>
                    </a:moveTo>
                    <a:lnTo>
                      <a:pt x="9931" y="20635"/>
                    </a:lnTo>
                    <a:lnTo>
                      <a:pt x="9066" y="20635"/>
                    </a:lnTo>
                    <a:lnTo>
                      <a:pt x="9066" y="22917"/>
                    </a:lnTo>
                    <a:lnTo>
                      <a:pt x="8396" y="22917"/>
                    </a:lnTo>
                    <a:lnTo>
                      <a:pt x="8396" y="23059"/>
                    </a:lnTo>
                    <a:lnTo>
                      <a:pt x="9066" y="23059"/>
                    </a:lnTo>
                    <a:lnTo>
                      <a:pt x="9066" y="24272"/>
                    </a:lnTo>
                    <a:lnTo>
                      <a:pt x="7880" y="24272"/>
                    </a:lnTo>
                    <a:lnTo>
                      <a:pt x="7880" y="22234"/>
                    </a:lnTo>
                    <a:cubicBezTo>
                      <a:pt x="7880" y="21686"/>
                      <a:pt x="7474" y="21412"/>
                      <a:pt x="7067" y="21412"/>
                    </a:cubicBezTo>
                    <a:cubicBezTo>
                      <a:pt x="6661" y="21412"/>
                      <a:pt x="6255" y="21686"/>
                      <a:pt x="6255" y="22234"/>
                    </a:cubicBezTo>
                    <a:lnTo>
                      <a:pt x="6255" y="24259"/>
                    </a:lnTo>
                    <a:lnTo>
                      <a:pt x="5443" y="24259"/>
                    </a:lnTo>
                    <a:lnTo>
                      <a:pt x="5443" y="22234"/>
                    </a:lnTo>
                    <a:cubicBezTo>
                      <a:pt x="5443" y="21686"/>
                      <a:pt x="5036" y="21412"/>
                      <a:pt x="4630" y="21412"/>
                    </a:cubicBezTo>
                    <a:cubicBezTo>
                      <a:pt x="4224" y="21412"/>
                      <a:pt x="3818" y="21686"/>
                      <a:pt x="3818" y="22234"/>
                    </a:cubicBezTo>
                    <a:lnTo>
                      <a:pt x="3818" y="24259"/>
                    </a:lnTo>
                    <a:lnTo>
                      <a:pt x="2476" y="24259"/>
                    </a:lnTo>
                    <a:lnTo>
                      <a:pt x="2476" y="23794"/>
                    </a:lnTo>
                    <a:lnTo>
                      <a:pt x="3302" y="23794"/>
                    </a:lnTo>
                    <a:lnTo>
                      <a:pt x="3302" y="23640"/>
                    </a:lnTo>
                    <a:lnTo>
                      <a:pt x="2476" y="23640"/>
                    </a:lnTo>
                    <a:lnTo>
                      <a:pt x="2476" y="21499"/>
                    </a:lnTo>
                    <a:lnTo>
                      <a:pt x="3418" y="21499"/>
                    </a:lnTo>
                    <a:lnTo>
                      <a:pt x="3418" y="21357"/>
                    </a:lnTo>
                    <a:lnTo>
                      <a:pt x="2476" y="21357"/>
                    </a:lnTo>
                    <a:lnTo>
                      <a:pt x="2476" y="20635"/>
                    </a:lnTo>
                    <a:lnTo>
                      <a:pt x="1612" y="20635"/>
                    </a:lnTo>
                    <a:lnTo>
                      <a:pt x="1612" y="20415"/>
                    </a:lnTo>
                    <a:close/>
                    <a:moveTo>
                      <a:pt x="2966" y="24413"/>
                    </a:moveTo>
                    <a:lnTo>
                      <a:pt x="2966" y="26696"/>
                    </a:lnTo>
                    <a:lnTo>
                      <a:pt x="2476" y="26696"/>
                    </a:lnTo>
                    <a:lnTo>
                      <a:pt x="2476" y="24413"/>
                    </a:lnTo>
                    <a:close/>
                    <a:moveTo>
                      <a:pt x="4050" y="24413"/>
                    </a:moveTo>
                    <a:lnTo>
                      <a:pt x="4050" y="26696"/>
                    </a:lnTo>
                    <a:lnTo>
                      <a:pt x="3108" y="26696"/>
                    </a:lnTo>
                    <a:lnTo>
                      <a:pt x="3108" y="24413"/>
                    </a:lnTo>
                    <a:close/>
                    <a:moveTo>
                      <a:pt x="5146" y="24413"/>
                    </a:moveTo>
                    <a:lnTo>
                      <a:pt x="5146" y="26696"/>
                    </a:lnTo>
                    <a:lnTo>
                      <a:pt x="4204" y="26696"/>
                    </a:lnTo>
                    <a:lnTo>
                      <a:pt x="4204" y="24413"/>
                    </a:lnTo>
                    <a:close/>
                    <a:moveTo>
                      <a:pt x="6242" y="24413"/>
                    </a:moveTo>
                    <a:lnTo>
                      <a:pt x="6242" y="26696"/>
                    </a:lnTo>
                    <a:lnTo>
                      <a:pt x="5301" y="26696"/>
                    </a:lnTo>
                    <a:lnTo>
                      <a:pt x="5301" y="24413"/>
                    </a:lnTo>
                    <a:close/>
                    <a:moveTo>
                      <a:pt x="7338" y="24413"/>
                    </a:moveTo>
                    <a:lnTo>
                      <a:pt x="7338" y="26696"/>
                    </a:lnTo>
                    <a:lnTo>
                      <a:pt x="6397" y="26696"/>
                    </a:lnTo>
                    <a:lnTo>
                      <a:pt x="6397" y="24413"/>
                    </a:lnTo>
                    <a:close/>
                    <a:moveTo>
                      <a:pt x="8422" y="24413"/>
                    </a:moveTo>
                    <a:lnTo>
                      <a:pt x="8422" y="26696"/>
                    </a:lnTo>
                    <a:lnTo>
                      <a:pt x="7480" y="26696"/>
                    </a:lnTo>
                    <a:lnTo>
                      <a:pt x="7480" y="24413"/>
                    </a:lnTo>
                    <a:close/>
                    <a:moveTo>
                      <a:pt x="9066" y="24413"/>
                    </a:moveTo>
                    <a:lnTo>
                      <a:pt x="9066" y="26696"/>
                    </a:lnTo>
                    <a:lnTo>
                      <a:pt x="8576" y="26696"/>
                    </a:lnTo>
                    <a:lnTo>
                      <a:pt x="8576" y="24413"/>
                    </a:lnTo>
                    <a:close/>
                    <a:moveTo>
                      <a:pt x="10743" y="20777"/>
                    </a:moveTo>
                    <a:lnTo>
                      <a:pt x="10743" y="22208"/>
                    </a:lnTo>
                    <a:lnTo>
                      <a:pt x="9673" y="22208"/>
                    </a:lnTo>
                    <a:lnTo>
                      <a:pt x="9673" y="22363"/>
                    </a:lnTo>
                    <a:lnTo>
                      <a:pt x="10743" y="22363"/>
                    </a:lnTo>
                    <a:lnTo>
                      <a:pt x="10743" y="27173"/>
                    </a:lnTo>
                    <a:lnTo>
                      <a:pt x="9221" y="27173"/>
                    </a:lnTo>
                    <a:lnTo>
                      <a:pt x="9221" y="25561"/>
                    </a:lnTo>
                    <a:lnTo>
                      <a:pt x="10434" y="25561"/>
                    </a:lnTo>
                    <a:lnTo>
                      <a:pt x="10434" y="25419"/>
                    </a:lnTo>
                    <a:lnTo>
                      <a:pt x="9221" y="25419"/>
                    </a:lnTo>
                    <a:lnTo>
                      <a:pt x="9221"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19" y="31107"/>
                    </a:moveTo>
                    <a:lnTo>
                      <a:pt x="7119" y="34060"/>
                    </a:lnTo>
                    <a:lnTo>
                      <a:pt x="6203" y="34060"/>
                    </a:lnTo>
                    <a:lnTo>
                      <a:pt x="6203" y="31107"/>
                    </a:lnTo>
                    <a:close/>
                    <a:moveTo>
                      <a:pt x="5804" y="27612"/>
                    </a:moveTo>
                    <a:cubicBezTo>
                      <a:pt x="6939" y="27612"/>
                      <a:pt x="7854" y="28527"/>
                      <a:pt x="7854" y="29662"/>
                    </a:cubicBezTo>
                    <a:lnTo>
                      <a:pt x="7854" y="34073"/>
                    </a:lnTo>
                    <a:lnTo>
                      <a:pt x="7261" y="34073"/>
                    </a:lnTo>
                    <a:lnTo>
                      <a:pt x="7261" y="30952"/>
                    </a:lnTo>
                    <a:lnTo>
                      <a:pt x="6062" y="30952"/>
                    </a:lnTo>
                    <a:lnTo>
                      <a:pt x="6062" y="34086"/>
                    </a:lnTo>
                    <a:lnTo>
                      <a:pt x="5559" y="34086"/>
                    </a:lnTo>
                    <a:lnTo>
                      <a:pt x="5559" y="30952"/>
                    </a:lnTo>
                    <a:lnTo>
                      <a:pt x="4346" y="30952"/>
                    </a:lnTo>
                    <a:lnTo>
                      <a:pt x="4346" y="34086"/>
                    </a:lnTo>
                    <a:lnTo>
                      <a:pt x="3753" y="34086"/>
                    </a:lnTo>
                    <a:lnTo>
                      <a:pt x="3753" y="29662"/>
                    </a:lnTo>
                    <a:cubicBezTo>
                      <a:pt x="3753" y="28527"/>
                      <a:pt x="4669" y="27612"/>
                      <a:pt x="5804" y="27612"/>
                    </a:cubicBezTo>
                    <a:close/>
                    <a:moveTo>
                      <a:pt x="9066" y="26851"/>
                    </a:moveTo>
                    <a:lnTo>
                      <a:pt x="9066" y="27328"/>
                    </a:lnTo>
                    <a:lnTo>
                      <a:pt x="9931" y="27328"/>
                    </a:lnTo>
                    <a:lnTo>
                      <a:pt x="9931" y="32990"/>
                    </a:lnTo>
                    <a:lnTo>
                      <a:pt x="8834" y="32990"/>
                    </a:lnTo>
                    <a:lnTo>
                      <a:pt x="8834" y="33144"/>
                    </a:lnTo>
                    <a:lnTo>
                      <a:pt x="9931" y="33144"/>
                    </a:lnTo>
                    <a:lnTo>
                      <a:pt x="9931" y="34112"/>
                    </a:lnTo>
                    <a:lnTo>
                      <a:pt x="8009" y="34112"/>
                    </a:lnTo>
                    <a:lnTo>
                      <a:pt x="8009" y="29662"/>
                    </a:lnTo>
                    <a:cubicBezTo>
                      <a:pt x="8009" y="28437"/>
                      <a:pt x="7016" y="27457"/>
                      <a:pt x="5804" y="27457"/>
                    </a:cubicBezTo>
                    <a:cubicBezTo>
                      <a:pt x="4591" y="27457"/>
                      <a:pt x="3611" y="28437"/>
                      <a:pt x="3611" y="29662"/>
                    </a:cubicBezTo>
                    <a:lnTo>
                      <a:pt x="3611" y="34125"/>
                    </a:lnTo>
                    <a:lnTo>
                      <a:pt x="1612" y="34125"/>
                    </a:lnTo>
                    <a:lnTo>
                      <a:pt x="1612" y="28772"/>
                    </a:lnTo>
                    <a:lnTo>
                      <a:pt x="3224" y="28772"/>
                    </a:lnTo>
                    <a:lnTo>
                      <a:pt x="3224" y="28618"/>
                    </a:lnTo>
                    <a:lnTo>
                      <a:pt x="1612" y="28618"/>
                    </a:lnTo>
                    <a:lnTo>
                      <a:pt x="1612" y="27328"/>
                    </a:lnTo>
                    <a:lnTo>
                      <a:pt x="2463" y="27328"/>
                    </a:lnTo>
                    <a:lnTo>
                      <a:pt x="2463" y="26851"/>
                    </a:lnTo>
                    <a:close/>
                    <a:moveTo>
                      <a:pt x="697" y="0"/>
                    </a:moveTo>
                    <a:lnTo>
                      <a:pt x="697" y="1096"/>
                    </a:lnTo>
                    <a:lnTo>
                      <a:pt x="1457" y="1096"/>
                    </a:lnTo>
                    <a:lnTo>
                      <a:pt x="1457" y="13619"/>
                    </a:lnTo>
                    <a:lnTo>
                      <a:pt x="0" y="13619"/>
                    </a:lnTo>
                    <a:lnTo>
                      <a:pt x="0" y="14535"/>
                    </a:lnTo>
                    <a:lnTo>
                      <a:pt x="864" y="14535"/>
                    </a:lnTo>
                    <a:lnTo>
                      <a:pt x="864" y="15682"/>
                    </a:lnTo>
                    <a:lnTo>
                      <a:pt x="1457" y="15682"/>
                    </a:lnTo>
                    <a:lnTo>
                      <a:pt x="1457" y="18055"/>
                    </a:lnTo>
                    <a:lnTo>
                      <a:pt x="194" y="18055"/>
                    </a:lnTo>
                    <a:lnTo>
                      <a:pt x="194" y="19087"/>
                    </a:lnTo>
                    <a:lnTo>
                      <a:pt x="1457" y="19087"/>
                    </a:lnTo>
                    <a:lnTo>
                      <a:pt x="1457" y="20635"/>
                    </a:lnTo>
                    <a:lnTo>
                      <a:pt x="645" y="20635"/>
                    </a:lnTo>
                    <a:lnTo>
                      <a:pt x="645" y="27328"/>
                    </a:lnTo>
                    <a:lnTo>
                      <a:pt x="1457" y="27328"/>
                    </a:lnTo>
                    <a:lnTo>
                      <a:pt x="1457" y="34266"/>
                    </a:lnTo>
                    <a:lnTo>
                      <a:pt x="10072" y="34266"/>
                    </a:lnTo>
                    <a:lnTo>
                      <a:pt x="10072" y="27328"/>
                    </a:lnTo>
                    <a:lnTo>
                      <a:pt x="10885" y="27328"/>
                    </a:lnTo>
                    <a:lnTo>
                      <a:pt x="10885" y="20635"/>
                    </a:lnTo>
                    <a:lnTo>
                      <a:pt x="10072" y="20635"/>
                    </a:lnTo>
                    <a:lnTo>
                      <a:pt x="10072" y="19087"/>
                    </a:lnTo>
                    <a:lnTo>
                      <a:pt x="11349" y="19087"/>
                    </a:lnTo>
                    <a:lnTo>
                      <a:pt x="11349" y="18055"/>
                    </a:lnTo>
                    <a:lnTo>
                      <a:pt x="10072" y="18055"/>
                    </a:lnTo>
                    <a:lnTo>
                      <a:pt x="10072" y="15682"/>
                    </a:lnTo>
                    <a:lnTo>
                      <a:pt x="10614" y="15682"/>
                    </a:lnTo>
                    <a:lnTo>
                      <a:pt x="10614" y="14535"/>
                    </a:lnTo>
                    <a:lnTo>
                      <a:pt x="11053" y="14535"/>
                    </a:lnTo>
                    <a:lnTo>
                      <a:pt x="11053" y="13619"/>
                    </a:lnTo>
                    <a:lnTo>
                      <a:pt x="10085" y="13619"/>
                    </a:lnTo>
                    <a:lnTo>
                      <a:pt x="10085"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4"/>
              <p:cNvSpPr/>
              <p:nvPr/>
            </p:nvSpPr>
            <p:spPr>
              <a:xfrm>
                <a:off x="7866367" y="1677087"/>
                <a:ext cx="342876" cy="1223177"/>
              </a:xfrm>
              <a:custGeom>
                <a:avLst/>
                <a:gdLst/>
                <a:ahLst/>
                <a:cxnLst/>
                <a:rect l="l" t="t" r="r" b="b"/>
                <a:pathLst>
                  <a:path w="3160" h="11273" extrusionOk="0">
                    <a:moveTo>
                      <a:pt x="1574" y="142"/>
                    </a:moveTo>
                    <a:cubicBezTo>
                      <a:pt x="2373" y="142"/>
                      <a:pt x="3005" y="787"/>
                      <a:pt x="3005" y="1574"/>
                    </a:cubicBezTo>
                    <a:lnTo>
                      <a:pt x="3005" y="11117"/>
                    </a:lnTo>
                    <a:lnTo>
                      <a:pt x="142" y="11117"/>
                    </a:lnTo>
                    <a:lnTo>
                      <a:pt x="142" y="1574"/>
                    </a:lnTo>
                    <a:cubicBezTo>
                      <a:pt x="142" y="787"/>
                      <a:pt x="787" y="142"/>
                      <a:pt x="1574" y="142"/>
                    </a:cubicBezTo>
                    <a:close/>
                    <a:moveTo>
                      <a:pt x="1574" y="1"/>
                    </a:moveTo>
                    <a:cubicBezTo>
                      <a:pt x="710" y="1"/>
                      <a:pt x="0" y="710"/>
                      <a:pt x="0" y="1587"/>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a:off x="8269349" y="1677087"/>
                <a:ext cx="342984" cy="1223177"/>
              </a:xfrm>
              <a:custGeom>
                <a:avLst/>
                <a:gdLst/>
                <a:ahLst/>
                <a:cxnLst/>
                <a:rect l="l" t="t" r="r" b="b"/>
                <a:pathLst>
                  <a:path w="3161" h="11273" extrusionOk="0">
                    <a:moveTo>
                      <a:pt x="1574" y="142"/>
                    </a:moveTo>
                    <a:cubicBezTo>
                      <a:pt x="2361" y="142"/>
                      <a:pt x="3005" y="787"/>
                      <a:pt x="3005" y="1574"/>
                    </a:cubicBezTo>
                    <a:lnTo>
                      <a:pt x="3005" y="11130"/>
                    </a:lnTo>
                    <a:lnTo>
                      <a:pt x="142" y="11130"/>
                    </a:lnTo>
                    <a:lnTo>
                      <a:pt x="142" y="1574"/>
                    </a:lnTo>
                    <a:cubicBezTo>
                      <a:pt x="142" y="787"/>
                      <a:pt x="787" y="155"/>
                      <a:pt x="1574" y="155"/>
                    </a:cubicBezTo>
                    <a:lnTo>
                      <a:pt x="1574" y="142"/>
                    </a:lnTo>
                    <a:close/>
                    <a:moveTo>
                      <a:pt x="1574" y="1"/>
                    </a:moveTo>
                    <a:cubicBezTo>
                      <a:pt x="697" y="1"/>
                      <a:pt x="0" y="710"/>
                      <a:pt x="0" y="1574"/>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4"/>
              <p:cNvSpPr/>
              <p:nvPr/>
            </p:nvSpPr>
            <p:spPr>
              <a:xfrm>
                <a:off x="8080444" y="4533121"/>
                <a:ext cx="319113" cy="265946"/>
              </a:xfrm>
              <a:custGeom>
                <a:avLst/>
                <a:gdLst/>
                <a:ahLst/>
                <a:cxnLst/>
                <a:rect l="l" t="t" r="r" b="b"/>
                <a:pathLst>
                  <a:path w="2941" h="2451" extrusionOk="0">
                    <a:moveTo>
                      <a:pt x="1870" y="155"/>
                    </a:moveTo>
                    <a:cubicBezTo>
                      <a:pt x="2257" y="155"/>
                      <a:pt x="2618" y="413"/>
                      <a:pt x="2747" y="787"/>
                    </a:cubicBezTo>
                    <a:lnTo>
                      <a:pt x="1561" y="787"/>
                    </a:lnTo>
                    <a:lnTo>
                      <a:pt x="1561" y="942"/>
                    </a:lnTo>
                    <a:lnTo>
                      <a:pt x="2786" y="942"/>
                    </a:lnTo>
                    <a:cubicBezTo>
                      <a:pt x="2786" y="981"/>
                      <a:pt x="2786" y="1032"/>
                      <a:pt x="2799" y="1084"/>
                    </a:cubicBezTo>
                    <a:lnTo>
                      <a:pt x="2799" y="2309"/>
                    </a:lnTo>
                    <a:lnTo>
                      <a:pt x="155" y="2309"/>
                    </a:lnTo>
                    <a:lnTo>
                      <a:pt x="155" y="2038"/>
                    </a:lnTo>
                    <a:lnTo>
                      <a:pt x="1329" y="2038"/>
                    </a:lnTo>
                    <a:lnTo>
                      <a:pt x="1329" y="1896"/>
                    </a:lnTo>
                    <a:lnTo>
                      <a:pt x="155" y="1896"/>
                    </a:lnTo>
                    <a:lnTo>
                      <a:pt x="155" y="1084"/>
                    </a:lnTo>
                    <a:cubicBezTo>
                      <a:pt x="155" y="568"/>
                      <a:pt x="568" y="155"/>
                      <a:pt x="1084" y="155"/>
                    </a:cubicBezTo>
                    <a:close/>
                    <a:moveTo>
                      <a:pt x="1084" y="0"/>
                    </a:moveTo>
                    <a:cubicBezTo>
                      <a:pt x="490" y="0"/>
                      <a:pt x="0" y="490"/>
                      <a:pt x="0" y="1084"/>
                    </a:cubicBezTo>
                    <a:lnTo>
                      <a:pt x="0" y="2451"/>
                    </a:lnTo>
                    <a:lnTo>
                      <a:pt x="2941" y="2451"/>
                    </a:lnTo>
                    <a:lnTo>
                      <a:pt x="2941" y="1084"/>
                    </a:lnTo>
                    <a:cubicBezTo>
                      <a:pt x="2941" y="490"/>
                      <a:pt x="2464" y="0"/>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4"/>
              <p:cNvSpPr/>
              <p:nvPr/>
            </p:nvSpPr>
            <p:spPr>
              <a:xfrm>
                <a:off x="9446178" y="1451834"/>
                <a:ext cx="1231532" cy="3718141"/>
              </a:xfrm>
              <a:custGeom>
                <a:avLst/>
                <a:gdLst/>
                <a:ahLst/>
                <a:cxnLst/>
                <a:rect l="l" t="t" r="r" b="b"/>
                <a:pathLst>
                  <a:path w="11350" h="34267" extrusionOk="0">
                    <a:moveTo>
                      <a:pt x="10743" y="142"/>
                    </a:moveTo>
                    <a:lnTo>
                      <a:pt x="10743" y="955"/>
                    </a:lnTo>
                    <a:lnTo>
                      <a:pt x="839" y="955"/>
                    </a:lnTo>
                    <a:lnTo>
                      <a:pt x="839" y="619"/>
                    </a:lnTo>
                    <a:lnTo>
                      <a:pt x="3612" y="619"/>
                    </a:lnTo>
                    <a:lnTo>
                      <a:pt x="3612" y="464"/>
                    </a:lnTo>
                    <a:lnTo>
                      <a:pt x="839" y="464"/>
                    </a:lnTo>
                    <a:lnTo>
                      <a:pt x="839" y="142"/>
                    </a:lnTo>
                    <a:close/>
                    <a:moveTo>
                      <a:pt x="9931" y="1109"/>
                    </a:moveTo>
                    <a:lnTo>
                      <a:pt x="9931" y="1445"/>
                    </a:lnTo>
                    <a:lnTo>
                      <a:pt x="1600" y="1445"/>
                    </a:lnTo>
                    <a:lnTo>
                      <a:pt x="1600" y="1109"/>
                    </a:lnTo>
                    <a:close/>
                    <a:moveTo>
                      <a:pt x="9931" y="1586"/>
                    </a:moveTo>
                    <a:lnTo>
                      <a:pt x="9931" y="1819"/>
                    </a:lnTo>
                    <a:lnTo>
                      <a:pt x="7029" y="1819"/>
                    </a:lnTo>
                    <a:lnTo>
                      <a:pt x="7029" y="1973"/>
                    </a:lnTo>
                    <a:lnTo>
                      <a:pt x="9931" y="1973"/>
                    </a:lnTo>
                    <a:lnTo>
                      <a:pt x="9931" y="13619"/>
                    </a:lnTo>
                    <a:lnTo>
                      <a:pt x="1600" y="13619"/>
                    </a:lnTo>
                    <a:lnTo>
                      <a:pt x="1600" y="1586"/>
                    </a:lnTo>
                    <a:close/>
                    <a:moveTo>
                      <a:pt x="10898" y="13774"/>
                    </a:moveTo>
                    <a:lnTo>
                      <a:pt x="10898" y="14393"/>
                    </a:lnTo>
                    <a:lnTo>
                      <a:pt x="155" y="14393"/>
                    </a:lnTo>
                    <a:lnTo>
                      <a:pt x="155" y="14161"/>
                    </a:lnTo>
                    <a:lnTo>
                      <a:pt x="3096" y="14161"/>
                    </a:lnTo>
                    <a:lnTo>
                      <a:pt x="3096" y="14006"/>
                    </a:lnTo>
                    <a:lnTo>
                      <a:pt x="142" y="14006"/>
                    </a:lnTo>
                    <a:lnTo>
                      <a:pt x="142" y="13774"/>
                    </a:lnTo>
                    <a:close/>
                    <a:moveTo>
                      <a:pt x="2025" y="14548"/>
                    </a:moveTo>
                    <a:lnTo>
                      <a:pt x="2025" y="15541"/>
                    </a:lnTo>
                    <a:lnTo>
                      <a:pt x="1019" y="15541"/>
                    </a:lnTo>
                    <a:lnTo>
                      <a:pt x="1019" y="14548"/>
                    </a:lnTo>
                    <a:close/>
                    <a:moveTo>
                      <a:pt x="10460" y="14548"/>
                    </a:moveTo>
                    <a:lnTo>
                      <a:pt x="10460" y="15541"/>
                    </a:lnTo>
                    <a:lnTo>
                      <a:pt x="9441" y="15541"/>
                    </a:lnTo>
                    <a:lnTo>
                      <a:pt x="9441" y="14548"/>
                    </a:lnTo>
                    <a:close/>
                    <a:moveTo>
                      <a:pt x="3966" y="15128"/>
                    </a:moveTo>
                    <a:cubicBezTo>
                      <a:pt x="4176" y="15128"/>
                      <a:pt x="4385" y="15270"/>
                      <a:pt x="4385" y="15553"/>
                    </a:cubicBezTo>
                    <a:lnTo>
                      <a:pt x="4385" y="18636"/>
                    </a:lnTo>
                    <a:lnTo>
                      <a:pt x="3547" y="18636"/>
                    </a:lnTo>
                    <a:lnTo>
                      <a:pt x="3547" y="15553"/>
                    </a:lnTo>
                    <a:cubicBezTo>
                      <a:pt x="3547" y="15270"/>
                      <a:pt x="3757" y="15128"/>
                      <a:pt x="3966" y="15128"/>
                    </a:cubicBezTo>
                    <a:close/>
                    <a:moveTo>
                      <a:pt x="5772" y="15109"/>
                    </a:moveTo>
                    <a:cubicBezTo>
                      <a:pt x="5991" y="15109"/>
                      <a:pt x="6210" y="15257"/>
                      <a:pt x="6191" y="15553"/>
                    </a:cubicBezTo>
                    <a:lnTo>
                      <a:pt x="6191" y="18636"/>
                    </a:lnTo>
                    <a:lnTo>
                      <a:pt x="5353" y="18636"/>
                    </a:lnTo>
                    <a:lnTo>
                      <a:pt x="5353" y="15553"/>
                    </a:lnTo>
                    <a:cubicBezTo>
                      <a:pt x="5333" y="15257"/>
                      <a:pt x="5552" y="15109"/>
                      <a:pt x="5772" y="15109"/>
                    </a:cubicBezTo>
                    <a:close/>
                    <a:moveTo>
                      <a:pt x="7577" y="15128"/>
                    </a:moveTo>
                    <a:cubicBezTo>
                      <a:pt x="7787" y="15128"/>
                      <a:pt x="7996" y="15270"/>
                      <a:pt x="7996" y="15553"/>
                    </a:cubicBezTo>
                    <a:lnTo>
                      <a:pt x="7996" y="18636"/>
                    </a:lnTo>
                    <a:lnTo>
                      <a:pt x="7158" y="18636"/>
                    </a:lnTo>
                    <a:lnTo>
                      <a:pt x="7158" y="15553"/>
                    </a:lnTo>
                    <a:cubicBezTo>
                      <a:pt x="7158" y="15270"/>
                      <a:pt x="7368" y="15128"/>
                      <a:pt x="7577" y="15128"/>
                    </a:cubicBezTo>
                    <a:close/>
                    <a:moveTo>
                      <a:pt x="9299" y="14535"/>
                    </a:moveTo>
                    <a:lnTo>
                      <a:pt x="9299" y="15682"/>
                    </a:lnTo>
                    <a:lnTo>
                      <a:pt x="9931" y="15682"/>
                    </a:lnTo>
                    <a:lnTo>
                      <a:pt x="9931" y="18055"/>
                    </a:lnTo>
                    <a:lnTo>
                      <a:pt x="8577" y="18055"/>
                    </a:lnTo>
                    <a:lnTo>
                      <a:pt x="8564" y="18636"/>
                    </a:lnTo>
                    <a:lnTo>
                      <a:pt x="8151" y="18636"/>
                    </a:lnTo>
                    <a:lnTo>
                      <a:pt x="8151" y="15553"/>
                    </a:lnTo>
                    <a:cubicBezTo>
                      <a:pt x="8170" y="15154"/>
                      <a:pt x="7874" y="14954"/>
                      <a:pt x="7579" y="14954"/>
                    </a:cubicBezTo>
                    <a:cubicBezTo>
                      <a:pt x="7284" y="14954"/>
                      <a:pt x="6990" y="15154"/>
                      <a:pt x="7016" y="15553"/>
                    </a:cubicBezTo>
                    <a:lnTo>
                      <a:pt x="7016" y="18636"/>
                    </a:lnTo>
                    <a:lnTo>
                      <a:pt x="6346" y="18636"/>
                    </a:lnTo>
                    <a:lnTo>
                      <a:pt x="6346" y="15553"/>
                    </a:lnTo>
                    <a:cubicBezTo>
                      <a:pt x="6365" y="15154"/>
                      <a:pt x="6068" y="14954"/>
                      <a:pt x="5773" y="14954"/>
                    </a:cubicBezTo>
                    <a:cubicBezTo>
                      <a:pt x="5478" y="14954"/>
                      <a:pt x="5185" y="15154"/>
                      <a:pt x="5211" y="15553"/>
                    </a:cubicBezTo>
                    <a:lnTo>
                      <a:pt x="5211" y="18636"/>
                    </a:lnTo>
                    <a:lnTo>
                      <a:pt x="4540" y="18636"/>
                    </a:lnTo>
                    <a:lnTo>
                      <a:pt x="4540" y="15553"/>
                    </a:lnTo>
                    <a:cubicBezTo>
                      <a:pt x="4521" y="15192"/>
                      <a:pt x="4247" y="15012"/>
                      <a:pt x="3973" y="15012"/>
                    </a:cubicBezTo>
                    <a:cubicBezTo>
                      <a:pt x="3699" y="15012"/>
                      <a:pt x="3425" y="15192"/>
                      <a:pt x="3405" y="15553"/>
                    </a:cubicBezTo>
                    <a:lnTo>
                      <a:pt x="3405" y="18636"/>
                    </a:lnTo>
                    <a:lnTo>
                      <a:pt x="2967" y="18636"/>
                    </a:lnTo>
                    <a:lnTo>
                      <a:pt x="2967" y="18055"/>
                    </a:lnTo>
                    <a:lnTo>
                      <a:pt x="1613" y="18055"/>
                    </a:lnTo>
                    <a:lnTo>
                      <a:pt x="1613" y="16856"/>
                    </a:lnTo>
                    <a:lnTo>
                      <a:pt x="2670" y="16856"/>
                    </a:lnTo>
                    <a:lnTo>
                      <a:pt x="2670" y="16701"/>
                    </a:lnTo>
                    <a:lnTo>
                      <a:pt x="1613" y="16701"/>
                    </a:lnTo>
                    <a:lnTo>
                      <a:pt x="1613" y="15682"/>
                    </a:lnTo>
                    <a:lnTo>
                      <a:pt x="2180" y="15682"/>
                    </a:lnTo>
                    <a:lnTo>
                      <a:pt x="2180" y="14535"/>
                    </a:lnTo>
                    <a:close/>
                    <a:moveTo>
                      <a:pt x="11195" y="18210"/>
                    </a:moveTo>
                    <a:lnTo>
                      <a:pt x="11195" y="18932"/>
                    </a:lnTo>
                    <a:lnTo>
                      <a:pt x="8719" y="18932"/>
                    </a:lnTo>
                    <a:lnTo>
                      <a:pt x="8719" y="18545"/>
                    </a:lnTo>
                    <a:lnTo>
                      <a:pt x="10344" y="18545"/>
                    </a:lnTo>
                    <a:lnTo>
                      <a:pt x="10344" y="18391"/>
                    </a:lnTo>
                    <a:lnTo>
                      <a:pt x="8719" y="18391"/>
                    </a:lnTo>
                    <a:lnTo>
                      <a:pt x="8719" y="18210"/>
                    </a:lnTo>
                    <a:close/>
                    <a:moveTo>
                      <a:pt x="2825" y="18210"/>
                    </a:moveTo>
                    <a:lnTo>
                      <a:pt x="2825" y="18945"/>
                    </a:lnTo>
                    <a:lnTo>
                      <a:pt x="336" y="18945"/>
                    </a:lnTo>
                    <a:lnTo>
                      <a:pt x="336" y="18210"/>
                    </a:lnTo>
                    <a:close/>
                    <a:moveTo>
                      <a:pt x="8564" y="18790"/>
                    </a:moveTo>
                    <a:lnTo>
                      <a:pt x="8564" y="19087"/>
                    </a:lnTo>
                    <a:lnTo>
                      <a:pt x="9931" y="19087"/>
                    </a:lnTo>
                    <a:lnTo>
                      <a:pt x="9931" y="20274"/>
                    </a:lnTo>
                    <a:lnTo>
                      <a:pt x="1613" y="20274"/>
                    </a:lnTo>
                    <a:lnTo>
                      <a:pt x="1613" y="19693"/>
                    </a:lnTo>
                    <a:lnTo>
                      <a:pt x="5482" y="19693"/>
                    </a:lnTo>
                    <a:lnTo>
                      <a:pt x="5482" y="19551"/>
                    </a:lnTo>
                    <a:lnTo>
                      <a:pt x="1600" y="19551"/>
                    </a:lnTo>
                    <a:lnTo>
                      <a:pt x="1600" y="19087"/>
                    </a:lnTo>
                    <a:lnTo>
                      <a:pt x="2967" y="19087"/>
                    </a:lnTo>
                    <a:lnTo>
                      <a:pt x="2967" y="18790"/>
                    </a:lnTo>
                    <a:close/>
                    <a:moveTo>
                      <a:pt x="4624" y="21566"/>
                    </a:moveTo>
                    <a:cubicBezTo>
                      <a:pt x="4956" y="21566"/>
                      <a:pt x="5288" y="21789"/>
                      <a:pt x="5288" y="22234"/>
                    </a:cubicBezTo>
                    <a:lnTo>
                      <a:pt x="5288" y="24259"/>
                    </a:lnTo>
                    <a:lnTo>
                      <a:pt x="3960" y="24259"/>
                    </a:lnTo>
                    <a:lnTo>
                      <a:pt x="3960" y="22234"/>
                    </a:lnTo>
                    <a:cubicBezTo>
                      <a:pt x="3960" y="21789"/>
                      <a:pt x="4292" y="21566"/>
                      <a:pt x="4624" y="21566"/>
                    </a:cubicBezTo>
                    <a:close/>
                    <a:moveTo>
                      <a:pt x="7063" y="21566"/>
                    </a:moveTo>
                    <a:cubicBezTo>
                      <a:pt x="7397" y="21566"/>
                      <a:pt x="7732" y="21789"/>
                      <a:pt x="7738" y="22234"/>
                    </a:cubicBezTo>
                    <a:lnTo>
                      <a:pt x="7738" y="24259"/>
                    </a:lnTo>
                    <a:lnTo>
                      <a:pt x="6397" y="24259"/>
                    </a:lnTo>
                    <a:lnTo>
                      <a:pt x="6397" y="22234"/>
                    </a:lnTo>
                    <a:cubicBezTo>
                      <a:pt x="6397" y="21789"/>
                      <a:pt x="6729" y="21566"/>
                      <a:pt x="7063" y="21566"/>
                    </a:cubicBezTo>
                    <a:close/>
                    <a:moveTo>
                      <a:pt x="9931" y="20415"/>
                    </a:moveTo>
                    <a:lnTo>
                      <a:pt x="9931" y="20635"/>
                    </a:lnTo>
                    <a:lnTo>
                      <a:pt x="9067" y="20635"/>
                    </a:lnTo>
                    <a:lnTo>
                      <a:pt x="9067" y="22917"/>
                    </a:lnTo>
                    <a:lnTo>
                      <a:pt x="8383" y="22917"/>
                    </a:lnTo>
                    <a:lnTo>
                      <a:pt x="8383" y="23059"/>
                    </a:lnTo>
                    <a:lnTo>
                      <a:pt x="9067" y="23059"/>
                    </a:lnTo>
                    <a:lnTo>
                      <a:pt x="9067" y="24272"/>
                    </a:lnTo>
                    <a:lnTo>
                      <a:pt x="7880" y="24272"/>
                    </a:lnTo>
                    <a:lnTo>
                      <a:pt x="7880" y="22234"/>
                    </a:lnTo>
                    <a:cubicBezTo>
                      <a:pt x="7880" y="21686"/>
                      <a:pt x="7474" y="21412"/>
                      <a:pt x="7068" y="21412"/>
                    </a:cubicBezTo>
                    <a:cubicBezTo>
                      <a:pt x="6662" y="21412"/>
                      <a:pt x="6255" y="21686"/>
                      <a:pt x="6255" y="22234"/>
                    </a:cubicBezTo>
                    <a:lnTo>
                      <a:pt x="6255" y="24259"/>
                    </a:lnTo>
                    <a:lnTo>
                      <a:pt x="5443" y="24259"/>
                    </a:lnTo>
                    <a:lnTo>
                      <a:pt x="5443" y="22234"/>
                    </a:lnTo>
                    <a:cubicBezTo>
                      <a:pt x="5443" y="21686"/>
                      <a:pt x="5037" y="21412"/>
                      <a:pt x="4630" y="21412"/>
                    </a:cubicBezTo>
                    <a:cubicBezTo>
                      <a:pt x="4224" y="21412"/>
                      <a:pt x="3818" y="21686"/>
                      <a:pt x="3818" y="22234"/>
                    </a:cubicBezTo>
                    <a:lnTo>
                      <a:pt x="3818" y="24259"/>
                    </a:lnTo>
                    <a:lnTo>
                      <a:pt x="2464" y="24259"/>
                    </a:lnTo>
                    <a:lnTo>
                      <a:pt x="2464" y="23794"/>
                    </a:lnTo>
                    <a:lnTo>
                      <a:pt x="3302" y="23794"/>
                    </a:lnTo>
                    <a:lnTo>
                      <a:pt x="3302" y="23640"/>
                    </a:lnTo>
                    <a:lnTo>
                      <a:pt x="2464" y="23640"/>
                    </a:lnTo>
                    <a:lnTo>
                      <a:pt x="2464" y="21499"/>
                    </a:lnTo>
                    <a:lnTo>
                      <a:pt x="3418" y="21499"/>
                    </a:lnTo>
                    <a:lnTo>
                      <a:pt x="3418" y="21357"/>
                    </a:lnTo>
                    <a:lnTo>
                      <a:pt x="2464" y="21357"/>
                    </a:lnTo>
                    <a:lnTo>
                      <a:pt x="2464" y="20635"/>
                    </a:lnTo>
                    <a:lnTo>
                      <a:pt x="1600" y="20635"/>
                    </a:lnTo>
                    <a:lnTo>
                      <a:pt x="1600" y="20415"/>
                    </a:lnTo>
                    <a:close/>
                    <a:moveTo>
                      <a:pt x="2967" y="24413"/>
                    </a:moveTo>
                    <a:lnTo>
                      <a:pt x="2967" y="26696"/>
                    </a:lnTo>
                    <a:lnTo>
                      <a:pt x="2477" y="26696"/>
                    </a:lnTo>
                    <a:lnTo>
                      <a:pt x="2477" y="24413"/>
                    </a:lnTo>
                    <a:close/>
                    <a:moveTo>
                      <a:pt x="4050" y="24413"/>
                    </a:moveTo>
                    <a:lnTo>
                      <a:pt x="4050" y="26696"/>
                    </a:lnTo>
                    <a:lnTo>
                      <a:pt x="3109" y="26696"/>
                    </a:lnTo>
                    <a:lnTo>
                      <a:pt x="3109" y="24413"/>
                    </a:lnTo>
                    <a:close/>
                    <a:moveTo>
                      <a:pt x="5146" y="24413"/>
                    </a:moveTo>
                    <a:lnTo>
                      <a:pt x="5146" y="26696"/>
                    </a:lnTo>
                    <a:lnTo>
                      <a:pt x="4205" y="26696"/>
                    </a:lnTo>
                    <a:lnTo>
                      <a:pt x="4205" y="24413"/>
                    </a:lnTo>
                    <a:close/>
                    <a:moveTo>
                      <a:pt x="6242" y="24413"/>
                    </a:moveTo>
                    <a:lnTo>
                      <a:pt x="6242" y="26696"/>
                    </a:lnTo>
                    <a:lnTo>
                      <a:pt x="5301" y="26696"/>
                    </a:lnTo>
                    <a:lnTo>
                      <a:pt x="5301" y="24413"/>
                    </a:lnTo>
                    <a:close/>
                    <a:moveTo>
                      <a:pt x="7339" y="24413"/>
                    </a:moveTo>
                    <a:lnTo>
                      <a:pt x="7339" y="26696"/>
                    </a:lnTo>
                    <a:lnTo>
                      <a:pt x="6384" y="26696"/>
                    </a:lnTo>
                    <a:lnTo>
                      <a:pt x="6384" y="24413"/>
                    </a:lnTo>
                    <a:close/>
                    <a:moveTo>
                      <a:pt x="8422" y="24413"/>
                    </a:moveTo>
                    <a:lnTo>
                      <a:pt x="8422" y="26696"/>
                    </a:lnTo>
                    <a:lnTo>
                      <a:pt x="7481" y="26696"/>
                    </a:lnTo>
                    <a:lnTo>
                      <a:pt x="7481" y="24413"/>
                    </a:lnTo>
                    <a:close/>
                    <a:moveTo>
                      <a:pt x="9067" y="24413"/>
                    </a:moveTo>
                    <a:lnTo>
                      <a:pt x="9067" y="26696"/>
                    </a:lnTo>
                    <a:lnTo>
                      <a:pt x="8577" y="26696"/>
                    </a:lnTo>
                    <a:lnTo>
                      <a:pt x="8577" y="24413"/>
                    </a:lnTo>
                    <a:close/>
                    <a:moveTo>
                      <a:pt x="10743" y="20777"/>
                    </a:moveTo>
                    <a:lnTo>
                      <a:pt x="10743" y="22208"/>
                    </a:lnTo>
                    <a:lnTo>
                      <a:pt x="9673" y="22208"/>
                    </a:lnTo>
                    <a:lnTo>
                      <a:pt x="9673" y="22363"/>
                    </a:lnTo>
                    <a:lnTo>
                      <a:pt x="10743" y="22363"/>
                    </a:lnTo>
                    <a:lnTo>
                      <a:pt x="10743" y="27173"/>
                    </a:lnTo>
                    <a:lnTo>
                      <a:pt x="9222" y="27173"/>
                    </a:lnTo>
                    <a:lnTo>
                      <a:pt x="9222" y="25561"/>
                    </a:lnTo>
                    <a:lnTo>
                      <a:pt x="10434" y="25561"/>
                    </a:lnTo>
                    <a:lnTo>
                      <a:pt x="10434" y="25419"/>
                    </a:lnTo>
                    <a:lnTo>
                      <a:pt x="9222" y="25419"/>
                    </a:lnTo>
                    <a:lnTo>
                      <a:pt x="9222"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07" y="31107"/>
                    </a:moveTo>
                    <a:lnTo>
                      <a:pt x="7107" y="34060"/>
                    </a:lnTo>
                    <a:lnTo>
                      <a:pt x="6204" y="34060"/>
                    </a:lnTo>
                    <a:lnTo>
                      <a:pt x="6204" y="31107"/>
                    </a:lnTo>
                    <a:close/>
                    <a:moveTo>
                      <a:pt x="5817" y="27612"/>
                    </a:moveTo>
                    <a:cubicBezTo>
                      <a:pt x="6939" y="27612"/>
                      <a:pt x="7867" y="28527"/>
                      <a:pt x="7867" y="29662"/>
                    </a:cubicBezTo>
                    <a:lnTo>
                      <a:pt x="7855" y="34073"/>
                    </a:lnTo>
                    <a:lnTo>
                      <a:pt x="7261" y="34073"/>
                    </a:lnTo>
                    <a:lnTo>
                      <a:pt x="7261" y="30952"/>
                    </a:lnTo>
                    <a:lnTo>
                      <a:pt x="6049" y="30952"/>
                    </a:lnTo>
                    <a:lnTo>
                      <a:pt x="6049" y="34086"/>
                    </a:lnTo>
                    <a:lnTo>
                      <a:pt x="5546" y="34086"/>
                    </a:lnTo>
                    <a:lnTo>
                      <a:pt x="5546" y="30952"/>
                    </a:lnTo>
                    <a:lnTo>
                      <a:pt x="4360" y="30952"/>
                    </a:lnTo>
                    <a:lnTo>
                      <a:pt x="4360" y="34086"/>
                    </a:lnTo>
                    <a:lnTo>
                      <a:pt x="3766" y="34086"/>
                    </a:lnTo>
                    <a:lnTo>
                      <a:pt x="3766" y="29662"/>
                    </a:lnTo>
                    <a:cubicBezTo>
                      <a:pt x="3766" y="28527"/>
                      <a:pt x="4682" y="27612"/>
                      <a:pt x="5817" y="27612"/>
                    </a:cubicBezTo>
                    <a:close/>
                    <a:moveTo>
                      <a:pt x="9067" y="26851"/>
                    </a:moveTo>
                    <a:lnTo>
                      <a:pt x="9067" y="27328"/>
                    </a:lnTo>
                    <a:lnTo>
                      <a:pt x="9931" y="27328"/>
                    </a:lnTo>
                    <a:lnTo>
                      <a:pt x="9931" y="32990"/>
                    </a:lnTo>
                    <a:lnTo>
                      <a:pt x="8835" y="32990"/>
                    </a:lnTo>
                    <a:lnTo>
                      <a:pt x="8835" y="33144"/>
                    </a:lnTo>
                    <a:lnTo>
                      <a:pt x="9931" y="33144"/>
                    </a:lnTo>
                    <a:lnTo>
                      <a:pt x="9931" y="34112"/>
                    </a:lnTo>
                    <a:lnTo>
                      <a:pt x="8009" y="34112"/>
                    </a:lnTo>
                    <a:lnTo>
                      <a:pt x="8009" y="29662"/>
                    </a:lnTo>
                    <a:cubicBezTo>
                      <a:pt x="8009" y="28437"/>
                      <a:pt x="7016" y="27457"/>
                      <a:pt x="5804" y="27457"/>
                    </a:cubicBezTo>
                    <a:cubicBezTo>
                      <a:pt x="4592" y="27457"/>
                      <a:pt x="3599" y="28437"/>
                      <a:pt x="3599" y="29662"/>
                    </a:cubicBezTo>
                    <a:lnTo>
                      <a:pt x="3599" y="34125"/>
                    </a:lnTo>
                    <a:lnTo>
                      <a:pt x="1600" y="34125"/>
                    </a:lnTo>
                    <a:lnTo>
                      <a:pt x="1600" y="28772"/>
                    </a:lnTo>
                    <a:lnTo>
                      <a:pt x="3212" y="28772"/>
                    </a:lnTo>
                    <a:lnTo>
                      <a:pt x="3212" y="28618"/>
                    </a:lnTo>
                    <a:lnTo>
                      <a:pt x="1600" y="28618"/>
                    </a:lnTo>
                    <a:lnTo>
                      <a:pt x="1600" y="27328"/>
                    </a:lnTo>
                    <a:lnTo>
                      <a:pt x="2464" y="27328"/>
                    </a:lnTo>
                    <a:lnTo>
                      <a:pt x="2464" y="26851"/>
                    </a:lnTo>
                    <a:close/>
                    <a:moveTo>
                      <a:pt x="697" y="0"/>
                    </a:moveTo>
                    <a:lnTo>
                      <a:pt x="697" y="1096"/>
                    </a:lnTo>
                    <a:lnTo>
                      <a:pt x="1458" y="1096"/>
                    </a:lnTo>
                    <a:lnTo>
                      <a:pt x="1458" y="13619"/>
                    </a:lnTo>
                    <a:lnTo>
                      <a:pt x="0" y="13619"/>
                    </a:lnTo>
                    <a:lnTo>
                      <a:pt x="0" y="14535"/>
                    </a:lnTo>
                    <a:lnTo>
                      <a:pt x="865" y="14535"/>
                    </a:lnTo>
                    <a:lnTo>
                      <a:pt x="865" y="15682"/>
                    </a:lnTo>
                    <a:lnTo>
                      <a:pt x="1458" y="15682"/>
                    </a:lnTo>
                    <a:lnTo>
                      <a:pt x="1458" y="18055"/>
                    </a:lnTo>
                    <a:lnTo>
                      <a:pt x="181" y="18055"/>
                    </a:lnTo>
                    <a:lnTo>
                      <a:pt x="181" y="19087"/>
                    </a:lnTo>
                    <a:lnTo>
                      <a:pt x="1458" y="19087"/>
                    </a:lnTo>
                    <a:lnTo>
                      <a:pt x="1458" y="20635"/>
                    </a:lnTo>
                    <a:lnTo>
                      <a:pt x="645" y="20635"/>
                    </a:lnTo>
                    <a:lnTo>
                      <a:pt x="645" y="27328"/>
                    </a:lnTo>
                    <a:lnTo>
                      <a:pt x="1458" y="27328"/>
                    </a:lnTo>
                    <a:lnTo>
                      <a:pt x="1458" y="34266"/>
                    </a:lnTo>
                    <a:lnTo>
                      <a:pt x="10073" y="34266"/>
                    </a:lnTo>
                    <a:lnTo>
                      <a:pt x="10073" y="27328"/>
                    </a:lnTo>
                    <a:lnTo>
                      <a:pt x="10898" y="27328"/>
                    </a:lnTo>
                    <a:lnTo>
                      <a:pt x="10898" y="20635"/>
                    </a:lnTo>
                    <a:lnTo>
                      <a:pt x="10073" y="20635"/>
                    </a:lnTo>
                    <a:lnTo>
                      <a:pt x="10073" y="19087"/>
                    </a:lnTo>
                    <a:lnTo>
                      <a:pt x="11350" y="19087"/>
                    </a:lnTo>
                    <a:lnTo>
                      <a:pt x="11350" y="18055"/>
                    </a:lnTo>
                    <a:lnTo>
                      <a:pt x="10073" y="18055"/>
                    </a:lnTo>
                    <a:lnTo>
                      <a:pt x="10073" y="15682"/>
                    </a:lnTo>
                    <a:lnTo>
                      <a:pt x="10602" y="15682"/>
                    </a:lnTo>
                    <a:lnTo>
                      <a:pt x="10602" y="14535"/>
                    </a:lnTo>
                    <a:lnTo>
                      <a:pt x="11053" y="14535"/>
                    </a:lnTo>
                    <a:lnTo>
                      <a:pt x="11053" y="13619"/>
                    </a:lnTo>
                    <a:lnTo>
                      <a:pt x="10086" y="13619"/>
                    </a:lnTo>
                    <a:lnTo>
                      <a:pt x="10086"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4"/>
              <p:cNvSpPr/>
              <p:nvPr/>
            </p:nvSpPr>
            <p:spPr>
              <a:xfrm>
                <a:off x="9700836" y="1677087"/>
                <a:ext cx="344395" cy="1223177"/>
              </a:xfrm>
              <a:custGeom>
                <a:avLst/>
                <a:gdLst/>
                <a:ahLst/>
                <a:cxnLst/>
                <a:rect l="l" t="t" r="r" b="b"/>
                <a:pathLst>
                  <a:path w="3174" h="11273" extrusionOk="0">
                    <a:moveTo>
                      <a:pt x="1587" y="142"/>
                    </a:moveTo>
                    <a:cubicBezTo>
                      <a:pt x="2374" y="142"/>
                      <a:pt x="3018" y="787"/>
                      <a:pt x="3018" y="1574"/>
                    </a:cubicBezTo>
                    <a:lnTo>
                      <a:pt x="3018" y="11117"/>
                    </a:lnTo>
                    <a:lnTo>
                      <a:pt x="155" y="11117"/>
                    </a:lnTo>
                    <a:lnTo>
                      <a:pt x="155" y="1574"/>
                    </a:lnTo>
                    <a:cubicBezTo>
                      <a:pt x="155" y="787"/>
                      <a:pt x="800" y="142"/>
                      <a:pt x="1587" y="142"/>
                    </a:cubicBezTo>
                    <a:close/>
                    <a:moveTo>
                      <a:pt x="1587" y="1"/>
                    </a:moveTo>
                    <a:cubicBezTo>
                      <a:pt x="710" y="1"/>
                      <a:pt x="1" y="710"/>
                      <a:pt x="1" y="1587"/>
                    </a:cubicBezTo>
                    <a:lnTo>
                      <a:pt x="1" y="11272"/>
                    </a:lnTo>
                    <a:lnTo>
                      <a:pt x="3173" y="11272"/>
                    </a:lnTo>
                    <a:lnTo>
                      <a:pt x="3173" y="1574"/>
                    </a:lnTo>
                    <a:cubicBezTo>
                      <a:pt x="3160"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a:off x="10103818" y="1677087"/>
                <a:ext cx="344395" cy="1223177"/>
              </a:xfrm>
              <a:custGeom>
                <a:avLst/>
                <a:gdLst/>
                <a:ahLst/>
                <a:cxnLst/>
                <a:rect l="l" t="t" r="r" b="b"/>
                <a:pathLst>
                  <a:path w="3174" h="11273" extrusionOk="0">
                    <a:moveTo>
                      <a:pt x="1587" y="142"/>
                    </a:moveTo>
                    <a:cubicBezTo>
                      <a:pt x="2374" y="142"/>
                      <a:pt x="3019" y="787"/>
                      <a:pt x="3019" y="1574"/>
                    </a:cubicBezTo>
                    <a:lnTo>
                      <a:pt x="3019" y="11130"/>
                    </a:lnTo>
                    <a:lnTo>
                      <a:pt x="156" y="11130"/>
                    </a:lnTo>
                    <a:lnTo>
                      <a:pt x="156" y="1574"/>
                    </a:lnTo>
                    <a:cubicBezTo>
                      <a:pt x="156" y="787"/>
                      <a:pt x="800" y="155"/>
                      <a:pt x="1587" y="155"/>
                    </a:cubicBezTo>
                    <a:lnTo>
                      <a:pt x="1587" y="142"/>
                    </a:lnTo>
                    <a:close/>
                    <a:moveTo>
                      <a:pt x="1587" y="1"/>
                    </a:moveTo>
                    <a:cubicBezTo>
                      <a:pt x="710" y="1"/>
                      <a:pt x="1" y="710"/>
                      <a:pt x="1" y="1574"/>
                    </a:cubicBezTo>
                    <a:lnTo>
                      <a:pt x="1" y="11272"/>
                    </a:lnTo>
                    <a:lnTo>
                      <a:pt x="3173" y="11272"/>
                    </a:lnTo>
                    <a:lnTo>
                      <a:pt x="3173" y="1574"/>
                    </a:lnTo>
                    <a:cubicBezTo>
                      <a:pt x="3161"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a:off x="9916323" y="4533121"/>
                <a:ext cx="319222" cy="265946"/>
              </a:xfrm>
              <a:custGeom>
                <a:avLst/>
                <a:gdLst/>
                <a:ahLst/>
                <a:cxnLst/>
                <a:rect l="l" t="t" r="r" b="b"/>
                <a:pathLst>
                  <a:path w="2942" h="2451" extrusionOk="0">
                    <a:moveTo>
                      <a:pt x="1871" y="155"/>
                    </a:moveTo>
                    <a:cubicBezTo>
                      <a:pt x="2258" y="155"/>
                      <a:pt x="2619" y="413"/>
                      <a:pt x="2748" y="787"/>
                    </a:cubicBezTo>
                    <a:lnTo>
                      <a:pt x="1561" y="787"/>
                    </a:lnTo>
                    <a:lnTo>
                      <a:pt x="1561" y="942"/>
                    </a:lnTo>
                    <a:lnTo>
                      <a:pt x="2774" y="942"/>
                    </a:lnTo>
                    <a:cubicBezTo>
                      <a:pt x="2786" y="981"/>
                      <a:pt x="2786" y="1032"/>
                      <a:pt x="2786" y="1084"/>
                    </a:cubicBezTo>
                    <a:lnTo>
                      <a:pt x="2786" y="2309"/>
                    </a:lnTo>
                    <a:lnTo>
                      <a:pt x="156" y="2309"/>
                    </a:lnTo>
                    <a:lnTo>
                      <a:pt x="156" y="2038"/>
                    </a:lnTo>
                    <a:lnTo>
                      <a:pt x="1316" y="2038"/>
                    </a:lnTo>
                    <a:lnTo>
                      <a:pt x="1316" y="1896"/>
                    </a:lnTo>
                    <a:lnTo>
                      <a:pt x="156" y="1896"/>
                    </a:lnTo>
                    <a:lnTo>
                      <a:pt x="156" y="1084"/>
                    </a:lnTo>
                    <a:cubicBezTo>
                      <a:pt x="156" y="568"/>
                      <a:pt x="568" y="155"/>
                      <a:pt x="1084" y="155"/>
                    </a:cubicBezTo>
                    <a:close/>
                    <a:moveTo>
                      <a:pt x="1084" y="0"/>
                    </a:moveTo>
                    <a:cubicBezTo>
                      <a:pt x="491" y="0"/>
                      <a:pt x="1" y="490"/>
                      <a:pt x="1" y="1084"/>
                    </a:cubicBezTo>
                    <a:lnTo>
                      <a:pt x="1" y="2451"/>
                    </a:lnTo>
                    <a:lnTo>
                      <a:pt x="2941" y="2451"/>
                    </a:lnTo>
                    <a:lnTo>
                      <a:pt x="2941" y="1084"/>
                    </a:lnTo>
                    <a:cubicBezTo>
                      <a:pt x="2941" y="490"/>
                      <a:pt x="2464"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a:off x="9605678" y="4878705"/>
                <a:ext cx="124672" cy="109"/>
              </a:xfrm>
              <a:custGeom>
                <a:avLst/>
                <a:gdLst/>
                <a:ahLst/>
                <a:cxnLst/>
                <a:rect l="l" t="t" r="r" b="b"/>
                <a:pathLst>
                  <a:path w="1149" h="1" fill="none" extrusionOk="0">
                    <a:moveTo>
                      <a:pt x="1" y="1"/>
                    </a:moveTo>
                    <a:lnTo>
                      <a:pt x="1149"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4"/>
              <p:cNvSpPr/>
              <p:nvPr/>
            </p:nvSpPr>
            <p:spPr>
              <a:xfrm>
                <a:off x="9611320" y="4806007"/>
                <a:ext cx="74217" cy="109"/>
              </a:xfrm>
              <a:custGeom>
                <a:avLst/>
                <a:gdLst/>
                <a:ahLst/>
                <a:cxnLst/>
                <a:rect l="l" t="t" r="r" b="b"/>
                <a:pathLst>
                  <a:path w="684" h="1" fill="none" extrusionOk="0">
                    <a:moveTo>
                      <a:pt x="0" y="0"/>
                    </a:moveTo>
                    <a:lnTo>
                      <a:pt x="68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4"/>
              <p:cNvSpPr/>
              <p:nvPr/>
            </p:nvSpPr>
            <p:spPr>
              <a:xfrm>
                <a:off x="9621085" y="4471490"/>
                <a:ext cx="224063" cy="109"/>
              </a:xfrm>
              <a:custGeom>
                <a:avLst/>
                <a:gdLst/>
                <a:ahLst/>
                <a:cxnLst/>
                <a:rect l="l" t="t" r="r" b="b"/>
                <a:pathLst>
                  <a:path w="2065" h="1" fill="none" extrusionOk="0">
                    <a:moveTo>
                      <a:pt x="1" y="1"/>
                    </a:moveTo>
                    <a:lnTo>
                      <a:pt x="20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4"/>
              <p:cNvSpPr/>
              <p:nvPr/>
            </p:nvSpPr>
            <p:spPr>
              <a:xfrm>
                <a:off x="9486758" y="5045258"/>
                <a:ext cx="127493" cy="109"/>
              </a:xfrm>
              <a:custGeom>
                <a:avLst/>
                <a:gdLst/>
                <a:ahLst/>
                <a:cxnLst/>
                <a:rect l="l" t="t" r="r" b="b"/>
                <a:pathLst>
                  <a:path w="1175" h="1" fill="none" extrusionOk="0">
                    <a:moveTo>
                      <a:pt x="1174" y="1"/>
                    </a:moveTo>
                    <a:lnTo>
                      <a:pt x="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4"/>
              <p:cNvSpPr/>
              <p:nvPr/>
            </p:nvSpPr>
            <p:spPr>
              <a:xfrm>
                <a:off x="8693381" y="4731791"/>
                <a:ext cx="137150" cy="109"/>
              </a:xfrm>
              <a:custGeom>
                <a:avLst/>
                <a:gdLst/>
                <a:ahLst/>
                <a:cxnLst/>
                <a:rect l="l" t="t" r="r" b="b"/>
                <a:pathLst>
                  <a:path w="1264" h="1" fill="none" extrusionOk="0">
                    <a:moveTo>
                      <a:pt x="0" y="1"/>
                    </a:moveTo>
                    <a:lnTo>
                      <a:pt x="12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4"/>
              <p:cNvSpPr/>
              <p:nvPr/>
            </p:nvSpPr>
            <p:spPr>
              <a:xfrm>
                <a:off x="8696093" y="4481364"/>
                <a:ext cx="151256" cy="109"/>
              </a:xfrm>
              <a:custGeom>
                <a:avLst/>
                <a:gdLst/>
                <a:ahLst/>
                <a:cxnLst/>
                <a:rect l="l" t="t" r="r" b="b"/>
                <a:pathLst>
                  <a:path w="1394" h="1" fill="none" extrusionOk="0">
                    <a:moveTo>
                      <a:pt x="1" y="0"/>
                    </a:moveTo>
                    <a:lnTo>
                      <a:pt x="139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4"/>
              <p:cNvSpPr/>
              <p:nvPr/>
            </p:nvSpPr>
            <p:spPr>
              <a:xfrm>
                <a:off x="8999794" y="4691210"/>
                <a:ext cx="149845" cy="109"/>
              </a:xfrm>
              <a:custGeom>
                <a:avLst/>
                <a:gdLst/>
                <a:ahLst/>
                <a:cxnLst/>
                <a:rect l="l" t="t" r="r" b="b"/>
                <a:pathLst>
                  <a:path w="1381" h="1" fill="none" extrusionOk="0">
                    <a:moveTo>
                      <a:pt x="0" y="1"/>
                    </a:moveTo>
                    <a:lnTo>
                      <a:pt x="138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4"/>
              <p:cNvSpPr/>
              <p:nvPr/>
            </p:nvSpPr>
            <p:spPr>
              <a:xfrm>
                <a:off x="9931731" y="4691210"/>
                <a:ext cx="77039" cy="109"/>
              </a:xfrm>
              <a:custGeom>
                <a:avLst/>
                <a:gdLst/>
                <a:ahLst/>
                <a:cxnLst/>
                <a:rect l="l" t="t" r="r" b="b"/>
                <a:pathLst>
                  <a:path w="710" h="1" fill="none" extrusionOk="0">
                    <a:moveTo>
                      <a:pt x="1" y="1"/>
                    </a:moveTo>
                    <a:lnTo>
                      <a:pt x="71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4"/>
              <p:cNvSpPr/>
              <p:nvPr/>
            </p:nvSpPr>
            <p:spPr>
              <a:xfrm>
                <a:off x="10029710" y="4748609"/>
                <a:ext cx="203013" cy="109"/>
              </a:xfrm>
              <a:custGeom>
                <a:avLst/>
                <a:gdLst/>
                <a:ahLst/>
                <a:cxnLst/>
                <a:rect l="l" t="t" r="r" b="b"/>
                <a:pathLst>
                  <a:path w="1871" h="1" fill="none" extrusionOk="0">
                    <a:moveTo>
                      <a:pt x="1870" y="0"/>
                    </a:moveTo>
                    <a:lnTo>
                      <a:pt x="0"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44"/>
            <p:cNvGrpSpPr/>
            <p:nvPr/>
          </p:nvGrpSpPr>
          <p:grpSpPr>
            <a:xfrm>
              <a:off x="5692065" y="2058041"/>
              <a:ext cx="1796314" cy="4268172"/>
              <a:chOff x="5958706" y="2691523"/>
              <a:chExt cx="1529689" cy="3634652"/>
            </a:xfrm>
          </p:grpSpPr>
          <p:sp>
            <p:nvSpPr>
              <p:cNvPr id="621" name="Google Shape;621;p44"/>
              <p:cNvSpPr/>
              <p:nvPr/>
            </p:nvSpPr>
            <p:spPr>
              <a:xfrm flipH="1">
                <a:off x="6584281" y="4223831"/>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4"/>
              <p:cNvSpPr/>
              <p:nvPr/>
            </p:nvSpPr>
            <p:spPr>
              <a:xfrm flipH="1">
                <a:off x="7151795" y="4206321"/>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4"/>
              <p:cNvSpPr/>
              <p:nvPr/>
            </p:nvSpPr>
            <p:spPr>
              <a:xfrm flipH="1">
                <a:off x="6386570" y="6250467"/>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4"/>
              <p:cNvSpPr/>
              <p:nvPr/>
            </p:nvSpPr>
            <p:spPr>
              <a:xfrm flipH="1">
                <a:off x="6223761" y="6250467"/>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4"/>
              <p:cNvSpPr/>
              <p:nvPr/>
            </p:nvSpPr>
            <p:spPr>
              <a:xfrm flipH="1">
                <a:off x="6018057" y="4805436"/>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4"/>
              <p:cNvSpPr/>
              <p:nvPr/>
            </p:nvSpPr>
            <p:spPr>
              <a:xfrm flipH="1">
                <a:off x="6697452" y="4668365"/>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4"/>
              <p:cNvSpPr/>
              <p:nvPr/>
            </p:nvSpPr>
            <p:spPr>
              <a:xfrm flipH="1">
                <a:off x="6387430" y="5086418"/>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4"/>
              <p:cNvSpPr/>
              <p:nvPr/>
            </p:nvSpPr>
            <p:spPr>
              <a:xfrm flipH="1">
                <a:off x="6279379" y="3555536"/>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4"/>
              <p:cNvSpPr/>
              <p:nvPr/>
            </p:nvSpPr>
            <p:spPr>
              <a:xfrm flipH="1">
                <a:off x="6253349" y="3626847"/>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4"/>
              <p:cNvSpPr/>
              <p:nvPr/>
            </p:nvSpPr>
            <p:spPr>
              <a:xfrm flipH="1">
                <a:off x="6573611" y="3642227"/>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4"/>
              <p:cNvSpPr/>
              <p:nvPr/>
            </p:nvSpPr>
            <p:spPr>
              <a:xfrm flipH="1">
                <a:off x="6460870" y="3746428"/>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4"/>
              <p:cNvSpPr/>
              <p:nvPr/>
            </p:nvSpPr>
            <p:spPr>
              <a:xfrm flipH="1">
                <a:off x="6433120" y="3555536"/>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4"/>
              <p:cNvSpPr/>
              <p:nvPr/>
            </p:nvSpPr>
            <p:spPr>
              <a:xfrm flipH="1">
                <a:off x="6573650" y="3815432"/>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4"/>
              <p:cNvSpPr/>
              <p:nvPr/>
            </p:nvSpPr>
            <p:spPr>
              <a:xfrm flipH="1">
                <a:off x="6526221" y="3602282"/>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4"/>
              <p:cNvSpPr/>
              <p:nvPr/>
            </p:nvSpPr>
            <p:spPr>
              <a:xfrm flipH="1">
                <a:off x="6422880" y="3916369"/>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4"/>
              <p:cNvSpPr/>
              <p:nvPr/>
            </p:nvSpPr>
            <p:spPr>
              <a:xfrm flipH="1">
                <a:off x="6258899" y="3549752"/>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4"/>
              <p:cNvSpPr/>
              <p:nvPr/>
            </p:nvSpPr>
            <p:spPr>
              <a:xfrm flipH="1">
                <a:off x="6220830" y="3818657"/>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4"/>
              <p:cNvSpPr/>
              <p:nvPr/>
            </p:nvSpPr>
            <p:spPr>
              <a:xfrm flipH="1">
                <a:off x="6098455" y="3895791"/>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4"/>
              <p:cNvSpPr/>
              <p:nvPr/>
            </p:nvSpPr>
            <p:spPr>
              <a:xfrm flipH="1">
                <a:off x="6277679" y="3955239"/>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4"/>
              <p:cNvSpPr/>
              <p:nvPr/>
            </p:nvSpPr>
            <p:spPr>
              <a:xfrm flipH="1">
                <a:off x="6317409" y="3935814"/>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4"/>
              <p:cNvSpPr/>
              <p:nvPr/>
            </p:nvSpPr>
            <p:spPr>
              <a:xfrm flipH="1">
                <a:off x="6202792" y="3812696"/>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4"/>
              <p:cNvSpPr/>
              <p:nvPr/>
            </p:nvSpPr>
            <p:spPr>
              <a:xfrm flipH="1">
                <a:off x="6099197" y="3890124"/>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4"/>
              <p:cNvSpPr/>
              <p:nvPr/>
            </p:nvSpPr>
            <p:spPr>
              <a:xfrm flipH="1">
                <a:off x="6271679" y="3949240"/>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4"/>
              <p:cNvSpPr/>
              <p:nvPr/>
            </p:nvSpPr>
            <p:spPr>
              <a:xfrm flipH="1">
                <a:off x="6305879" y="3930029"/>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flipH="1">
                <a:off x="6317409" y="3732670"/>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flipH="1">
                <a:off x="6314829" y="3725908"/>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flipH="1">
                <a:off x="6620591" y="4134288"/>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4"/>
              <p:cNvSpPr/>
              <p:nvPr/>
            </p:nvSpPr>
            <p:spPr>
              <a:xfrm flipH="1">
                <a:off x="6613751" y="4128073"/>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4"/>
              <p:cNvSpPr/>
              <p:nvPr/>
            </p:nvSpPr>
            <p:spPr>
              <a:xfrm flipH="1">
                <a:off x="6317409" y="3499606"/>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4"/>
              <p:cNvSpPr/>
              <p:nvPr/>
            </p:nvSpPr>
            <p:spPr>
              <a:xfrm flipH="1">
                <a:off x="5986457" y="3992390"/>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4"/>
              <p:cNvSpPr/>
              <p:nvPr/>
            </p:nvSpPr>
            <p:spPr>
              <a:xfrm flipH="1">
                <a:off x="7028443" y="4152618"/>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4"/>
              <p:cNvSpPr/>
              <p:nvPr/>
            </p:nvSpPr>
            <p:spPr>
              <a:xfrm flipH="1">
                <a:off x="7136005" y="3889479"/>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4"/>
              <p:cNvSpPr/>
              <p:nvPr/>
            </p:nvSpPr>
            <p:spPr>
              <a:xfrm flipH="1">
                <a:off x="7351207" y="3934739"/>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4"/>
              <p:cNvSpPr/>
              <p:nvPr/>
            </p:nvSpPr>
            <p:spPr>
              <a:xfrm flipH="1">
                <a:off x="7136005" y="3889479"/>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4"/>
              <p:cNvSpPr/>
              <p:nvPr/>
            </p:nvSpPr>
            <p:spPr>
              <a:xfrm flipH="1">
                <a:off x="7102314" y="3884769"/>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4"/>
              <p:cNvSpPr/>
              <p:nvPr/>
            </p:nvSpPr>
            <p:spPr>
              <a:xfrm flipH="1">
                <a:off x="7127465" y="3881036"/>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4"/>
              <p:cNvSpPr/>
              <p:nvPr/>
            </p:nvSpPr>
            <p:spPr>
              <a:xfrm flipH="1">
                <a:off x="7103995" y="4221818"/>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4"/>
              <p:cNvSpPr/>
              <p:nvPr/>
            </p:nvSpPr>
            <p:spPr>
              <a:xfrm flipH="1">
                <a:off x="7064695" y="4240110"/>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4"/>
              <p:cNvSpPr/>
              <p:nvPr/>
            </p:nvSpPr>
            <p:spPr>
              <a:xfrm flipH="1">
                <a:off x="7056995" y="4303154"/>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4"/>
              <p:cNvSpPr/>
              <p:nvPr/>
            </p:nvSpPr>
            <p:spPr>
              <a:xfrm flipH="1">
                <a:off x="5986887" y="3986996"/>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4"/>
              <p:cNvSpPr/>
              <p:nvPr/>
            </p:nvSpPr>
            <p:spPr>
              <a:xfrm flipH="1">
                <a:off x="6206877" y="4196472"/>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4"/>
              <p:cNvSpPr/>
              <p:nvPr/>
            </p:nvSpPr>
            <p:spPr>
              <a:xfrm flipH="1">
                <a:off x="5958706" y="4396353"/>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4"/>
              <p:cNvSpPr/>
              <p:nvPr/>
            </p:nvSpPr>
            <p:spPr>
              <a:xfrm flipH="1">
                <a:off x="6638179" y="4211656"/>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4"/>
              <p:cNvSpPr/>
              <p:nvPr/>
            </p:nvSpPr>
            <p:spPr>
              <a:xfrm flipH="1">
                <a:off x="5966816" y="4390490"/>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4"/>
              <p:cNvSpPr/>
              <p:nvPr/>
            </p:nvSpPr>
            <p:spPr>
              <a:xfrm flipH="1">
                <a:off x="6105001" y="5075943"/>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4"/>
              <p:cNvSpPr/>
              <p:nvPr/>
            </p:nvSpPr>
            <p:spPr>
              <a:xfrm flipH="1">
                <a:off x="6050087" y="5087903"/>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4"/>
              <p:cNvSpPr/>
              <p:nvPr/>
            </p:nvSpPr>
            <p:spPr>
              <a:xfrm>
                <a:off x="6354325" y="2691523"/>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Iconique</a:t>
                </a:r>
                <a:endParaRPr>
                  <a:solidFill>
                    <a:schemeClr val="dk2"/>
                  </a:solidFill>
                  <a:latin typeface="Big Shoulders Text"/>
                  <a:ea typeface="Big Shoulders Text"/>
                  <a:cs typeface="Big Shoulders Text"/>
                  <a:sym typeface="Big Shoulders Text"/>
                </a:endParaRPr>
              </a:p>
            </p:txBody>
          </p:sp>
          <p:grpSp>
            <p:nvGrpSpPr>
              <p:cNvPr id="668" name="Google Shape;668;p44"/>
              <p:cNvGrpSpPr/>
              <p:nvPr/>
            </p:nvGrpSpPr>
            <p:grpSpPr>
              <a:xfrm>
                <a:off x="6179478" y="3411078"/>
                <a:ext cx="614924" cy="252939"/>
                <a:chOff x="6179478" y="3411078"/>
                <a:chExt cx="614924" cy="252939"/>
              </a:xfrm>
            </p:grpSpPr>
            <p:sp>
              <p:nvSpPr>
                <p:cNvPr id="669" name="Google Shape;669;p44"/>
                <p:cNvSpPr/>
                <p:nvPr/>
              </p:nvSpPr>
              <p:spPr>
                <a:xfrm flipH="1">
                  <a:off x="6179478" y="3425462"/>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4"/>
                <p:cNvSpPr/>
                <p:nvPr/>
              </p:nvSpPr>
              <p:spPr>
                <a:xfrm flipH="1">
                  <a:off x="6485650" y="3411078"/>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4"/>
                <p:cNvSpPr/>
                <p:nvPr/>
              </p:nvSpPr>
              <p:spPr>
                <a:xfrm flipH="1">
                  <a:off x="6179478" y="3482956"/>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4"/>
                <p:cNvSpPr/>
                <p:nvPr/>
              </p:nvSpPr>
              <p:spPr>
                <a:xfrm flipH="1">
                  <a:off x="6261889" y="3529017"/>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3" name="Google Shape;673;p44"/>
            <p:cNvSpPr/>
            <p:nvPr/>
          </p:nvSpPr>
          <p:spPr>
            <a:xfrm>
              <a:off x="6164525" y="1252826"/>
              <a:ext cx="851399" cy="30817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sp>
        <p:nvSpPr>
          <p:cNvPr id="678" name="Google Shape;678;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sparkling French Riviera</a:t>
            </a:r>
            <a:endParaRPr/>
          </a:p>
        </p:txBody>
      </p:sp>
      <p:sp>
        <p:nvSpPr>
          <p:cNvPr id="679" name="Google Shape;679;p45"/>
          <p:cNvSpPr txBox="1">
            <a:spLocks noGrp="1"/>
          </p:cNvSpPr>
          <p:nvPr>
            <p:ph type="subTitle" idx="1"/>
          </p:nvPr>
        </p:nvSpPr>
        <p:spPr>
          <a:xfrm>
            <a:off x="4801200" y="3044475"/>
            <a:ext cx="3622800" cy="85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680" name="Google Shape;680;p45"/>
          <p:cNvSpPr txBox="1">
            <a:spLocks noGrp="1"/>
          </p:cNvSpPr>
          <p:nvPr>
            <p:ph type="subTitle" idx="2"/>
          </p:nvPr>
        </p:nvSpPr>
        <p:spPr>
          <a:xfrm>
            <a:off x="720000" y="3044475"/>
            <a:ext cx="3622800" cy="85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681" name="Google Shape;681;p45"/>
          <p:cNvSpPr txBox="1">
            <a:spLocks noGrp="1"/>
          </p:cNvSpPr>
          <p:nvPr>
            <p:ph type="subTitle" idx="3"/>
          </p:nvPr>
        </p:nvSpPr>
        <p:spPr>
          <a:xfrm>
            <a:off x="720000" y="2571750"/>
            <a:ext cx="3622800" cy="47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coastal paradise</a:t>
            </a:r>
            <a:endParaRPr/>
          </a:p>
        </p:txBody>
      </p:sp>
      <p:sp>
        <p:nvSpPr>
          <p:cNvPr id="682" name="Google Shape;682;p45"/>
          <p:cNvSpPr txBox="1">
            <a:spLocks noGrp="1"/>
          </p:cNvSpPr>
          <p:nvPr>
            <p:ph type="subTitle" idx="4"/>
          </p:nvPr>
        </p:nvSpPr>
        <p:spPr>
          <a:xfrm>
            <a:off x="4801202" y="2571750"/>
            <a:ext cx="3622800" cy="47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From Cannes to Monaco</a:t>
            </a:r>
            <a:endParaRPr/>
          </a:p>
        </p:txBody>
      </p:sp>
      <p:grpSp>
        <p:nvGrpSpPr>
          <p:cNvPr id="683" name="Google Shape;683;p45"/>
          <p:cNvGrpSpPr/>
          <p:nvPr/>
        </p:nvGrpSpPr>
        <p:grpSpPr>
          <a:xfrm>
            <a:off x="2238099" y="1485600"/>
            <a:ext cx="586500" cy="801300"/>
            <a:chOff x="1722350" y="3281800"/>
            <a:chExt cx="586500" cy="801300"/>
          </a:xfrm>
        </p:grpSpPr>
        <p:sp>
          <p:nvSpPr>
            <p:cNvPr id="684" name="Google Shape;684;p45"/>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5" name="Google Shape;685;p45"/>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686" name="Google Shape;686;p45"/>
          <p:cNvGrpSpPr/>
          <p:nvPr/>
        </p:nvGrpSpPr>
        <p:grpSpPr>
          <a:xfrm>
            <a:off x="6319474" y="1485600"/>
            <a:ext cx="586500" cy="801300"/>
            <a:chOff x="1722350" y="3281800"/>
            <a:chExt cx="586500" cy="801300"/>
          </a:xfrm>
        </p:grpSpPr>
        <p:sp>
          <p:nvSpPr>
            <p:cNvPr id="687" name="Google Shape;687;p45"/>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 name="Google Shape;688;p45"/>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sp>
        <p:nvSpPr>
          <p:cNvPr id="689" name="Google Shape;689;p45"/>
          <p:cNvSpPr/>
          <p:nvPr/>
        </p:nvSpPr>
        <p:spPr>
          <a:xfrm>
            <a:off x="2353781" y="1745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45"/>
          <p:cNvGrpSpPr/>
          <p:nvPr/>
        </p:nvGrpSpPr>
        <p:grpSpPr>
          <a:xfrm>
            <a:off x="6434068" y="1707549"/>
            <a:ext cx="357056" cy="357408"/>
            <a:chOff x="7158637" y="3353074"/>
            <a:chExt cx="357056" cy="357408"/>
          </a:xfrm>
        </p:grpSpPr>
        <p:sp>
          <p:nvSpPr>
            <p:cNvPr id="691" name="Google Shape;691;p4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Rugged Brittany coastline</a:t>
            </a:r>
            <a:endParaRPr/>
          </a:p>
        </p:txBody>
      </p:sp>
      <p:sp>
        <p:nvSpPr>
          <p:cNvPr id="700" name="Google Shape;700;p46"/>
          <p:cNvSpPr txBox="1">
            <a:spLocks noGrp="1"/>
          </p:cNvSpPr>
          <p:nvPr>
            <p:ph type="subTitle" idx="1"/>
          </p:nvPr>
        </p:nvSpPr>
        <p:spPr>
          <a:xfrm>
            <a:off x="937625" y="3044549"/>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701" name="Google Shape;701;p46"/>
          <p:cNvSpPr txBox="1">
            <a:spLocks noGrp="1"/>
          </p:cNvSpPr>
          <p:nvPr>
            <p:ph type="subTitle" idx="2"/>
          </p:nvPr>
        </p:nvSpPr>
        <p:spPr>
          <a:xfrm>
            <a:off x="3484350" y="3044549"/>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702" name="Google Shape;702;p46"/>
          <p:cNvSpPr txBox="1">
            <a:spLocks noGrp="1"/>
          </p:cNvSpPr>
          <p:nvPr>
            <p:ph type="subTitle" idx="3"/>
          </p:nvPr>
        </p:nvSpPr>
        <p:spPr>
          <a:xfrm>
            <a:off x="6031075" y="3044549"/>
            <a:ext cx="2175300" cy="101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703" name="Google Shape;703;p46"/>
          <p:cNvSpPr txBox="1">
            <a:spLocks noGrp="1"/>
          </p:cNvSpPr>
          <p:nvPr>
            <p:ph type="subTitle" idx="4"/>
          </p:nvPr>
        </p:nvSpPr>
        <p:spPr>
          <a:xfrm>
            <a:off x="937625" y="2571747"/>
            <a:ext cx="2175300" cy="47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Wild</a:t>
            </a:r>
            <a:endParaRPr/>
          </a:p>
        </p:txBody>
      </p:sp>
      <p:sp>
        <p:nvSpPr>
          <p:cNvPr id="704" name="Google Shape;704;p46"/>
          <p:cNvSpPr txBox="1">
            <a:spLocks noGrp="1"/>
          </p:cNvSpPr>
          <p:nvPr>
            <p:ph type="subTitle" idx="5"/>
          </p:nvPr>
        </p:nvSpPr>
        <p:spPr>
          <a:xfrm>
            <a:off x="3484350" y="2571747"/>
            <a:ext cx="2175300" cy="47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Untamed</a:t>
            </a:r>
            <a:endParaRPr/>
          </a:p>
        </p:txBody>
      </p:sp>
      <p:sp>
        <p:nvSpPr>
          <p:cNvPr id="705" name="Google Shape;705;p46"/>
          <p:cNvSpPr txBox="1">
            <a:spLocks noGrp="1"/>
          </p:cNvSpPr>
          <p:nvPr>
            <p:ph type="subTitle" idx="6"/>
          </p:nvPr>
        </p:nvSpPr>
        <p:spPr>
          <a:xfrm>
            <a:off x="6031075" y="2571747"/>
            <a:ext cx="2175300" cy="472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Scenic</a:t>
            </a:r>
            <a:endParaRPr/>
          </a:p>
        </p:txBody>
      </p:sp>
      <p:grpSp>
        <p:nvGrpSpPr>
          <p:cNvPr id="706" name="Google Shape;706;p46"/>
          <p:cNvGrpSpPr/>
          <p:nvPr/>
        </p:nvGrpSpPr>
        <p:grpSpPr>
          <a:xfrm>
            <a:off x="1732025" y="1485600"/>
            <a:ext cx="586500" cy="801300"/>
            <a:chOff x="1722350" y="3281800"/>
            <a:chExt cx="586500" cy="801300"/>
          </a:xfrm>
        </p:grpSpPr>
        <p:sp>
          <p:nvSpPr>
            <p:cNvPr id="707" name="Google Shape;707;p4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 name="Google Shape;708;p4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09" name="Google Shape;709;p46"/>
          <p:cNvGrpSpPr/>
          <p:nvPr/>
        </p:nvGrpSpPr>
        <p:grpSpPr>
          <a:xfrm>
            <a:off x="4278750" y="1485600"/>
            <a:ext cx="586500" cy="801300"/>
            <a:chOff x="1722350" y="3281800"/>
            <a:chExt cx="586500" cy="801300"/>
          </a:xfrm>
        </p:grpSpPr>
        <p:sp>
          <p:nvSpPr>
            <p:cNvPr id="710" name="Google Shape;710;p4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 name="Google Shape;711;p4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12" name="Google Shape;712;p46"/>
          <p:cNvGrpSpPr/>
          <p:nvPr/>
        </p:nvGrpSpPr>
        <p:grpSpPr>
          <a:xfrm>
            <a:off x="6825475" y="1485600"/>
            <a:ext cx="586500" cy="801300"/>
            <a:chOff x="1722350" y="3281800"/>
            <a:chExt cx="586500" cy="801300"/>
          </a:xfrm>
        </p:grpSpPr>
        <p:sp>
          <p:nvSpPr>
            <p:cNvPr id="713" name="Google Shape;713;p4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 name="Google Shape;714;p4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15" name="Google Shape;715;p46"/>
          <p:cNvGrpSpPr/>
          <p:nvPr/>
        </p:nvGrpSpPr>
        <p:grpSpPr>
          <a:xfrm>
            <a:off x="6970130" y="1702600"/>
            <a:ext cx="297184" cy="367296"/>
            <a:chOff x="6926637" y="2886738"/>
            <a:chExt cx="297184" cy="367296"/>
          </a:xfrm>
        </p:grpSpPr>
        <p:sp>
          <p:nvSpPr>
            <p:cNvPr id="716" name="Google Shape;716;p4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46"/>
          <p:cNvGrpSpPr/>
          <p:nvPr/>
        </p:nvGrpSpPr>
        <p:grpSpPr>
          <a:xfrm>
            <a:off x="1850757" y="1712883"/>
            <a:ext cx="349024" cy="346752"/>
            <a:chOff x="5796589" y="1500658"/>
            <a:chExt cx="349024" cy="346752"/>
          </a:xfrm>
        </p:grpSpPr>
        <p:sp>
          <p:nvSpPr>
            <p:cNvPr id="720" name="Google Shape;720;p4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 name="Google Shape;721;p46"/>
            <p:cNvGrpSpPr/>
            <p:nvPr/>
          </p:nvGrpSpPr>
          <p:grpSpPr>
            <a:xfrm>
              <a:off x="5796589" y="1500658"/>
              <a:ext cx="349024" cy="346752"/>
              <a:chOff x="5796589" y="1500658"/>
              <a:chExt cx="349024" cy="346752"/>
            </a:xfrm>
          </p:grpSpPr>
          <p:sp>
            <p:nvSpPr>
              <p:cNvPr id="722" name="Google Shape;722;p4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 name="Google Shape;726;p46"/>
          <p:cNvGrpSpPr/>
          <p:nvPr/>
        </p:nvGrpSpPr>
        <p:grpSpPr>
          <a:xfrm>
            <a:off x="4443593" y="1707727"/>
            <a:ext cx="256800" cy="357024"/>
            <a:chOff x="3910637" y="3352690"/>
            <a:chExt cx="256800" cy="357024"/>
          </a:xfrm>
        </p:grpSpPr>
        <p:sp>
          <p:nvSpPr>
            <p:cNvPr id="727" name="Google Shape;727;p4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33"/>
        <p:cNvGrpSpPr/>
        <p:nvPr/>
      </p:nvGrpSpPr>
      <p:grpSpPr>
        <a:xfrm>
          <a:off x="0" y="0"/>
          <a:ext cx="0" cy="0"/>
          <a:chOff x="0" y="0"/>
          <a:chExt cx="0" cy="0"/>
        </a:xfrm>
      </p:grpSpPr>
      <p:sp>
        <p:nvSpPr>
          <p:cNvPr id="734" name="Google Shape;734;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Pristine beaches of Corsica</a:t>
            </a:r>
            <a:endParaRPr/>
          </a:p>
        </p:txBody>
      </p:sp>
      <p:sp>
        <p:nvSpPr>
          <p:cNvPr id="735" name="Google Shape;735;p47"/>
          <p:cNvSpPr txBox="1">
            <a:spLocks noGrp="1"/>
          </p:cNvSpPr>
          <p:nvPr>
            <p:ph type="subTitle" idx="1"/>
          </p:nvPr>
        </p:nvSpPr>
        <p:spPr>
          <a:xfrm>
            <a:off x="2082861" y="1995300"/>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736" name="Google Shape;736;p47"/>
          <p:cNvSpPr txBox="1">
            <a:spLocks noGrp="1"/>
          </p:cNvSpPr>
          <p:nvPr>
            <p:ph type="subTitle" idx="2"/>
          </p:nvPr>
        </p:nvSpPr>
        <p:spPr>
          <a:xfrm>
            <a:off x="5055489" y="1995300"/>
            <a:ext cx="19782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has extremely high temperatures</a:t>
            </a:r>
            <a:endParaRPr/>
          </a:p>
        </p:txBody>
      </p:sp>
      <p:sp>
        <p:nvSpPr>
          <p:cNvPr id="737" name="Google Shape;737;p47"/>
          <p:cNvSpPr txBox="1">
            <a:spLocks noGrp="1"/>
          </p:cNvSpPr>
          <p:nvPr>
            <p:ph type="subTitle" idx="3"/>
          </p:nvPr>
        </p:nvSpPr>
        <p:spPr>
          <a:xfrm>
            <a:off x="2082861" y="3638175"/>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738" name="Google Shape;738;p47"/>
          <p:cNvSpPr txBox="1">
            <a:spLocks noGrp="1"/>
          </p:cNvSpPr>
          <p:nvPr>
            <p:ph type="subTitle" idx="4"/>
          </p:nvPr>
        </p:nvSpPr>
        <p:spPr>
          <a:xfrm>
            <a:off x="5055489" y="3638175"/>
            <a:ext cx="19782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a gas giant and has several rings</a:t>
            </a:r>
            <a:endParaRPr/>
          </a:p>
        </p:txBody>
      </p:sp>
      <p:sp>
        <p:nvSpPr>
          <p:cNvPr id="739" name="Google Shape;739;p47"/>
          <p:cNvSpPr txBox="1">
            <a:spLocks noGrp="1"/>
          </p:cNvSpPr>
          <p:nvPr>
            <p:ph type="subTitle" idx="5"/>
          </p:nvPr>
        </p:nvSpPr>
        <p:spPr>
          <a:xfrm>
            <a:off x="2082861" y="1489700"/>
            <a:ext cx="19782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Idyllic</a:t>
            </a:r>
            <a:endParaRPr/>
          </a:p>
        </p:txBody>
      </p:sp>
      <p:sp>
        <p:nvSpPr>
          <p:cNvPr id="740" name="Google Shape;740;p47"/>
          <p:cNvSpPr txBox="1">
            <a:spLocks noGrp="1"/>
          </p:cNvSpPr>
          <p:nvPr>
            <p:ph type="subTitle" idx="6"/>
          </p:nvPr>
        </p:nvSpPr>
        <p:spPr>
          <a:xfrm>
            <a:off x="2082861" y="3132675"/>
            <a:ext cx="19782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Turquoise</a:t>
            </a:r>
            <a:endParaRPr/>
          </a:p>
        </p:txBody>
      </p:sp>
      <p:sp>
        <p:nvSpPr>
          <p:cNvPr id="741" name="Google Shape;741;p47"/>
          <p:cNvSpPr txBox="1">
            <a:spLocks noGrp="1"/>
          </p:cNvSpPr>
          <p:nvPr>
            <p:ph type="subTitle" idx="7"/>
          </p:nvPr>
        </p:nvSpPr>
        <p:spPr>
          <a:xfrm>
            <a:off x="5055489" y="1489700"/>
            <a:ext cx="1978200" cy="505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Secluded</a:t>
            </a:r>
            <a:endParaRPr/>
          </a:p>
        </p:txBody>
      </p:sp>
      <p:sp>
        <p:nvSpPr>
          <p:cNvPr id="742" name="Google Shape;742;p47"/>
          <p:cNvSpPr txBox="1">
            <a:spLocks noGrp="1"/>
          </p:cNvSpPr>
          <p:nvPr>
            <p:ph type="subTitle" idx="8"/>
          </p:nvPr>
        </p:nvSpPr>
        <p:spPr>
          <a:xfrm>
            <a:off x="5055489" y="3132675"/>
            <a:ext cx="1978200" cy="505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Sandy</a:t>
            </a:r>
            <a:endParaRPr/>
          </a:p>
        </p:txBody>
      </p:sp>
      <p:grpSp>
        <p:nvGrpSpPr>
          <p:cNvPr id="743" name="Google Shape;743;p47"/>
          <p:cNvGrpSpPr/>
          <p:nvPr/>
        </p:nvGrpSpPr>
        <p:grpSpPr>
          <a:xfrm>
            <a:off x="1287075" y="1630075"/>
            <a:ext cx="586500" cy="801300"/>
            <a:chOff x="1722350" y="3281800"/>
            <a:chExt cx="586500" cy="801300"/>
          </a:xfrm>
        </p:grpSpPr>
        <p:sp>
          <p:nvSpPr>
            <p:cNvPr id="744" name="Google Shape;744;p47"/>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5" name="Google Shape;745;p47"/>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46" name="Google Shape;746;p47"/>
          <p:cNvGrpSpPr/>
          <p:nvPr/>
        </p:nvGrpSpPr>
        <p:grpSpPr>
          <a:xfrm>
            <a:off x="7270450" y="1630075"/>
            <a:ext cx="586500" cy="801300"/>
            <a:chOff x="1722350" y="3281800"/>
            <a:chExt cx="586500" cy="801300"/>
          </a:xfrm>
        </p:grpSpPr>
        <p:sp>
          <p:nvSpPr>
            <p:cNvPr id="747" name="Google Shape;747;p47"/>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8" name="Google Shape;748;p47"/>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49" name="Google Shape;749;p47"/>
          <p:cNvGrpSpPr/>
          <p:nvPr/>
        </p:nvGrpSpPr>
        <p:grpSpPr>
          <a:xfrm>
            <a:off x="1287075" y="3317475"/>
            <a:ext cx="586500" cy="801300"/>
            <a:chOff x="1722350" y="3281800"/>
            <a:chExt cx="586500" cy="801300"/>
          </a:xfrm>
        </p:grpSpPr>
        <p:sp>
          <p:nvSpPr>
            <p:cNvPr id="750" name="Google Shape;750;p47"/>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1" name="Google Shape;751;p47"/>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52" name="Google Shape;752;p47"/>
          <p:cNvGrpSpPr/>
          <p:nvPr/>
        </p:nvGrpSpPr>
        <p:grpSpPr>
          <a:xfrm>
            <a:off x="7270450" y="3317475"/>
            <a:ext cx="586500" cy="801300"/>
            <a:chOff x="1722350" y="3281800"/>
            <a:chExt cx="586500" cy="801300"/>
          </a:xfrm>
        </p:grpSpPr>
        <p:sp>
          <p:nvSpPr>
            <p:cNvPr id="753" name="Google Shape;753;p47"/>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 name="Google Shape;754;p47"/>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55" name="Google Shape;755;p47"/>
          <p:cNvGrpSpPr/>
          <p:nvPr/>
        </p:nvGrpSpPr>
        <p:grpSpPr>
          <a:xfrm>
            <a:off x="1398082" y="1848286"/>
            <a:ext cx="364484" cy="364897"/>
            <a:chOff x="865862" y="3207306"/>
            <a:chExt cx="364484" cy="364897"/>
          </a:xfrm>
        </p:grpSpPr>
        <p:sp>
          <p:nvSpPr>
            <p:cNvPr id="756" name="Google Shape;756;p4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47"/>
          <p:cNvSpPr/>
          <p:nvPr/>
        </p:nvSpPr>
        <p:spPr>
          <a:xfrm>
            <a:off x="1402756" y="3577157"/>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 name="Google Shape;771;p47"/>
          <p:cNvGrpSpPr/>
          <p:nvPr/>
        </p:nvGrpSpPr>
        <p:grpSpPr>
          <a:xfrm>
            <a:off x="7396387" y="1863764"/>
            <a:ext cx="334634" cy="333904"/>
            <a:chOff x="7429366" y="3223183"/>
            <a:chExt cx="334634" cy="333904"/>
          </a:xfrm>
        </p:grpSpPr>
        <p:sp>
          <p:nvSpPr>
            <p:cNvPr id="772" name="Google Shape;772;p4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47"/>
          <p:cNvSpPr/>
          <p:nvPr/>
        </p:nvSpPr>
        <p:spPr>
          <a:xfrm>
            <a:off x="7448754" y="3536061"/>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78"/>
        <p:cNvGrpSpPr/>
        <p:nvPr/>
      </p:nvGrpSpPr>
      <p:grpSpPr>
        <a:xfrm>
          <a:off x="0" y="0"/>
          <a:ext cx="0" cy="0"/>
          <a:chOff x="0" y="0"/>
          <a:chExt cx="0" cy="0"/>
        </a:xfrm>
      </p:grpSpPr>
      <p:sp>
        <p:nvSpPr>
          <p:cNvPr id="779" name="Google Shape;779;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Timeless beauty of Mont Saint-Michel</a:t>
            </a:r>
            <a:endParaRPr/>
          </a:p>
        </p:txBody>
      </p:sp>
      <p:sp>
        <p:nvSpPr>
          <p:cNvPr id="780" name="Google Shape;780;p48"/>
          <p:cNvSpPr txBox="1">
            <a:spLocks noGrp="1"/>
          </p:cNvSpPr>
          <p:nvPr>
            <p:ph type="subTitle" idx="1"/>
          </p:nvPr>
        </p:nvSpPr>
        <p:spPr>
          <a:xfrm>
            <a:off x="2019425" y="1831692"/>
            <a:ext cx="22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781" name="Google Shape;781;p48"/>
          <p:cNvSpPr txBox="1">
            <a:spLocks noGrp="1"/>
          </p:cNvSpPr>
          <p:nvPr>
            <p:ph type="subTitle" idx="2"/>
          </p:nvPr>
        </p:nvSpPr>
        <p:spPr>
          <a:xfrm>
            <a:off x="2019425" y="2931494"/>
            <a:ext cx="22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782" name="Google Shape;782;p48"/>
          <p:cNvSpPr txBox="1">
            <a:spLocks noGrp="1"/>
          </p:cNvSpPr>
          <p:nvPr>
            <p:ph type="subTitle" idx="3"/>
          </p:nvPr>
        </p:nvSpPr>
        <p:spPr>
          <a:xfrm>
            <a:off x="2019425" y="4031300"/>
            <a:ext cx="22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a:t>
            </a:r>
            <a:endParaRPr/>
          </a:p>
        </p:txBody>
      </p:sp>
      <p:sp>
        <p:nvSpPr>
          <p:cNvPr id="783" name="Google Shape;783;p48"/>
          <p:cNvSpPr txBox="1">
            <a:spLocks noGrp="1"/>
          </p:cNvSpPr>
          <p:nvPr>
            <p:ph type="subTitle" idx="4"/>
          </p:nvPr>
        </p:nvSpPr>
        <p:spPr>
          <a:xfrm>
            <a:off x="2019425" y="1457000"/>
            <a:ext cx="2289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Historic</a:t>
            </a:r>
            <a:endParaRPr/>
          </a:p>
        </p:txBody>
      </p:sp>
      <p:sp>
        <p:nvSpPr>
          <p:cNvPr id="784" name="Google Shape;784;p48"/>
          <p:cNvSpPr txBox="1">
            <a:spLocks noGrp="1"/>
          </p:cNvSpPr>
          <p:nvPr>
            <p:ph type="subTitle" idx="5"/>
          </p:nvPr>
        </p:nvSpPr>
        <p:spPr>
          <a:xfrm>
            <a:off x="2019425" y="2556802"/>
            <a:ext cx="2289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Majestic</a:t>
            </a:r>
            <a:endParaRPr/>
          </a:p>
        </p:txBody>
      </p:sp>
      <p:sp>
        <p:nvSpPr>
          <p:cNvPr id="785" name="Google Shape;785;p48"/>
          <p:cNvSpPr txBox="1">
            <a:spLocks noGrp="1"/>
          </p:cNvSpPr>
          <p:nvPr>
            <p:ph type="subTitle" idx="6"/>
          </p:nvPr>
        </p:nvSpPr>
        <p:spPr>
          <a:xfrm>
            <a:off x="2019425" y="3656605"/>
            <a:ext cx="2289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Spiritual</a:t>
            </a:r>
            <a:endParaRPr/>
          </a:p>
        </p:txBody>
      </p:sp>
      <p:sp>
        <p:nvSpPr>
          <p:cNvPr id="786" name="Google Shape;786;p48"/>
          <p:cNvSpPr txBox="1">
            <a:spLocks noGrp="1"/>
          </p:cNvSpPr>
          <p:nvPr>
            <p:ph type="subTitle" idx="7"/>
          </p:nvPr>
        </p:nvSpPr>
        <p:spPr>
          <a:xfrm flipH="1">
            <a:off x="4835275" y="1831692"/>
            <a:ext cx="2289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actually a cold place</a:t>
            </a:r>
            <a:endParaRPr/>
          </a:p>
        </p:txBody>
      </p:sp>
      <p:sp>
        <p:nvSpPr>
          <p:cNvPr id="787" name="Google Shape;787;p48"/>
          <p:cNvSpPr txBox="1">
            <a:spLocks noGrp="1"/>
          </p:cNvSpPr>
          <p:nvPr>
            <p:ph type="subTitle" idx="8"/>
          </p:nvPr>
        </p:nvSpPr>
        <p:spPr>
          <a:xfrm flipH="1">
            <a:off x="4835275" y="2931494"/>
            <a:ext cx="2289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788" name="Google Shape;788;p48"/>
          <p:cNvSpPr txBox="1">
            <a:spLocks noGrp="1"/>
          </p:cNvSpPr>
          <p:nvPr>
            <p:ph type="subTitle" idx="9"/>
          </p:nvPr>
        </p:nvSpPr>
        <p:spPr>
          <a:xfrm flipH="1">
            <a:off x="4835275" y="4031300"/>
            <a:ext cx="2289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has a high number of moons, like Jupiter</a:t>
            </a:r>
            <a:endParaRPr/>
          </a:p>
        </p:txBody>
      </p:sp>
      <p:sp>
        <p:nvSpPr>
          <p:cNvPr id="789" name="Google Shape;789;p48"/>
          <p:cNvSpPr txBox="1">
            <a:spLocks noGrp="1"/>
          </p:cNvSpPr>
          <p:nvPr>
            <p:ph type="subTitle" idx="13"/>
          </p:nvPr>
        </p:nvSpPr>
        <p:spPr>
          <a:xfrm flipH="1">
            <a:off x="4835275" y="1457000"/>
            <a:ext cx="22893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Iconic</a:t>
            </a:r>
            <a:endParaRPr/>
          </a:p>
        </p:txBody>
      </p:sp>
      <p:sp>
        <p:nvSpPr>
          <p:cNvPr id="790" name="Google Shape;790;p48"/>
          <p:cNvSpPr txBox="1">
            <a:spLocks noGrp="1"/>
          </p:cNvSpPr>
          <p:nvPr>
            <p:ph type="subTitle" idx="14"/>
          </p:nvPr>
        </p:nvSpPr>
        <p:spPr>
          <a:xfrm flipH="1">
            <a:off x="4835275" y="2556802"/>
            <a:ext cx="22893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Enchanting</a:t>
            </a:r>
            <a:endParaRPr/>
          </a:p>
        </p:txBody>
      </p:sp>
      <p:sp>
        <p:nvSpPr>
          <p:cNvPr id="791" name="Google Shape;791;p48"/>
          <p:cNvSpPr txBox="1">
            <a:spLocks noGrp="1"/>
          </p:cNvSpPr>
          <p:nvPr>
            <p:ph type="subTitle" idx="15"/>
          </p:nvPr>
        </p:nvSpPr>
        <p:spPr>
          <a:xfrm flipH="1">
            <a:off x="4835275" y="3656605"/>
            <a:ext cx="22893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Tidal</a:t>
            </a:r>
            <a:endParaRPr/>
          </a:p>
        </p:txBody>
      </p:sp>
      <p:grpSp>
        <p:nvGrpSpPr>
          <p:cNvPr id="792" name="Google Shape;792;p48"/>
          <p:cNvGrpSpPr/>
          <p:nvPr/>
        </p:nvGrpSpPr>
        <p:grpSpPr>
          <a:xfrm>
            <a:off x="1213750" y="1530050"/>
            <a:ext cx="586500" cy="801300"/>
            <a:chOff x="1722350" y="3281800"/>
            <a:chExt cx="586500" cy="801300"/>
          </a:xfrm>
        </p:grpSpPr>
        <p:sp>
          <p:nvSpPr>
            <p:cNvPr id="793" name="Google Shape;793;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 name="Google Shape;794;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95" name="Google Shape;795;p48"/>
          <p:cNvGrpSpPr/>
          <p:nvPr/>
        </p:nvGrpSpPr>
        <p:grpSpPr>
          <a:xfrm>
            <a:off x="1213750" y="2629850"/>
            <a:ext cx="586500" cy="801300"/>
            <a:chOff x="1722350" y="3281800"/>
            <a:chExt cx="586500" cy="801300"/>
          </a:xfrm>
        </p:grpSpPr>
        <p:sp>
          <p:nvSpPr>
            <p:cNvPr id="796" name="Google Shape;796;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 name="Google Shape;797;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798" name="Google Shape;798;p48"/>
          <p:cNvGrpSpPr/>
          <p:nvPr/>
        </p:nvGrpSpPr>
        <p:grpSpPr>
          <a:xfrm>
            <a:off x="1213750" y="3729650"/>
            <a:ext cx="586500" cy="801300"/>
            <a:chOff x="1722350" y="3281800"/>
            <a:chExt cx="586500" cy="801300"/>
          </a:xfrm>
        </p:grpSpPr>
        <p:sp>
          <p:nvSpPr>
            <p:cNvPr id="799" name="Google Shape;799;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 name="Google Shape;800;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801" name="Google Shape;801;p48"/>
          <p:cNvGrpSpPr/>
          <p:nvPr/>
        </p:nvGrpSpPr>
        <p:grpSpPr>
          <a:xfrm>
            <a:off x="7343750" y="1530050"/>
            <a:ext cx="586500" cy="801300"/>
            <a:chOff x="1722350" y="3281800"/>
            <a:chExt cx="586500" cy="801300"/>
          </a:xfrm>
        </p:grpSpPr>
        <p:sp>
          <p:nvSpPr>
            <p:cNvPr id="802" name="Google Shape;802;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 name="Google Shape;803;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804" name="Google Shape;804;p48"/>
          <p:cNvGrpSpPr/>
          <p:nvPr/>
        </p:nvGrpSpPr>
        <p:grpSpPr>
          <a:xfrm>
            <a:off x="7343750" y="2629850"/>
            <a:ext cx="586500" cy="801300"/>
            <a:chOff x="1722350" y="3281800"/>
            <a:chExt cx="586500" cy="801300"/>
          </a:xfrm>
        </p:grpSpPr>
        <p:sp>
          <p:nvSpPr>
            <p:cNvPr id="805" name="Google Shape;805;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6" name="Google Shape;806;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807" name="Google Shape;807;p48"/>
          <p:cNvGrpSpPr/>
          <p:nvPr/>
        </p:nvGrpSpPr>
        <p:grpSpPr>
          <a:xfrm>
            <a:off x="7343750" y="3729650"/>
            <a:ext cx="586500" cy="801300"/>
            <a:chOff x="1722350" y="3281800"/>
            <a:chExt cx="586500" cy="801300"/>
          </a:xfrm>
        </p:grpSpPr>
        <p:sp>
          <p:nvSpPr>
            <p:cNvPr id="808" name="Google Shape;808;p48"/>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 name="Google Shape;809;p48"/>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810" name="Google Shape;810;p48"/>
          <p:cNvGrpSpPr/>
          <p:nvPr/>
        </p:nvGrpSpPr>
        <p:grpSpPr>
          <a:xfrm>
            <a:off x="1354716" y="2855255"/>
            <a:ext cx="304566" cy="350501"/>
            <a:chOff x="3982553" y="1971730"/>
            <a:chExt cx="304566" cy="350501"/>
          </a:xfrm>
        </p:grpSpPr>
        <p:sp>
          <p:nvSpPr>
            <p:cNvPr id="811" name="Google Shape;811;p4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 name="Google Shape;813;p48"/>
          <p:cNvSpPr/>
          <p:nvPr/>
        </p:nvSpPr>
        <p:spPr>
          <a:xfrm>
            <a:off x="1316403" y="1780254"/>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 name="Google Shape;814;p48"/>
          <p:cNvGrpSpPr/>
          <p:nvPr/>
        </p:nvGrpSpPr>
        <p:grpSpPr>
          <a:xfrm>
            <a:off x="1362784" y="3968269"/>
            <a:ext cx="288448" cy="357120"/>
            <a:chOff x="2795053" y="3352594"/>
            <a:chExt cx="288448" cy="357120"/>
          </a:xfrm>
        </p:grpSpPr>
        <p:sp>
          <p:nvSpPr>
            <p:cNvPr id="815" name="Google Shape;815;p48"/>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8"/>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8"/>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8"/>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8"/>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8"/>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8"/>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8"/>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8"/>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48"/>
          <p:cNvSpPr/>
          <p:nvPr/>
        </p:nvSpPr>
        <p:spPr>
          <a:xfrm>
            <a:off x="7458156" y="1757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48"/>
          <p:cNvGrpSpPr/>
          <p:nvPr/>
        </p:nvGrpSpPr>
        <p:grpSpPr>
          <a:xfrm>
            <a:off x="7453811" y="2853261"/>
            <a:ext cx="366389" cy="354481"/>
            <a:chOff x="1954741" y="3212419"/>
            <a:chExt cx="366389" cy="354481"/>
          </a:xfrm>
        </p:grpSpPr>
        <p:sp>
          <p:nvSpPr>
            <p:cNvPr id="826" name="Google Shape;826;p4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48"/>
          <p:cNvSpPr/>
          <p:nvPr/>
        </p:nvSpPr>
        <p:spPr>
          <a:xfrm>
            <a:off x="7459430" y="3989324"/>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sp>
        <p:nvSpPr>
          <p:cNvPr id="838" name="Google Shape;838;p49"/>
          <p:cNvSpPr txBox="1">
            <a:spLocks noGrp="1"/>
          </p:cNvSpPr>
          <p:nvPr>
            <p:ph type="title"/>
          </p:nvPr>
        </p:nvSpPr>
        <p:spPr>
          <a:xfrm>
            <a:off x="4238613" y="1503750"/>
            <a:ext cx="3565200" cy="213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a:t>
            </a:r>
            <a:r>
              <a:rPr lang="en">
                <a:latin typeface="Big Shoulders Text"/>
                <a:ea typeface="Big Shoulders Text"/>
                <a:cs typeface="Big Shoulders Text"/>
                <a:sym typeface="Big Shoulders Text"/>
              </a:rPr>
              <a:t>words</a:t>
            </a:r>
            <a:endParaRPr>
              <a:latin typeface="Big Shoulders Text"/>
              <a:ea typeface="Big Shoulders Text"/>
              <a:cs typeface="Big Shoulders Text"/>
              <a:sym typeface="Big Shoulders Text"/>
            </a:endParaRPr>
          </a:p>
        </p:txBody>
      </p:sp>
      <p:sp>
        <p:nvSpPr>
          <p:cNvPr id="839" name="Google Shape;839;p49"/>
          <p:cNvSpPr/>
          <p:nvPr/>
        </p:nvSpPr>
        <p:spPr>
          <a:xfrm flipH="1">
            <a:off x="7377163" y="787425"/>
            <a:ext cx="674737" cy="230800"/>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49"/>
          <p:cNvGrpSpPr/>
          <p:nvPr/>
        </p:nvGrpSpPr>
        <p:grpSpPr>
          <a:xfrm>
            <a:off x="1103298" y="225388"/>
            <a:ext cx="1981602" cy="1354863"/>
            <a:chOff x="1103298" y="225388"/>
            <a:chExt cx="1981602" cy="1354863"/>
          </a:xfrm>
        </p:grpSpPr>
        <p:sp>
          <p:nvSpPr>
            <p:cNvPr id="841" name="Google Shape;841;p49"/>
            <p:cNvSpPr/>
            <p:nvPr/>
          </p:nvSpPr>
          <p:spPr>
            <a:xfrm>
              <a:off x="1729600" y="1089675"/>
              <a:ext cx="1355300" cy="49057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9"/>
            <p:cNvSpPr/>
            <p:nvPr/>
          </p:nvSpPr>
          <p:spPr>
            <a:xfrm flipH="1">
              <a:off x="1103298" y="225388"/>
              <a:ext cx="1046427" cy="378773"/>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49"/>
          <p:cNvGrpSpPr/>
          <p:nvPr/>
        </p:nvGrpSpPr>
        <p:grpSpPr>
          <a:xfrm>
            <a:off x="-1136721" y="637234"/>
            <a:ext cx="4880930" cy="5424994"/>
            <a:chOff x="-1136721" y="637234"/>
            <a:chExt cx="4880930" cy="5424994"/>
          </a:xfrm>
        </p:grpSpPr>
        <p:grpSp>
          <p:nvGrpSpPr>
            <p:cNvPr id="844" name="Google Shape;844;p49"/>
            <p:cNvGrpSpPr/>
            <p:nvPr/>
          </p:nvGrpSpPr>
          <p:grpSpPr>
            <a:xfrm>
              <a:off x="-1136721" y="637234"/>
              <a:ext cx="3340240" cy="4521260"/>
              <a:chOff x="3481275" y="3728325"/>
              <a:chExt cx="832500" cy="1126850"/>
            </a:xfrm>
          </p:grpSpPr>
          <p:sp>
            <p:nvSpPr>
              <p:cNvPr id="845" name="Google Shape;845;p49"/>
              <p:cNvSpPr/>
              <p:nvPr/>
            </p:nvSpPr>
            <p:spPr>
              <a:xfrm>
                <a:off x="3666350" y="3728325"/>
                <a:ext cx="455600" cy="694500"/>
              </a:xfrm>
              <a:custGeom>
                <a:avLst/>
                <a:gdLst/>
                <a:ahLst/>
                <a:cxnLst/>
                <a:rect l="l" t="t" r="r" b="b"/>
                <a:pathLst>
                  <a:path w="18224" h="27780" extrusionOk="0">
                    <a:moveTo>
                      <a:pt x="9093" y="1728"/>
                    </a:moveTo>
                    <a:cubicBezTo>
                      <a:pt x="9157" y="1728"/>
                      <a:pt x="9222" y="1780"/>
                      <a:pt x="9222" y="1857"/>
                    </a:cubicBezTo>
                    <a:lnTo>
                      <a:pt x="8925" y="1857"/>
                    </a:lnTo>
                    <a:lnTo>
                      <a:pt x="8925" y="1999"/>
                    </a:lnTo>
                    <a:lnTo>
                      <a:pt x="9222" y="1999"/>
                    </a:lnTo>
                    <a:lnTo>
                      <a:pt x="9222" y="2270"/>
                    </a:lnTo>
                    <a:cubicBezTo>
                      <a:pt x="9157" y="2199"/>
                      <a:pt x="9067" y="2164"/>
                      <a:pt x="8975" y="2164"/>
                    </a:cubicBezTo>
                    <a:cubicBezTo>
                      <a:pt x="8883" y="2164"/>
                      <a:pt x="8790" y="2199"/>
                      <a:pt x="8719" y="2270"/>
                    </a:cubicBezTo>
                    <a:lnTo>
                      <a:pt x="8719" y="1870"/>
                    </a:lnTo>
                    <a:cubicBezTo>
                      <a:pt x="8719" y="1793"/>
                      <a:pt x="8783" y="1728"/>
                      <a:pt x="8861" y="1728"/>
                    </a:cubicBezTo>
                    <a:close/>
                    <a:moveTo>
                      <a:pt x="8970" y="2305"/>
                    </a:moveTo>
                    <a:cubicBezTo>
                      <a:pt x="9025" y="2305"/>
                      <a:pt x="9080" y="2328"/>
                      <a:pt x="9118" y="2373"/>
                    </a:cubicBezTo>
                    <a:lnTo>
                      <a:pt x="10395" y="3637"/>
                    </a:lnTo>
                    <a:lnTo>
                      <a:pt x="9544" y="3637"/>
                    </a:lnTo>
                    <a:lnTo>
                      <a:pt x="9544" y="3792"/>
                    </a:lnTo>
                    <a:lnTo>
                      <a:pt x="10537" y="3792"/>
                    </a:lnTo>
                    <a:lnTo>
                      <a:pt x="10769" y="4011"/>
                    </a:lnTo>
                    <a:cubicBezTo>
                      <a:pt x="10782" y="4037"/>
                      <a:pt x="10795" y="4063"/>
                      <a:pt x="10808" y="4088"/>
                    </a:cubicBezTo>
                    <a:lnTo>
                      <a:pt x="7132" y="4088"/>
                    </a:lnTo>
                    <a:cubicBezTo>
                      <a:pt x="7145" y="4063"/>
                      <a:pt x="7158" y="4037"/>
                      <a:pt x="7184" y="4011"/>
                    </a:cubicBezTo>
                    <a:lnTo>
                      <a:pt x="8822" y="2373"/>
                    </a:lnTo>
                    <a:cubicBezTo>
                      <a:pt x="8861" y="2328"/>
                      <a:pt x="8915" y="2305"/>
                      <a:pt x="8970" y="2305"/>
                    </a:cubicBezTo>
                    <a:close/>
                    <a:moveTo>
                      <a:pt x="11105" y="4230"/>
                    </a:moveTo>
                    <a:lnTo>
                      <a:pt x="11105" y="4514"/>
                    </a:lnTo>
                    <a:lnTo>
                      <a:pt x="6849" y="4514"/>
                    </a:lnTo>
                    <a:lnTo>
                      <a:pt x="6849" y="4411"/>
                    </a:lnTo>
                    <a:lnTo>
                      <a:pt x="7455" y="4411"/>
                    </a:lnTo>
                    <a:lnTo>
                      <a:pt x="7455" y="4269"/>
                    </a:lnTo>
                    <a:lnTo>
                      <a:pt x="6849" y="4269"/>
                    </a:lnTo>
                    <a:lnTo>
                      <a:pt x="6849" y="4230"/>
                    </a:lnTo>
                    <a:close/>
                    <a:moveTo>
                      <a:pt x="10860" y="4656"/>
                    </a:moveTo>
                    <a:lnTo>
                      <a:pt x="10860" y="7944"/>
                    </a:lnTo>
                    <a:lnTo>
                      <a:pt x="10731" y="7944"/>
                    </a:lnTo>
                    <a:lnTo>
                      <a:pt x="10731" y="5391"/>
                    </a:lnTo>
                    <a:cubicBezTo>
                      <a:pt x="10731" y="5043"/>
                      <a:pt x="10473" y="4869"/>
                      <a:pt x="10215" y="4869"/>
                    </a:cubicBezTo>
                    <a:cubicBezTo>
                      <a:pt x="9957" y="4869"/>
                      <a:pt x="9699" y="5043"/>
                      <a:pt x="9699" y="5391"/>
                    </a:cubicBezTo>
                    <a:lnTo>
                      <a:pt x="9699" y="7944"/>
                    </a:lnTo>
                    <a:lnTo>
                      <a:pt x="9505" y="7944"/>
                    </a:lnTo>
                    <a:lnTo>
                      <a:pt x="9505" y="5391"/>
                    </a:lnTo>
                    <a:cubicBezTo>
                      <a:pt x="9505" y="5043"/>
                      <a:pt x="9244" y="4869"/>
                      <a:pt x="8983" y="4869"/>
                    </a:cubicBezTo>
                    <a:cubicBezTo>
                      <a:pt x="8722" y="4869"/>
                      <a:pt x="8461" y="5043"/>
                      <a:pt x="8461" y="5391"/>
                    </a:cubicBezTo>
                    <a:lnTo>
                      <a:pt x="8461" y="7944"/>
                    </a:lnTo>
                    <a:lnTo>
                      <a:pt x="8267" y="7944"/>
                    </a:lnTo>
                    <a:lnTo>
                      <a:pt x="8267" y="5391"/>
                    </a:lnTo>
                    <a:cubicBezTo>
                      <a:pt x="8267" y="5043"/>
                      <a:pt x="8006" y="4869"/>
                      <a:pt x="7745" y="4869"/>
                    </a:cubicBezTo>
                    <a:cubicBezTo>
                      <a:pt x="7484" y="4869"/>
                      <a:pt x="7223" y="5043"/>
                      <a:pt x="7223" y="5391"/>
                    </a:cubicBezTo>
                    <a:lnTo>
                      <a:pt x="7223" y="7944"/>
                    </a:lnTo>
                    <a:lnTo>
                      <a:pt x="7094" y="7944"/>
                    </a:lnTo>
                    <a:lnTo>
                      <a:pt x="7094" y="4656"/>
                    </a:lnTo>
                    <a:close/>
                    <a:moveTo>
                      <a:pt x="7751" y="5014"/>
                    </a:moveTo>
                    <a:cubicBezTo>
                      <a:pt x="7938" y="5014"/>
                      <a:pt x="8125" y="5139"/>
                      <a:pt x="8125" y="5391"/>
                    </a:cubicBezTo>
                    <a:lnTo>
                      <a:pt x="8125" y="7957"/>
                    </a:lnTo>
                    <a:lnTo>
                      <a:pt x="7377" y="7957"/>
                    </a:lnTo>
                    <a:lnTo>
                      <a:pt x="7377" y="7570"/>
                    </a:lnTo>
                    <a:lnTo>
                      <a:pt x="7764" y="7570"/>
                    </a:lnTo>
                    <a:lnTo>
                      <a:pt x="7764" y="7429"/>
                    </a:lnTo>
                    <a:lnTo>
                      <a:pt x="7377" y="7429"/>
                    </a:lnTo>
                    <a:lnTo>
                      <a:pt x="7377" y="5391"/>
                    </a:lnTo>
                    <a:cubicBezTo>
                      <a:pt x="7377" y="5139"/>
                      <a:pt x="7564" y="5014"/>
                      <a:pt x="7751" y="5014"/>
                    </a:cubicBezTo>
                    <a:close/>
                    <a:moveTo>
                      <a:pt x="8977" y="5014"/>
                    </a:moveTo>
                    <a:cubicBezTo>
                      <a:pt x="9164" y="5014"/>
                      <a:pt x="9351" y="5139"/>
                      <a:pt x="9351" y="5391"/>
                    </a:cubicBezTo>
                    <a:lnTo>
                      <a:pt x="9351" y="7957"/>
                    </a:lnTo>
                    <a:lnTo>
                      <a:pt x="8603" y="7957"/>
                    </a:lnTo>
                    <a:lnTo>
                      <a:pt x="8603" y="5391"/>
                    </a:lnTo>
                    <a:cubicBezTo>
                      <a:pt x="8603" y="5139"/>
                      <a:pt x="8790" y="5014"/>
                      <a:pt x="8977" y="5014"/>
                    </a:cubicBezTo>
                    <a:close/>
                    <a:moveTo>
                      <a:pt x="10215" y="5017"/>
                    </a:moveTo>
                    <a:cubicBezTo>
                      <a:pt x="10421" y="5017"/>
                      <a:pt x="10589" y="5185"/>
                      <a:pt x="10589" y="5391"/>
                    </a:cubicBezTo>
                    <a:lnTo>
                      <a:pt x="10589" y="6358"/>
                    </a:lnTo>
                    <a:lnTo>
                      <a:pt x="10202" y="6358"/>
                    </a:lnTo>
                    <a:lnTo>
                      <a:pt x="10202" y="6500"/>
                    </a:lnTo>
                    <a:lnTo>
                      <a:pt x="10589" y="6500"/>
                    </a:lnTo>
                    <a:lnTo>
                      <a:pt x="10589" y="7957"/>
                    </a:lnTo>
                    <a:lnTo>
                      <a:pt x="9841" y="7957"/>
                    </a:lnTo>
                    <a:lnTo>
                      <a:pt x="9841" y="5391"/>
                    </a:lnTo>
                    <a:cubicBezTo>
                      <a:pt x="9841" y="5185"/>
                      <a:pt x="10008" y="5017"/>
                      <a:pt x="10215" y="5017"/>
                    </a:cubicBezTo>
                    <a:close/>
                    <a:moveTo>
                      <a:pt x="11362" y="8086"/>
                    </a:moveTo>
                    <a:lnTo>
                      <a:pt x="11362" y="8615"/>
                    </a:lnTo>
                    <a:cubicBezTo>
                      <a:pt x="10595" y="8338"/>
                      <a:pt x="9789" y="8199"/>
                      <a:pt x="8981" y="8199"/>
                    </a:cubicBezTo>
                    <a:cubicBezTo>
                      <a:pt x="8174" y="8199"/>
                      <a:pt x="7365" y="8338"/>
                      <a:pt x="6591" y="8615"/>
                    </a:cubicBezTo>
                    <a:lnTo>
                      <a:pt x="6591" y="8383"/>
                    </a:lnTo>
                    <a:lnTo>
                      <a:pt x="7236" y="8396"/>
                    </a:lnTo>
                    <a:lnTo>
                      <a:pt x="7236" y="8241"/>
                    </a:lnTo>
                    <a:lnTo>
                      <a:pt x="6591" y="8241"/>
                    </a:lnTo>
                    <a:lnTo>
                      <a:pt x="6591" y="8086"/>
                    </a:lnTo>
                    <a:close/>
                    <a:moveTo>
                      <a:pt x="8989" y="8350"/>
                    </a:moveTo>
                    <a:cubicBezTo>
                      <a:pt x="10614" y="8350"/>
                      <a:pt x="12255" y="8924"/>
                      <a:pt x="13581" y="10124"/>
                    </a:cubicBezTo>
                    <a:lnTo>
                      <a:pt x="12459" y="10124"/>
                    </a:lnTo>
                    <a:lnTo>
                      <a:pt x="12459" y="10279"/>
                    </a:lnTo>
                    <a:lnTo>
                      <a:pt x="13748" y="10279"/>
                    </a:lnTo>
                    <a:cubicBezTo>
                      <a:pt x="14058" y="10575"/>
                      <a:pt x="14354" y="10911"/>
                      <a:pt x="14600" y="11272"/>
                    </a:cubicBezTo>
                    <a:lnTo>
                      <a:pt x="13710" y="11272"/>
                    </a:lnTo>
                    <a:lnTo>
                      <a:pt x="13710" y="11414"/>
                    </a:lnTo>
                    <a:lnTo>
                      <a:pt x="14703" y="11414"/>
                    </a:lnTo>
                    <a:cubicBezTo>
                      <a:pt x="15141" y="12071"/>
                      <a:pt x="15451" y="12781"/>
                      <a:pt x="15644" y="13542"/>
                    </a:cubicBezTo>
                    <a:lnTo>
                      <a:pt x="13168" y="13542"/>
                    </a:lnTo>
                    <a:lnTo>
                      <a:pt x="13168" y="13683"/>
                    </a:lnTo>
                    <a:lnTo>
                      <a:pt x="15683" y="13683"/>
                    </a:lnTo>
                    <a:cubicBezTo>
                      <a:pt x="15722" y="13890"/>
                      <a:pt x="15760" y="14109"/>
                      <a:pt x="15799" y="14328"/>
                    </a:cubicBezTo>
                    <a:lnTo>
                      <a:pt x="9428" y="14328"/>
                    </a:lnTo>
                    <a:lnTo>
                      <a:pt x="9428" y="14470"/>
                    </a:lnTo>
                    <a:lnTo>
                      <a:pt x="15812" y="14470"/>
                    </a:lnTo>
                    <a:cubicBezTo>
                      <a:pt x="15825" y="14612"/>
                      <a:pt x="15838" y="14754"/>
                      <a:pt x="15850" y="14896"/>
                    </a:cubicBezTo>
                    <a:lnTo>
                      <a:pt x="2116" y="14896"/>
                    </a:lnTo>
                    <a:cubicBezTo>
                      <a:pt x="2129" y="14638"/>
                      <a:pt x="2154" y="14380"/>
                      <a:pt x="2193" y="14135"/>
                    </a:cubicBezTo>
                    <a:lnTo>
                      <a:pt x="4669" y="14135"/>
                    </a:lnTo>
                    <a:lnTo>
                      <a:pt x="4669" y="13980"/>
                    </a:lnTo>
                    <a:lnTo>
                      <a:pt x="2219" y="13967"/>
                    </a:lnTo>
                    <a:cubicBezTo>
                      <a:pt x="2348" y="13284"/>
                      <a:pt x="2580" y="12626"/>
                      <a:pt x="2902" y="12007"/>
                    </a:cubicBezTo>
                    <a:lnTo>
                      <a:pt x="3663" y="12007"/>
                    </a:lnTo>
                    <a:lnTo>
                      <a:pt x="3663" y="11865"/>
                    </a:lnTo>
                    <a:lnTo>
                      <a:pt x="2993" y="11865"/>
                    </a:lnTo>
                    <a:cubicBezTo>
                      <a:pt x="4271" y="9576"/>
                      <a:pt x="6614" y="8350"/>
                      <a:pt x="8989" y="8350"/>
                    </a:cubicBezTo>
                    <a:close/>
                    <a:moveTo>
                      <a:pt x="17153" y="15025"/>
                    </a:moveTo>
                    <a:lnTo>
                      <a:pt x="17153" y="15347"/>
                    </a:lnTo>
                    <a:lnTo>
                      <a:pt x="826" y="15347"/>
                    </a:lnTo>
                    <a:lnTo>
                      <a:pt x="813" y="15025"/>
                    </a:lnTo>
                    <a:close/>
                    <a:moveTo>
                      <a:pt x="3007" y="16114"/>
                    </a:moveTo>
                    <a:cubicBezTo>
                      <a:pt x="3498" y="16114"/>
                      <a:pt x="3991" y="16466"/>
                      <a:pt x="3999" y="17088"/>
                    </a:cubicBezTo>
                    <a:lnTo>
                      <a:pt x="3999" y="17539"/>
                    </a:lnTo>
                    <a:lnTo>
                      <a:pt x="3147" y="17539"/>
                    </a:lnTo>
                    <a:lnTo>
                      <a:pt x="3147" y="17694"/>
                    </a:lnTo>
                    <a:lnTo>
                      <a:pt x="3999" y="17694"/>
                    </a:lnTo>
                    <a:lnTo>
                      <a:pt x="3999" y="18907"/>
                    </a:lnTo>
                    <a:lnTo>
                      <a:pt x="2038" y="18907"/>
                    </a:lnTo>
                    <a:lnTo>
                      <a:pt x="2038" y="18520"/>
                    </a:lnTo>
                    <a:lnTo>
                      <a:pt x="2980" y="18520"/>
                    </a:lnTo>
                    <a:lnTo>
                      <a:pt x="2980" y="18378"/>
                    </a:lnTo>
                    <a:lnTo>
                      <a:pt x="2038" y="18378"/>
                    </a:lnTo>
                    <a:lnTo>
                      <a:pt x="2038" y="17088"/>
                    </a:lnTo>
                    <a:cubicBezTo>
                      <a:pt x="2038" y="17024"/>
                      <a:pt x="2051" y="16959"/>
                      <a:pt x="2064" y="16895"/>
                    </a:cubicBezTo>
                    <a:lnTo>
                      <a:pt x="2580" y="16895"/>
                    </a:lnTo>
                    <a:lnTo>
                      <a:pt x="2580" y="16766"/>
                    </a:lnTo>
                    <a:lnTo>
                      <a:pt x="2103" y="16766"/>
                    </a:lnTo>
                    <a:cubicBezTo>
                      <a:pt x="2259" y="16319"/>
                      <a:pt x="2633" y="16114"/>
                      <a:pt x="3007" y="16114"/>
                    </a:cubicBezTo>
                    <a:close/>
                    <a:moveTo>
                      <a:pt x="6067" y="16107"/>
                    </a:moveTo>
                    <a:cubicBezTo>
                      <a:pt x="6563" y="16107"/>
                      <a:pt x="7055" y="16476"/>
                      <a:pt x="7055" y="17088"/>
                    </a:cubicBezTo>
                    <a:lnTo>
                      <a:pt x="7055" y="17617"/>
                    </a:lnTo>
                    <a:lnTo>
                      <a:pt x="6281" y="17617"/>
                    </a:lnTo>
                    <a:lnTo>
                      <a:pt x="6281" y="17759"/>
                    </a:lnTo>
                    <a:lnTo>
                      <a:pt x="7055" y="17759"/>
                    </a:lnTo>
                    <a:lnTo>
                      <a:pt x="7055" y="18907"/>
                    </a:lnTo>
                    <a:lnTo>
                      <a:pt x="5108" y="18907"/>
                    </a:lnTo>
                    <a:lnTo>
                      <a:pt x="5108" y="18687"/>
                    </a:lnTo>
                    <a:lnTo>
                      <a:pt x="5456" y="18687"/>
                    </a:lnTo>
                    <a:lnTo>
                      <a:pt x="5456" y="18545"/>
                    </a:lnTo>
                    <a:lnTo>
                      <a:pt x="5108" y="18545"/>
                    </a:lnTo>
                    <a:lnTo>
                      <a:pt x="5108" y="17088"/>
                    </a:lnTo>
                    <a:cubicBezTo>
                      <a:pt x="5108" y="16972"/>
                      <a:pt x="5121" y="16856"/>
                      <a:pt x="5172" y="16753"/>
                    </a:cubicBezTo>
                    <a:lnTo>
                      <a:pt x="5946" y="16753"/>
                    </a:lnTo>
                    <a:lnTo>
                      <a:pt x="5946" y="16598"/>
                    </a:lnTo>
                    <a:lnTo>
                      <a:pt x="5237" y="16598"/>
                    </a:lnTo>
                    <a:cubicBezTo>
                      <a:pt x="5428" y="16260"/>
                      <a:pt x="5749" y="16107"/>
                      <a:pt x="6067" y="16107"/>
                    </a:cubicBezTo>
                    <a:close/>
                    <a:moveTo>
                      <a:pt x="9144" y="16108"/>
                    </a:moveTo>
                    <a:cubicBezTo>
                      <a:pt x="9686" y="16108"/>
                      <a:pt x="10124" y="16546"/>
                      <a:pt x="10124" y="17088"/>
                    </a:cubicBezTo>
                    <a:lnTo>
                      <a:pt x="10124" y="18907"/>
                    </a:lnTo>
                    <a:lnTo>
                      <a:pt x="8177" y="18907"/>
                    </a:lnTo>
                    <a:lnTo>
                      <a:pt x="8177" y="18520"/>
                    </a:lnTo>
                    <a:lnTo>
                      <a:pt x="8757" y="18520"/>
                    </a:lnTo>
                    <a:lnTo>
                      <a:pt x="8757" y="18378"/>
                    </a:lnTo>
                    <a:lnTo>
                      <a:pt x="8164" y="18365"/>
                    </a:lnTo>
                    <a:lnTo>
                      <a:pt x="8164" y="17256"/>
                    </a:lnTo>
                    <a:lnTo>
                      <a:pt x="8577" y="17256"/>
                    </a:lnTo>
                    <a:lnTo>
                      <a:pt x="8577" y="17101"/>
                    </a:lnTo>
                    <a:lnTo>
                      <a:pt x="8164" y="17101"/>
                    </a:lnTo>
                    <a:lnTo>
                      <a:pt x="8164" y="17088"/>
                    </a:lnTo>
                    <a:cubicBezTo>
                      <a:pt x="8164" y="16546"/>
                      <a:pt x="8603" y="16108"/>
                      <a:pt x="9144" y="16108"/>
                    </a:cubicBezTo>
                    <a:close/>
                    <a:moveTo>
                      <a:pt x="12214" y="16108"/>
                    </a:moveTo>
                    <a:cubicBezTo>
                      <a:pt x="12755" y="16108"/>
                      <a:pt x="13194" y="16546"/>
                      <a:pt x="13194" y="17088"/>
                    </a:cubicBezTo>
                    <a:lnTo>
                      <a:pt x="13194" y="17269"/>
                    </a:lnTo>
                    <a:lnTo>
                      <a:pt x="12291" y="17269"/>
                    </a:lnTo>
                    <a:lnTo>
                      <a:pt x="12291" y="17411"/>
                    </a:lnTo>
                    <a:lnTo>
                      <a:pt x="13194" y="17411"/>
                    </a:lnTo>
                    <a:lnTo>
                      <a:pt x="13194" y="18907"/>
                    </a:lnTo>
                    <a:lnTo>
                      <a:pt x="11234" y="18907"/>
                    </a:lnTo>
                    <a:lnTo>
                      <a:pt x="11234" y="17088"/>
                    </a:lnTo>
                    <a:cubicBezTo>
                      <a:pt x="11234" y="16546"/>
                      <a:pt x="11672" y="16108"/>
                      <a:pt x="12214" y="16108"/>
                    </a:cubicBezTo>
                    <a:close/>
                    <a:moveTo>
                      <a:pt x="15270" y="16108"/>
                    </a:moveTo>
                    <a:cubicBezTo>
                      <a:pt x="15812" y="16108"/>
                      <a:pt x="16250" y="16546"/>
                      <a:pt x="16250" y="17088"/>
                    </a:cubicBezTo>
                    <a:lnTo>
                      <a:pt x="16250" y="18907"/>
                    </a:lnTo>
                    <a:lnTo>
                      <a:pt x="14303" y="18907"/>
                    </a:lnTo>
                    <a:lnTo>
                      <a:pt x="14303" y="18610"/>
                    </a:lnTo>
                    <a:lnTo>
                      <a:pt x="14883" y="18610"/>
                    </a:lnTo>
                    <a:lnTo>
                      <a:pt x="14883" y="18468"/>
                    </a:lnTo>
                    <a:lnTo>
                      <a:pt x="14303" y="18455"/>
                    </a:lnTo>
                    <a:lnTo>
                      <a:pt x="14303" y="17088"/>
                    </a:lnTo>
                    <a:cubicBezTo>
                      <a:pt x="14303" y="16546"/>
                      <a:pt x="14741" y="16108"/>
                      <a:pt x="15270" y="16108"/>
                    </a:cubicBezTo>
                    <a:close/>
                    <a:moveTo>
                      <a:pt x="16766" y="15489"/>
                    </a:moveTo>
                    <a:lnTo>
                      <a:pt x="16766" y="16095"/>
                    </a:lnTo>
                    <a:lnTo>
                      <a:pt x="16315" y="16095"/>
                    </a:lnTo>
                    <a:lnTo>
                      <a:pt x="16315" y="16237"/>
                    </a:lnTo>
                    <a:lnTo>
                      <a:pt x="16766" y="16237"/>
                    </a:lnTo>
                    <a:lnTo>
                      <a:pt x="16766" y="18919"/>
                    </a:lnTo>
                    <a:lnTo>
                      <a:pt x="16405" y="18919"/>
                    </a:lnTo>
                    <a:lnTo>
                      <a:pt x="16405" y="17088"/>
                    </a:lnTo>
                    <a:cubicBezTo>
                      <a:pt x="16341" y="16405"/>
                      <a:pt x="15812" y="16063"/>
                      <a:pt x="15283" y="16063"/>
                    </a:cubicBezTo>
                    <a:cubicBezTo>
                      <a:pt x="14754" y="16063"/>
                      <a:pt x="14226" y="16405"/>
                      <a:pt x="14161" y="17088"/>
                    </a:cubicBezTo>
                    <a:lnTo>
                      <a:pt x="14161" y="18907"/>
                    </a:lnTo>
                    <a:lnTo>
                      <a:pt x="13336" y="18907"/>
                    </a:lnTo>
                    <a:lnTo>
                      <a:pt x="13336" y="17088"/>
                    </a:lnTo>
                    <a:cubicBezTo>
                      <a:pt x="13271" y="16405"/>
                      <a:pt x="12742" y="16063"/>
                      <a:pt x="12214" y="16063"/>
                    </a:cubicBezTo>
                    <a:cubicBezTo>
                      <a:pt x="11685" y="16063"/>
                      <a:pt x="11156" y="16405"/>
                      <a:pt x="11092" y="17088"/>
                    </a:cubicBezTo>
                    <a:lnTo>
                      <a:pt x="11092" y="18907"/>
                    </a:lnTo>
                    <a:lnTo>
                      <a:pt x="10266" y="18907"/>
                    </a:lnTo>
                    <a:lnTo>
                      <a:pt x="10266" y="17088"/>
                    </a:lnTo>
                    <a:cubicBezTo>
                      <a:pt x="10208" y="16405"/>
                      <a:pt x="9679" y="16063"/>
                      <a:pt x="9149" y="16063"/>
                    </a:cubicBezTo>
                    <a:cubicBezTo>
                      <a:pt x="8619" y="16063"/>
                      <a:pt x="8087" y="16405"/>
                      <a:pt x="8022" y="17088"/>
                    </a:cubicBezTo>
                    <a:lnTo>
                      <a:pt x="8022" y="18907"/>
                    </a:lnTo>
                    <a:lnTo>
                      <a:pt x="7210" y="18907"/>
                    </a:lnTo>
                    <a:lnTo>
                      <a:pt x="7210" y="17088"/>
                    </a:lnTo>
                    <a:cubicBezTo>
                      <a:pt x="7145" y="16405"/>
                      <a:pt x="6613" y="16063"/>
                      <a:pt x="6081" y="16063"/>
                    </a:cubicBezTo>
                    <a:cubicBezTo>
                      <a:pt x="5549" y="16063"/>
                      <a:pt x="5017" y="16405"/>
                      <a:pt x="4953" y="17088"/>
                    </a:cubicBezTo>
                    <a:lnTo>
                      <a:pt x="4953" y="18907"/>
                    </a:lnTo>
                    <a:lnTo>
                      <a:pt x="4140" y="18907"/>
                    </a:lnTo>
                    <a:lnTo>
                      <a:pt x="4140" y="17088"/>
                    </a:lnTo>
                    <a:cubicBezTo>
                      <a:pt x="4076" y="16405"/>
                      <a:pt x="3547" y="16063"/>
                      <a:pt x="3018" y="16063"/>
                    </a:cubicBezTo>
                    <a:cubicBezTo>
                      <a:pt x="2490" y="16063"/>
                      <a:pt x="1961" y="16405"/>
                      <a:pt x="1896" y="17088"/>
                    </a:cubicBezTo>
                    <a:lnTo>
                      <a:pt x="1896" y="18907"/>
                    </a:lnTo>
                    <a:lnTo>
                      <a:pt x="1213" y="18907"/>
                    </a:lnTo>
                    <a:lnTo>
                      <a:pt x="1226" y="15850"/>
                    </a:lnTo>
                    <a:lnTo>
                      <a:pt x="3057" y="15850"/>
                    </a:lnTo>
                    <a:lnTo>
                      <a:pt x="3057" y="15695"/>
                    </a:lnTo>
                    <a:lnTo>
                      <a:pt x="1213" y="15695"/>
                    </a:lnTo>
                    <a:lnTo>
                      <a:pt x="1213" y="15489"/>
                    </a:lnTo>
                    <a:close/>
                    <a:moveTo>
                      <a:pt x="18069" y="19061"/>
                    </a:moveTo>
                    <a:lnTo>
                      <a:pt x="18069" y="19590"/>
                    </a:lnTo>
                    <a:lnTo>
                      <a:pt x="16766" y="19590"/>
                    </a:lnTo>
                    <a:lnTo>
                      <a:pt x="16766" y="19732"/>
                    </a:lnTo>
                    <a:lnTo>
                      <a:pt x="18069" y="19732"/>
                    </a:lnTo>
                    <a:lnTo>
                      <a:pt x="18069" y="20029"/>
                    </a:lnTo>
                    <a:lnTo>
                      <a:pt x="130" y="20016"/>
                    </a:lnTo>
                    <a:lnTo>
                      <a:pt x="130" y="19538"/>
                    </a:lnTo>
                    <a:lnTo>
                      <a:pt x="1974" y="19538"/>
                    </a:lnTo>
                    <a:lnTo>
                      <a:pt x="1974" y="19384"/>
                    </a:lnTo>
                    <a:lnTo>
                      <a:pt x="130" y="19384"/>
                    </a:lnTo>
                    <a:lnTo>
                      <a:pt x="130" y="19061"/>
                    </a:lnTo>
                    <a:close/>
                    <a:moveTo>
                      <a:pt x="2657" y="20196"/>
                    </a:moveTo>
                    <a:lnTo>
                      <a:pt x="2657" y="20699"/>
                    </a:lnTo>
                    <a:lnTo>
                      <a:pt x="1381" y="20699"/>
                    </a:lnTo>
                    <a:lnTo>
                      <a:pt x="1381" y="20196"/>
                    </a:lnTo>
                    <a:close/>
                    <a:moveTo>
                      <a:pt x="5017" y="20196"/>
                    </a:moveTo>
                    <a:lnTo>
                      <a:pt x="5017" y="20699"/>
                    </a:lnTo>
                    <a:lnTo>
                      <a:pt x="3753" y="20699"/>
                    </a:lnTo>
                    <a:lnTo>
                      <a:pt x="3753" y="20519"/>
                    </a:lnTo>
                    <a:lnTo>
                      <a:pt x="4166" y="20519"/>
                    </a:lnTo>
                    <a:lnTo>
                      <a:pt x="4166" y="20377"/>
                    </a:lnTo>
                    <a:lnTo>
                      <a:pt x="3753" y="20377"/>
                    </a:lnTo>
                    <a:lnTo>
                      <a:pt x="3753" y="20196"/>
                    </a:lnTo>
                    <a:close/>
                    <a:moveTo>
                      <a:pt x="7377" y="20196"/>
                    </a:moveTo>
                    <a:lnTo>
                      <a:pt x="7377" y="20699"/>
                    </a:lnTo>
                    <a:lnTo>
                      <a:pt x="6114" y="20699"/>
                    </a:lnTo>
                    <a:lnTo>
                      <a:pt x="6114" y="20493"/>
                    </a:lnTo>
                    <a:lnTo>
                      <a:pt x="6733" y="20493"/>
                    </a:lnTo>
                    <a:lnTo>
                      <a:pt x="6733" y="20351"/>
                    </a:lnTo>
                    <a:lnTo>
                      <a:pt x="6114" y="20351"/>
                    </a:lnTo>
                    <a:lnTo>
                      <a:pt x="6114" y="20196"/>
                    </a:lnTo>
                    <a:close/>
                    <a:moveTo>
                      <a:pt x="9738" y="20196"/>
                    </a:moveTo>
                    <a:lnTo>
                      <a:pt x="9738" y="20351"/>
                    </a:lnTo>
                    <a:lnTo>
                      <a:pt x="9222" y="20351"/>
                    </a:lnTo>
                    <a:lnTo>
                      <a:pt x="9222" y="20493"/>
                    </a:lnTo>
                    <a:lnTo>
                      <a:pt x="9738" y="20493"/>
                    </a:lnTo>
                    <a:lnTo>
                      <a:pt x="9738" y="20699"/>
                    </a:lnTo>
                    <a:lnTo>
                      <a:pt x="8474" y="20699"/>
                    </a:lnTo>
                    <a:lnTo>
                      <a:pt x="8474" y="20196"/>
                    </a:lnTo>
                    <a:close/>
                    <a:moveTo>
                      <a:pt x="12098" y="20196"/>
                    </a:moveTo>
                    <a:lnTo>
                      <a:pt x="12098" y="20364"/>
                    </a:lnTo>
                    <a:lnTo>
                      <a:pt x="11556" y="20364"/>
                    </a:lnTo>
                    <a:lnTo>
                      <a:pt x="11556" y="20506"/>
                    </a:lnTo>
                    <a:lnTo>
                      <a:pt x="12098" y="20506"/>
                    </a:lnTo>
                    <a:lnTo>
                      <a:pt x="12098" y="20699"/>
                    </a:lnTo>
                    <a:lnTo>
                      <a:pt x="10834" y="20699"/>
                    </a:lnTo>
                    <a:lnTo>
                      <a:pt x="10834" y="20196"/>
                    </a:lnTo>
                    <a:close/>
                    <a:moveTo>
                      <a:pt x="14458" y="20209"/>
                    </a:moveTo>
                    <a:lnTo>
                      <a:pt x="14458" y="20699"/>
                    </a:lnTo>
                    <a:lnTo>
                      <a:pt x="13194" y="20699"/>
                    </a:lnTo>
                    <a:lnTo>
                      <a:pt x="13194" y="20209"/>
                    </a:lnTo>
                    <a:close/>
                    <a:moveTo>
                      <a:pt x="16831" y="20196"/>
                    </a:moveTo>
                    <a:lnTo>
                      <a:pt x="16831" y="20699"/>
                    </a:lnTo>
                    <a:lnTo>
                      <a:pt x="15554" y="20699"/>
                    </a:lnTo>
                    <a:lnTo>
                      <a:pt x="15554" y="20196"/>
                    </a:lnTo>
                    <a:close/>
                    <a:moveTo>
                      <a:pt x="2386" y="20841"/>
                    </a:moveTo>
                    <a:lnTo>
                      <a:pt x="2386" y="23291"/>
                    </a:lnTo>
                    <a:lnTo>
                      <a:pt x="2064" y="23291"/>
                    </a:lnTo>
                    <a:lnTo>
                      <a:pt x="2064" y="23433"/>
                    </a:lnTo>
                    <a:lnTo>
                      <a:pt x="2386" y="23433"/>
                    </a:lnTo>
                    <a:lnTo>
                      <a:pt x="2386" y="26967"/>
                    </a:lnTo>
                    <a:lnTo>
                      <a:pt x="1677" y="26967"/>
                    </a:lnTo>
                    <a:lnTo>
                      <a:pt x="1677" y="25871"/>
                    </a:lnTo>
                    <a:lnTo>
                      <a:pt x="2103" y="25871"/>
                    </a:lnTo>
                    <a:lnTo>
                      <a:pt x="2103" y="25716"/>
                    </a:lnTo>
                    <a:lnTo>
                      <a:pt x="1677" y="25716"/>
                    </a:lnTo>
                    <a:lnTo>
                      <a:pt x="1677" y="21757"/>
                    </a:lnTo>
                    <a:lnTo>
                      <a:pt x="1896" y="21757"/>
                    </a:lnTo>
                    <a:lnTo>
                      <a:pt x="1896" y="21615"/>
                    </a:lnTo>
                    <a:lnTo>
                      <a:pt x="1677" y="21615"/>
                    </a:lnTo>
                    <a:lnTo>
                      <a:pt x="1677" y="20841"/>
                    </a:lnTo>
                    <a:close/>
                    <a:moveTo>
                      <a:pt x="4747" y="20841"/>
                    </a:moveTo>
                    <a:lnTo>
                      <a:pt x="4747" y="23872"/>
                    </a:lnTo>
                    <a:lnTo>
                      <a:pt x="4295" y="23872"/>
                    </a:lnTo>
                    <a:lnTo>
                      <a:pt x="4295" y="24014"/>
                    </a:lnTo>
                    <a:lnTo>
                      <a:pt x="4747" y="24014"/>
                    </a:lnTo>
                    <a:lnTo>
                      <a:pt x="4747" y="25239"/>
                    </a:lnTo>
                    <a:lnTo>
                      <a:pt x="4424" y="25239"/>
                    </a:lnTo>
                    <a:lnTo>
                      <a:pt x="4424" y="25381"/>
                    </a:lnTo>
                    <a:lnTo>
                      <a:pt x="4747" y="25381"/>
                    </a:lnTo>
                    <a:lnTo>
                      <a:pt x="4747" y="26967"/>
                    </a:lnTo>
                    <a:lnTo>
                      <a:pt x="4024" y="26967"/>
                    </a:lnTo>
                    <a:lnTo>
                      <a:pt x="4024" y="26283"/>
                    </a:lnTo>
                    <a:lnTo>
                      <a:pt x="4360" y="26283"/>
                    </a:lnTo>
                    <a:lnTo>
                      <a:pt x="4360" y="26141"/>
                    </a:lnTo>
                    <a:lnTo>
                      <a:pt x="4024" y="26141"/>
                    </a:lnTo>
                    <a:lnTo>
                      <a:pt x="4024" y="21873"/>
                    </a:lnTo>
                    <a:lnTo>
                      <a:pt x="4256" y="21873"/>
                    </a:lnTo>
                    <a:lnTo>
                      <a:pt x="4256" y="21731"/>
                    </a:lnTo>
                    <a:lnTo>
                      <a:pt x="4024" y="21731"/>
                    </a:lnTo>
                    <a:lnTo>
                      <a:pt x="4024" y="20841"/>
                    </a:lnTo>
                    <a:close/>
                    <a:moveTo>
                      <a:pt x="7119" y="20841"/>
                    </a:moveTo>
                    <a:lnTo>
                      <a:pt x="7119" y="21770"/>
                    </a:lnTo>
                    <a:lnTo>
                      <a:pt x="6733" y="21770"/>
                    </a:lnTo>
                    <a:lnTo>
                      <a:pt x="6733" y="21924"/>
                    </a:lnTo>
                    <a:lnTo>
                      <a:pt x="7107" y="21924"/>
                    </a:lnTo>
                    <a:lnTo>
                      <a:pt x="7107" y="25445"/>
                    </a:lnTo>
                    <a:lnTo>
                      <a:pt x="6707" y="25445"/>
                    </a:lnTo>
                    <a:lnTo>
                      <a:pt x="6707" y="25587"/>
                    </a:lnTo>
                    <a:lnTo>
                      <a:pt x="7107" y="25587"/>
                    </a:lnTo>
                    <a:lnTo>
                      <a:pt x="7107" y="26967"/>
                    </a:lnTo>
                    <a:lnTo>
                      <a:pt x="6384" y="26967"/>
                    </a:lnTo>
                    <a:lnTo>
                      <a:pt x="6384" y="23446"/>
                    </a:lnTo>
                    <a:lnTo>
                      <a:pt x="6668" y="23446"/>
                    </a:lnTo>
                    <a:lnTo>
                      <a:pt x="6668" y="23304"/>
                    </a:lnTo>
                    <a:lnTo>
                      <a:pt x="6397" y="23304"/>
                    </a:lnTo>
                    <a:lnTo>
                      <a:pt x="6397" y="20841"/>
                    </a:lnTo>
                    <a:close/>
                    <a:moveTo>
                      <a:pt x="9467" y="20854"/>
                    </a:moveTo>
                    <a:lnTo>
                      <a:pt x="9467" y="23162"/>
                    </a:lnTo>
                    <a:lnTo>
                      <a:pt x="9235" y="23162"/>
                    </a:lnTo>
                    <a:lnTo>
                      <a:pt x="9235" y="23304"/>
                    </a:lnTo>
                    <a:lnTo>
                      <a:pt x="9467" y="23304"/>
                    </a:lnTo>
                    <a:lnTo>
                      <a:pt x="9467" y="26967"/>
                    </a:lnTo>
                    <a:lnTo>
                      <a:pt x="8744" y="26967"/>
                    </a:lnTo>
                    <a:lnTo>
                      <a:pt x="8744" y="24284"/>
                    </a:lnTo>
                    <a:lnTo>
                      <a:pt x="9054" y="24284"/>
                    </a:lnTo>
                    <a:lnTo>
                      <a:pt x="9054" y="24143"/>
                    </a:lnTo>
                    <a:lnTo>
                      <a:pt x="8744" y="24143"/>
                    </a:lnTo>
                    <a:lnTo>
                      <a:pt x="8744" y="22040"/>
                    </a:lnTo>
                    <a:lnTo>
                      <a:pt x="9067" y="22040"/>
                    </a:lnTo>
                    <a:lnTo>
                      <a:pt x="9067" y="21899"/>
                    </a:lnTo>
                    <a:lnTo>
                      <a:pt x="8744" y="21899"/>
                    </a:lnTo>
                    <a:lnTo>
                      <a:pt x="8744" y="20854"/>
                    </a:lnTo>
                    <a:close/>
                    <a:moveTo>
                      <a:pt x="14187" y="20841"/>
                    </a:moveTo>
                    <a:lnTo>
                      <a:pt x="14187" y="23098"/>
                    </a:lnTo>
                    <a:lnTo>
                      <a:pt x="13993" y="23098"/>
                    </a:lnTo>
                    <a:lnTo>
                      <a:pt x="13993" y="23253"/>
                    </a:lnTo>
                    <a:lnTo>
                      <a:pt x="14187" y="23253"/>
                    </a:lnTo>
                    <a:lnTo>
                      <a:pt x="14187" y="26967"/>
                    </a:lnTo>
                    <a:lnTo>
                      <a:pt x="13465" y="26967"/>
                    </a:lnTo>
                    <a:lnTo>
                      <a:pt x="13465" y="25677"/>
                    </a:lnTo>
                    <a:lnTo>
                      <a:pt x="13890" y="25677"/>
                    </a:lnTo>
                    <a:lnTo>
                      <a:pt x="13890" y="25535"/>
                    </a:lnTo>
                    <a:lnTo>
                      <a:pt x="13465" y="25535"/>
                    </a:lnTo>
                    <a:lnTo>
                      <a:pt x="13465" y="21679"/>
                    </a:lnTo>
                    <a:lnTo>
                      <a:pt x="13684" y="21679"/>
                    </a:lnTo>
                    <a:lnTo>
                      <a:pt x="13684" y="21537"/>
                    </a:lnTo>
                    <a:lnTo>
                      <a:pt x="13465" y="21537"/>
                    </a:lnTo>
                    <a:lnTo>
                      <a:pt x="13465" y="20841"/>
                    </a:lnTo>
                    <a:close/>
                    <a:moveTo>
                      <a:pt x="16547" y="20841"/>
                    </a:moveTo>
                    <a:lnTo>
                      <a:pt x="16547" y="23369"/>
                    </a:lnTo>
                    <a:lnTo>
                      <a:pt x="16353" y="23369"/>
                    </a:lnTo>
                    <a:lnTo>
                      <a:pt x="16353" y="23511"/>
                    </a:lnTo>
                    <a:lnTo>
                      <a:pt x="16547" y="23511"/>
                    </a:lnTo>
                    <a:lnTo>
                      <a:pt x="16547" y="26232"/>
                    </a:lnTo>
                    <a:lnTo>
                      <a:pt x="16315" y="26232"/>
                    </a:lnTo>
                    <a:lnTo>
                      <a:pt x="16315" y="26374"/>
                    </a:lnTo>
                    <a:lnTo>
                      <a:pt x="16547" y="26374"/>
                    </a:lnTo>
                    <a:lnTo>
                      <a:pt x="16547" y="26967"/>
                    </a:lnTo>
                    <a:lnTo>
                      <a:pt x="15825" y="26967"/>
                    </a:lnTo>
                    <a:lnTo>
                      <a:pt x="15825" y="25432"/>
                    </a:lnTo>
                    <a:lnTo>
                      <a:pt x="16289" y="25432"/>
                    </a:lnTo>
                    <a:lnTo>
                      <a:pt x="16289" y="25290"/>
                    </a:lnTo>
                    <a:lnTo>
                      <a:pt x="15825" y="25290"/>
                    </a:lnTo>
                    <a:lnTo>
                      <a:pt x="15825" y="21911"/>
                    </a:lnTo>
                    <a:lnTo>
                      <a:pt x="16224" y="21911"/>
                    </a:lnTo>
                    <a:lnTo>
                      <a:pt x="16224" y="21757"/>
                    </a:lnTo>
                    <a:lnTo>
                      <a:pt x="15825" y="21757"/>
                    </a:lnTo>
                    <a:lnTo>
                      <a:pt x="15825" y="20841"/>
                    </a:lnTo>
                    <a:close/>
                    <a:moveTo>
                      <a:pt x="11827" y="20854"/>
                    </a:moveTo>
                    <a:lnTo>
                      <a:pt x="11827" y="23743"/>
                    </a:lnTo>
                    <a:lnTo>
                      <a:pt x="11659" y="23743"/>
                    </a:lnTo>
                    <a:lnTo>
                      <a:pt x="11659" y="23897"/>
                    </a:lnTo>
                    <a:lnTo>
                      <a:pt x="11827" y="23897"/>
                    </a:lnTo>
                    <a:lnTo>
                      <a:pt x="11827" y="26980"/>
                    </a:lnTo>
                    <a:lnTo>
                      <a:pt x="11105" y="26980"/>
                    </a:lnTo>
                    <a:lnTo>
                      <a:pt x="11105" y="22221"/>
                    </a:lnTo>
                    <a:lnTo>
                      <a:pt x="11466" y="22221"/>
                    </a:lnTo>
                    <a:lnTo>
                      <a:pt x="11466" y="22079"/>
                    </a:lnTo>
                    <a:lnTo>
                      <a:pt x="11105" y="22079"/>
                    </a:lnTo>
                    <a:lnTo>
                      <a:pt x="11105" y="20854"/>
                    </a:lnTo>
                    <a:close/>
                    <a:moveTo>
                      <a:pt x="2657" y="27109"/>
                    </a:moveTo>
                    <a:lnTo>
                      <a:pt x="2657" y="27612"/>
                    </a:lnTo>
                    <a:lnTo>
                      <a:pt x="1381" y="27612"/>
                    </a:lnTo>
                    <a:lnTo>
                      <a:pt x="1381" y="27109"/>
                    </a:lnTo>
                    <a:close/>
                    <a:moveTo>
                      <a:pt x="7377" y="27109"/>
                    </a:moveTo>
                    <a:lnTo>
                      <a:pt x="7377" y="27612"/>
                    </a:lnTo>
                    <a:lnTo>
                      <a:pt x="6114" y="27612"/>
                    </a:lnTo>
                    <a:lnTo>
                      <a:pt x="6114" y="27109"/>
                    </a:lnTo>
                    <a:close/>
                    <a:moveTo>
                      <a:pt x="9738" y="27122"/>
                    </a:moveTo>
                    <a:lnTo>
                      <a:pt x="9738" y="27612"/>
                    </a:lnTo>
                    <a:lnTo>
                      <a:pt x="8474" y="27612"/>
                    </a:lnTo>
                    <a:lnTo>
                      <a:pt x="8474" y="27122"/>
                    </a:lnTo>
                    <a:close/>
                    <a:moveTo>
                      <a:pt x="12098" y="27122"/>
                    </a:moveTo>
                    <a:lnTo>
                      <a:pt x="12098" y="27612"/>
                    </a:lnTo>
                    <a:lnTo>
                      <a:pt x="10834" y="27612"/>
                    </a:lnTo>
                    <a:lnTo>
                      <a:pt x="10834" y="27122"/>
                    </a:lnTo>
                    <a:close/>
                    <a:moveTo>
                      <a:pt x="5017" y="27122"/>
                    </a:moveTo>
                    <a:lnTo>
                      <a:pt x="5017" y="27625"/>
                    </a:lnTo>
                    <a:lnTo>
                      <a:pt x="3753" y="27625"/>
                    </a:lnTo>
                    <a:lnTo>
                      <a:pt x="3753" y="27122"/>
                    </a:lnTo>
                    <a:close/>
                    <a:moveTo>
                      <a:pt x="14458" y="27122"/>
                    </a:moveTo>
                    <a:lnTo>
                      <a:pt x="14458" y="27625"/>
                    </a:lnTo>
                    <a:lnTo>
                      <a:pt x="13194" y="27625"/>
                    </a:lnTo>
                    <a:lnTo>
                      <a:pt x="13194" y="27122"/>
                    </a:lnTo>
                    <a:close/>
                    <a:moveTo>
                      <a:pt x="16831" y="27122"/>
                    </a:moveTo>
                    <a:lnTo>
                      <a:pt x="16818" y="27625"/>
                    </a:lnTo>
                    <a:lnTo>
                      <a:pt x="15554" y="27625"/>
                    </a:lnTo>
                    <a:lnTo>
                      <a:pt x="15554" y="27122"/>
                    </a:lnTo>
                    <a:close/>
                    <a:moveTo>
                      <a:pt x="5959" y="20170"/>
                    </a:moveTo>
                    <a:lnTo>
                      <a:pt x="5959" y="20841"/>
                    </a:lnTo>
                    <a:lnTo>
                      <a:pt x="6230" y="20841"/>
                    </a:lnTo>
                    <a:lnTo>
                      <a:pt x="6230" y="26967"/>
                    </a:lnTo>
                    <a:lnTo>
                      <a:pt x="5959" y="26967"/>
                    </a:lnTo>
                    <a:lnTo>
                      <a:pt x="5959" y="27637"/>
                    </a:lnTo>
                    <a:lnTo>
                      <a:pt x="5159" y="27637"/>
                    </a:lnTo>
                    <a:lnTo>
                      <a:pt x="5159" y="26967"/>
                    </a:lnTo>
                    <a:lnTo>
                      <a:pt x="4888" y="26967"/>
                    </a:lnTo>
                    <a:lnTo>
                      <a:pt x="4888" y="20841"/>
                    </a:lnTo>
                    <a:lnTo>
                      <a:pt x="5159" y="20841"/>
                    </a:lnTo>
                    <a:lnTo>
                      <a:pt x="5159" y="20170"/>
                    </a:lnTo>
                    <a:close/>
                    <a:moveTo>
                      <a:pt x="8319" y="20170"/>
                    </a:moveTo>
                    <a:lnTo>
                      <a:pt x="8319" y="20841"/>
                    </a:lnTo>
                    <a:lnTo>
                      <a:pt x="8603" y="20841"/>
                    </a:lnTo>
                    <a:lnTo>
                      <a:pt x="8603" y="26967"/>
                    </a:lnTo>
                    <a:lnTo>
                      <a:pt x="8332" y="26967"/>
                    </a:lnTo>
                    <a:lnTo>
                      <a:pt x="8332" y="27637"/>
                    </a:lnTo>
                    <a:lnTo>
                      <a:pt x="7532" y="27637"/>
                    </a:lnTo>
                    <a:lnTo>
                      <a:pt x="7532" y="26967"/>
                    </a:lnTo>
                    <a:lnTo>
                      <a:pt x="7248" y="26967"/>
                    </a:lnTo>
                    <a:lnTo>
                      <a:pt x="7248" y="20841"/>
                    </a:lnTo>
                    <a:lnTo>
                      <a:pt x="7519" y="20841"/>
                    </a:lnTo>
                    <a:lnTo>
                      <a:pt x="7519" y="20170"/>
                    </a:lnTo>
                    <a:close/>
                    <a:moveTo>
                      <a:pt x="10692" y="20170"/>
                    </a:moveTo>
                    <a:lnTo>
                      <a:pt x="10692" y="20841"/>
                    </a:lnTo>
                    <a:lnTo>
                      <a:pt x="10963" y="20841"/>
                    </a:lnTo>
                    <a:lnTo>
                      <a:pt x="10963" y="26967"/>
                    </a:lnTo>
                    <a:lnTo>
                      <a:pt x="10692" y="26967"/>
                    </a:lnTo>
                    <a:lnTo>
                      <a:pt x="10692" y="27637"/>
                    </a:lnTo>
                    <a:lnTo>
                      <a:pt x="9892" y="27637"/>
                    </a:lnTo>
                    <a:lnTo>
                      <a:pt x="9892" y="26967"/>
                    </a:lnTo>
                    <a:lnTo>
                      <a:pt x="9609" y="26967"/>
                    </a:lnTo>
                    <a:lnTo>
                      <a:pt x="9609" y="20841"/>
                    </a:lnTo>
                    <a:lnTo>
                      <a:pt x="9892" y="20841"/>
                    </a:lnTo>
                    <a:lnTo>
                      <a:pt x="9892" y="20170"/>
                    </a:lnTo>
                    <a:close/>
                    <a:moveTo>
                      <a:pt x="13039" y="20170"/>
                    </a:moveTo>
                    <a:lnTo>
                      <a:pt x="13039" y="20841"/>
                    </a:lnTo>
                    <a:lnTo>
                      <a:pt x="13323" y="20841"/>
                    </a:lnTo>
                    <a:lnTo>
                      <a:pt x="13323" y="26967"/>
                    </a:lnTo>
                    <a:lnTo>
                      <a:pt x="13039" y="26967"/>
                    </a:lnTo>
                    <a:lnTo>
                      <a:pt x="13039" y="27637"/>
                    </a:lnTo>
                    <a:lnTo>
                      <a:pt x="12239" y="27637"/>
                    </a:lnTo>
                    <a:lnTo>
                      <a:pt x="12239" y="26967"/>
                    </a:lnTo>
                    <a:lnTo>
                      <a:pt x="11969" y="26967"/>
                    </a:lnTo>
                    <a:lnTo>
                      <a:pt x="11969" y="20841"/>
                    </a:lnTo>
                    <a:lnTo>
                      <a:pt x="12239" y="20841"/>
                    </a:lnTo>
                    <a:lnTo>
                      <a:pt x="12239" y="20170"/>
                    </a:lnTo>
                    <a:close/>
                    <a:moveTo>
                      <a:pt x="15025" y="20157"/>
                    </a:moveTo>
                    <a:lnTo>
                      <a:pt x="15025" y="27637"/>
                    </a:lnTo>
                    <a:lnTo>
                      <a:pt x="14612" y="27637"/>
                    </a:lnTo>
                    <a:lnTo>
                      <a:pt x="14612" y="26967"/>
                    </a:lnTo>
                    <a:lnTo>
                      <a:pt x="14329" y="26967"/>
                    </a:lnTo>
                    <a:lnTo>
                      <a:pt x="14329" y="20841"/>
                    </a:lnTo>
                    <a:lnTo>
                      <a:pt x="14612" y="20841"/>
                    </a:lnTo>
                    <a:lnTo>
                      <a:pt x="14612" y="20157"/>
                    </a:lnTo>
                    <a:close/>
                    <a:moveTo>
                      <a:pt x="3612" y="20170"/>
                    </a:moveTo>
                    <a:lnTo>
                      <a:pt x="3612" y="20854"/>
                    </a:lnTo>
                    <a:lnTo>
                      <a:pt x="3882" y="20854"/>
                    </a:lnTo>
                    <a:lnTo>
                      <a:pt x="3882" y="26980"/>
                    </a:lnTo>
                    <a:lnTo>
                      <a:pt x="3612" y="26980"/>
                    </a:lnTo>
                    <a:lnTo>
                      <a:pt x="3612" y="27650"/>
                    </a:lnTo>
                    <a:lnTo>
                      <a:pt x="3186" y="27650"/>
                    </a:lnTo>
                    <a:lnTo>
                      <a:pt x="3186" y="20170"/>
                    </a:lnTo>
                    <a:close/>
                    <a:moveTo>
                      <a:pt x="8899" y="0"/>
                    </a:moveTo>
                    <a:lnTo>
                      <a:pt x="8899" y="297"/>
                    </a:lnTo>
                    <a:lnTo>
                      <a:pt x="8461" y="297"/>
                    </a:lnTo>
                    <a:lnTo>
                      <a:pt x="8461" y="439"/>
                    </a:lnTo>
                    <a:lnTo>
                      <a:pt x="8899" y="439"/>
                    </a:lnTo>
                    <a:lnTo>
                      <a:pt x="8899" y="1586"/>
                    </a:lnTo>
                    <a:lnTo>
                      <a:pt x="8861" y="1586"/>
                    </a:lnTo>
                    <a:cubicBezTo>
                      <a:pt x="8693" y="1586"/>
                      <a:pt x="8564" y="1715"/>
                      <a:pt x="8564" y="1883"/>
                    </a:cubicBezTo>
                    <a:lnTo>
                      <a:pt x="8564" y="2412"/>
                    </a:lnTo>
                    <a:lnTo>
                      <a:pt x="7081" y="3908"/>
                    </a:lnTo>
                    <a:cubicBezTo>
                      <a:pt x="7029" y="3959"/>
                      <a:pt x="6991" y="4011"/>
                      <a:pt x="6978" y="4075"/>
                    </a:cubicBezTo>
                    <a:lnTo>
                      <a:pt x="6707" y="4075"/>
                    </a:lnTo>
                    <a:lnTo>
                      <a:pt x="6707" y="4643"/>
                    </a:lnTo>
                    <a:lnTo>
                      <a:pt x="6952" y="4643"/>
                    </a:lnTo>
                    <a:lnTo>
                      <a:pt x="6952" y="7944"/>
                    </a:lnTo>
                    <a:lnTo>
                      <a:pt x="6449" y="7944"/>
                    </a:lnTo>
                    <a:lnTo>
                      <a:pt x="6449" y="8667"/>
                    </a:lnTo>
                    <a:cubicBezTo>
                      <a:pt x="3857" y="9673"/>
                      <a:pt x="2103" y="12110"/>
                      <a:pt x="1974" y="14870"/>
                    </a:cubicBezTo>
                    <a:lnTo>
                      <a:pt x="684" y="14870"/>
                    </a:lnTo>
                    <a:lnTo>
                      <a:pt x="684" y="15476"/>
                    </a:lnTo>
                    <a:lnTo>
                      <a:pt x="1071" y="15476"/>
                    </a:lnTo>
                    <a:lnTo>
                      <a:pt x="1071" y="18907"/>
                    </a:lnTo>
                    <a:lnTo>
                      <a:pt x="1" y="18907"/>
                    </a:lnTo>
                    <a:lnTo>
                      <a:pt x="1" y="20157"/>
                    </a:lnTo>
                    <a:lnTo>
                      <a:pt x="1252" y="20157"/>
                    </a:lnTo>
                    <a:lnTo>
                      <a:pt x="1252" y="20841"/>
                    </a:lnTo>
                    <a:lnTo>
                      <a:pt x="1509" y="20841"/>
                    </a:lnTo>
                    <a:lnTo>
                      <a:pt x="1509" y="26967"/>
                    </a:lnTo>
                    <a:lnTo>
                      <a:pt x="1239" y="26967"/>
                    </a:lnTo>
                    <a:lnTo>
                      <a:pt x="1239" y="27754"/>
                    </a:lnTo>
                    <a:lnTo>
                      <a:pt x="2799" y="27754"/>
                    </a:lnTo>
                    <a:lnTo>
                      <a:pt x="2799" y="26967"/>
                    </a:lnTo>
                    <a:lnTo>
                      <a:pt x="2528" y="26967"/>
                    </a:lnTo>
                    <a:lnTo>
                      <a:pt x="2528" y="20841"/>
                    </a:lnTo>
                    <a:lnTo>
                      <a:pt x="2799" y="20841"/>
                    </a:lnTo>
                    <a:lnTo>
                      <a:pt x="2799" y="20157"/>
                    </a:lnTo>
                    <a:lnTo>
                      <a:pt x="3044" y="20157"/>
                    </a:lnTo>
                    <a:lnTo>
                      <a:pt x="3044" y="27779"/>
                    </a:lnTo>
                    <a:lnTo>
                      <a:pt x="15167" y="27779"/>
                    </a:lnTo>
                    <a:lnTo>
                      <a:pt x="15167" y="20170"/>
                    </a:lnTo>
                    <a:lnTo>
                      <a:pt x="15399" y="20170"/>
                    </a:lnTo>
                    <a:lnTo>
                      <a:pt x="15399" y="20841"/>
                    </a:lnTo>
                    <a:lnTo>
                      <a:pt x="15683" y="20841"/>
                    </a:lnTo>
                    <a:lnTo>
                      <a:pt x="15683" y="26967"/>
                    </a:lnTo>
                    <a:lnTo>
                      <a:pt x="15399" y="26967"/>
                    </a:lnTo>
                    <a:lnTo>
                      <a:pt x="15399" y="27766"/>
                    </a:lnTo>
                    <a:lnTo>
                      <a:pt x="16972" y="27766"/>
                    </a:lnTo>
                    <a:lnTo>
                      <a:pt x="16972" y="26967"/>
                    </a:lnTo>
                    <a:lnTo>
                      <a:pt x="16689" y="26967"/>
                    </a:lnTo>
                    <a:lnTo>
                      <a:pt x="16689" y="20841"/>
                    </a:lnTo>
                    <a:lnTo>
                      <a:pt x="16972" y="20841"/>
                    </a:lnTo>
                    <a:lnTo>
                      <a:pt x="16972" y="20170"/>
                    </a:lnTo>
                    <a:lnTo>
                      <a:pt x="18223" y="20170"/>
                    </a:lnTo>
                    <a:lnTo>
                      <a:pt x="18223" y="18919"/>
                    </a:lnTo>
                    <a:lnTo>
                      <a:pt x="16908" y="18919"/>
                    </a:lnTo>
                    <a:lnTo>
                      <a:pt x="16908" y="15489"/>
                    </a:lnTo>
                    <a:lnTo>
                      <a:pt x="17308" y="15489"/>
                    </a:lnTo>
                    <a:lnTo>
                      <a:pt x="17308" y="14883"/>
                    </a:lnTo>
                    <a:lnTo>
                      <a:pt x="15992" y="14883"/>
                    </a:lnTo>
                    <a:cubicBezTo>
                      <a:pt x="15863" y="12110"/>
                      <a:pt x="14097" y="9685"/>
                      <a:pt x="11517" y="8680"/>
                    </a:cubicBezTo>
                    <a:lnTo>
                      <a:pt x="11517" y="7944"/>
                    </a:lnTo>
                    <a:lnTo>
                      <a:pt x="11014" y="7944"/>
                    </a:lnTo>
                    <a:lnTo>
                      <a:pt x="11014" y="4656"/>
                    </a:lnTo>
                    <a:lnTo>
                      <a:pt x="11259" y="4656"/>
                    </a:lnTo>
                    <a:lnTo>
                      <a:pt x="11259" y="4088"/>
                    </a:lnTo>
                    <a:lnTo>
                      <a:pt x="10976" y="4088"/>
                    </a:lnTo>
                    <a:cubicBezTo>
                      <a:pt x="10950" y="4024"/>
                      <a:pt x="10924" y="3959"/>
                      <a:pt x="10872" y="3908"/>
                    </a:cubicBezTo>
                    <a:lnTo>
                      <a:pt x="9376" y="2412"/>
                    </a:lnTo>
                    <a:lnTo>
                      <a:pt x="9376" y="1857"/>
                    </a:lnTo>
                    <a:cubicBezTo>
                      <a:pt x="9376" y="1702"/>
                      <a:pt x="9247" y="1574"/>
                      <a:pt x="9093" y="1574"/>
                    </a:cubicBezTo>
                    <a:lnTo>
                      <a:pt x="9041" y="1574"/>
                    </a:lnTo>
                    <a:lnTo>
                      <a:pt x="9041" y="426"/>
                    </a:lnTo>
                    <a:lnTo>
                      <a:pt x="9480" y="426"/>
                    </a:lnTo>
                    <a:lnTo>
                      <a:pt x="9480" y="284"/>
                    </a:lnTo>
                    <a:lnTo>
                      <a:pt x="9041" y="284"/>
                    </a:lnTo>
                    <a:lnTo>
                      <a:pt x="9041"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3669250" y="4391850"/>
                <a:ext cx="455925" cy="81925"/>
              </a:xfrm>
              <a:custGeom>
                <a:avLst/>
                <a:gdLst/>
                <a:ahLst/>
                <a:cxnLst/>
                <a:rect l="l" t="t" r="r" b="b"/>
                <a:pathLst>
                  <a:path w="18237" h="3277" extrusionOk="0">
                    <a:moveTo>
                      <a:pt x="8990" y="155"/>
                    </a:moveTo>
                    <a:lnTo>
                      <a:pt x="17798" y="1922"/>
                    </a:lnTo>
                    <a:lnTo>
                      <a:pt x="413" y="1922"/>
                    </a:lnTo>
                    <a:lnTo>
                      <a:pt x="3586" y="1277"/>
                    </a:lnTo>
                    <a:lnTo>
                      <a:pt x="3586" y="1316"/>
                    </a:lnTo>
                    <a:lnTo>
                      <a:pt x="7300" y="1316"/>
                    </a:lnTo>
                    <a:lnTo>
                      <a:pt x="7300" y="1174"/>
                    </a:lnTo>
                    <a:lnTo>
                      <a:pt x="4089" y="1174"/>
                    </a:lnTo>
                    <a:lnTo>
                      <a:pt x="8990" y="155"/>
                    </a:lnTo>
                    <a:close/>
                    <a:moveTo>
                      <a:pt x="18082" y="2064"/>
                    </a:moveTo>
                    <a:lnTo>
                      <a:pt x="18082" y="2567"/>
                    </a:lnTo>
                    <a:lnTo>
                      <a:pt x="143" y="2567"/>
                    </a:lnTo>
                    <a:lnTo>
                      <a:pt x="143" y="2064"/>
                    </a:lnTo>
                    <a:close/>
                    <a:moveTo>
                      <a:pt x="18082" y="2709"/>
                    </a:moveTo>
                    <a:lnTo>
                      <a:pt x="18082" y="3121"/>
                    </a:lnTo>
                    <a:lnTo>
                      <a:pt x="143" y="3121"/>
                    </a:lnTo>
                    <a:lnTo>
                      <a:pt x="143" y="2709"/>
                    </a:lnTo>
                    <a:close/>
                    <a:moveTo>
                      <a:pt x="8990" y="0"/>
                    </a:moveTo>
                    <a:lnTo>
                      <a:pt x="1" y="1857"/>
                    </a:lnTo>
                    <a:lnTo>
                      <a:pt x="1" y="3276"/>
                    </a:lnTo>
                    <a:lnTo>
                      <a:pt x="18236" y="3276"/>
                    </a:lnTo>
                    <a:lnTo>
                      <a:pt x="18236" y="1857"/>
                    </a:lnTo>
                    <a:lnTo>
                      <a:pt x="9002"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3481275" y="4371850"/>
                <a:ext cx="832500" cy="483325"/>
              </a:xfrm>
              <a:custGeom>
                <a:avLst/>
                <a:gdLst/>
                <a:ahLst/>
                <a:cxnLst/>
                <a:rect l="l" t="t" r="r" b="b"/>
                <a:pathLst>
                  <a:path w="33300" h="19333" extrusionOk="0">
                    <a:moveTo>
                      <a:pt x="16496" y="143"/>
                    </a:moveTo>
                    <a:lnTo>
                      <a:pt x="26620" y="2245"/>
                    </a:lnTo>
                    <a:lnTo>
                      <a:pt x="26620" y="4450"/>
                    </a:lnTo>
                    <a:lnTo>
                      <a:pt x="6759" y="4450"/>
                    </a:lnTo>
                    <a:lnTo>
                      <a:pt x="6759" y="2245"/>
                    </a:lnTo>
                    <a:lnTo>
                      <a:pt x="16496" y="143"/>
                    </a:lnTo>
                    <a:close/>
                    <a:moveTo>
                      <a:pt x="7352" y="1961"/>
                    </a:moveTo>
                    <a:lnTo>
                      <a:pt x="6604" y="2129"/>
                    </a:lnTo>
                    <a:lnTo>
                      <a:pt x="6604" y="3779"/>
                    </a:lnTo>
                    <a:lnTo>
                      <a:pt x="5559" y="3779"/>
                    </a:lnTo>
                    <a:lnTo>
                      <a:pt x="5559" y="3921"/>
                    </a:lnTo>
                    <a:lnTo>
                      <a:pt x="6604" y="3921"/>
                    </a:lnTo>
                    <a:lnTo>
                      <a:pt x="6604" y="4463"/>
                    </a:lnTo>
                    <a:lnTo>
                      <a:pt x="4850" y="4463"/>
                    </a:lnTo>
                    <a:lnTo>
                      <a:pt x="4850" y="2580"/>
                    </a:lnTo>
                    <a:lnTo>
                      <a:pt x="5559" y="2580"/>
                    </a:lnTo>
                    <a:lnTo>
                      <a:pt x="5559" y="2438"/>
                    </a:lnTo>
                    <a:lnTo>
                      <a:pt x="4850" y="2438"/>
                    </a:lnTo>
                    <a:lnTo>
                      <a:pt x="4850" y="1961"/>
                    </a:lnTo>
                    <a:close/>
                    <a:moveTo>
                      <a:pt x="28451" y="1961"/>
                    </a:moveTo>
                    <a:lnTo>
                      <a:pt x="28451" y="3818"/>
                    </a:lnTo>
                    <a:lnTo>
                      <a:pt x="27767" y="3818"/>
                    </a:lnTo>
                    <a:lnTo>
                      <a:pt x="27767" y="3960"/>
                    </a:lnTo>
                    <a:lnTo>
                      <a:pt x="28451" y="3960"/>
                    </a:lnTo>
                    <a:lnTo>
                      <a:pt x="28451" y="4476"/>
                    </a:lnTo>
                    <a:lnTo>
                      <a:pt x="26761" y="4476"/>
                    </a:lnTo>
                    <a:lnTo>
                      <a:pt x="26761" y="3109"/>
                    </a:lnTo>
                    <a:lnTo>
                      <a:pt x="28064" y="3109"/>
                    </a:lnTo>
                    <a:lnTo>
                      <a:pt x="28064" y="2967"/>
                    </a:lnTo>
                    <a:lnTo>
                      <a:pt x="26761" y="2967"/>
                    </a:lnTo>
                    <a:lnTo>
                      <a:pt x="26761" y="2129"/>
                    </a:lnTo>
                    <a:lnTo>
                      <a:pt x="26000" y="1961"/>
                    </a:lnTo>
                    <a:close/>
                    <a:moveTo>
                      <a:pt x="7042" y="4643"/>
                    </a:moveTo>
                    <a:lnTo>
                      <a:pt x="7042" y="5198"/>
                    </a:lnTo>
                    <a:lnTo>
                      <a:pt x="3857" y="5198"/>
                    </a:lnTo>
                    <a:lnTo>
                      <a:pt x="3857" y="4966"/>
                    </a:lnTo>
                    <a:lnTo>
                      <a:pt x="4373" y="4966"/>
                    </a:lnTo>
                    <a:lnTo>
                      <a:pt x="4373" y="4824"/>
                    </a:lnTo>
                    <a:lnTo>
                      <a:pt x="3857" y="4824"/>
                    </a:lnTo>
                    <a:lnTo>
                      <a:pt x="3857" y="4643"/>
                    </a:lnTo>
                    <a:close/>
                    <a:moveTo>
                      <a:pt x="29444" y="4643"/>
                    </a:moveTo>
                    <a:lnTo>
                      <a:pt x="29444" y="5198"/>
                    </a:lnTo>
                    <a:lnTo>
                      <a:pt x="26258" y="5198"/>
                    </a:lnTo>
                    <a:lnTo>
                      <a:pt x="26258" y="4953"/>
                    </a:lnTo>
                    <a:lnTo>
                      <a:pt x="27213" y="4953"/>
                    </a:lnTo>
                    <a:lnTo>
                      <a:pt x="27213" y="4811"/>
                    </a:lnTo>
                    <a:lnTo>
                      <a:pt x="26258" y="4811"/>
                    </a:lnTo>
                    <a:lnTo>
                      <a:pt x="26258" y="4643"/>
                    </a:lnTo>
                    <a:close/>
                    <a:moveTo>
                      <a:pt x="25704" y="4592"/>
                    </a:moveTo>
                    <a:lnTo>
                      <a:pt x="25704" y="4979"/>
                    </a:lnTo>
                    <a:lnTo>
                      <a:pt x="22751" y="4979"/>
                    </a:lnTo>
                    <a:lnTo>
                      <a:pt x="22751" y="5134"/>
                    </a:lnTo>
                    <a:lnTo>
                      <a:pt x="25704" y="5134"/>
                    </a:lnTo>
                    <a:lnTo>
                      <a:pt x="25704" y="5559"/>
                    </a:lnTo>
                    <a:lnTo>
                      <a:pt x="7687" y="5559"/>
                    </a:lnTo>
                    <a:lnTo>
                      <a:pt x="7687" y="5146"/>
                    </a:lnTo>
                    <a:lnTo>
                      <a:pt x="12923" y="5146"/>
                    </a:lnTo>
                    <a:lnTo>
                      <a:pt x="12923" y="5005"/>
                    </a:lnTo>
                    <a:lnTo>
                      <a:pt x="7687" y="5005"/>
                    </a:lnTo>
                    <a:lnTo>
                      <a:pt x="7687" y="4592"/>
                    </a:lnTo>
                    <a:close/>
                    <a:moveTo>
                      <a:pt x="6746" y="5340"/>
                    </a:moveTo>
                    <a:lnTo>
                      <a:pt x="6759" y="5894"/>
                    </a:lnTo>
                    <a:lnTo>
                      <a:pt x="4154" y="5894"/>
                    </a:lnTo>
                    <a:lnTo>
                      <a:pt x="4154" y="5340"/>
                    </a:lnTo>
                    <a:close/>
                    <a:moveTo>
                      <a:pt x="7042" y="5340"/>
                    </a:moveTo>
                    <a:lnTo>
                      <a:pt x="7042" y="5894"/>
                    </a:lnTo>
                    <a:lnTo>
                      <a:pt x="6901" y="5894"/>
                    </a:lnTo>
                    <a:lnTo>
                      <a:pt x="6901" y="5340"/>
                    </a:lnTo>
                    <a:close/>
                    <a:moveTo>
                      <a:pt x="26400" y="5340"/>
                    </a:moveTo>
                    <a:lnTo>
                      <a:pt x="26400" y="5894"/>
                    </a:lnTo>
                    <a:lnTo>
                      <a:pt x="26258" y="5894"/>
                    </a:lnTo>
                    <a:lnTo>
                      <a:pt x="26258" y="5340"/>
                    </a:lnTo>
                    <a:close/>
                    <a:moveTo>
                      <a:pt x="29147" y="5340"/>
                    </a:moveTo>
                    <a:lnTo>
                      <a:pt x="29147" y="5894"/>
                    </a:lnTo>
                    <a:lnTo>
                      <a:pt x="26555" y="5894"/>
                    </a:lnTo>
                    <a:lnTo>
                      <a:pt x="26555" y="5340"/>
                    </a:lnTo>
                    <a:close/>
                    <a:moveTo>
                      <a:pt x="25704" y="5714"/>
                    </a:moveTo>
                    <a:lnTo>
                      <a:pt x="25704" y="6462"/>
                    </a:lnTo>
                    <a:lnTo>
                      <a:pt x="7700" y="6462"/>
                    </a:lnTo>
                    <a:lnTo>
                      <a:pt x="7700" y="6204"/>
                    </a:lnTo>
                    <a:lnTo>
                      <a:pt x="10344" y="6204"/>
                    </a:lnTo>
                    <a:lnTo>
                      <a:pt x="10344" y="6049"/>
                    </a:lnTo>
                    <a:lnTo>
                      <a:pt x="7700" y="6049"/>
                    </a:lnTo>
                    <a:lnTo>
                      <a:pt x="7700" y="5714"/>
                    </a:lnTo>
                    <a:close/>
                    <a:moveTo>
                      <a:pt x="7030" y="6036"/>
                    </a:moveTo>
                    <a:lnTo>
                      <a:pt x="7042" y="6204"/>
                    </a:lnTo>
                    <a:lnTo>
                      <a:pt x="6462" y="6204"/>
                    </a:lnTo>
                    <a:lnTo>
                      <a:pt x="6462" y="6346"/>
                    </a:lnTo>
                    <a:lnTo>
                      <a:pt x="7042" y="6346"/>
                    </a:lnTo>
                    <a:lnTo>
                      <a:pt x="7042" y="6591"/>
                    </a:lnTo>
                    <a:lnTo>
                      <a:pt x="3857" y="6591"/>
                    </a:lnTo>
                    <a:lnTo>
                      <a:pt x="3857" y="6036"/>
                    </a:lnTo>
                    <a:close/>
                    <a:moveTo>
                      <a:pt x="29444" y="6036"/>
                    </a:moveTo>
                    <a:lnTo>
                      <a:pt x="29444" y="6591"/>
                    </a:lnTo>
                    <a:lnTo>
                      <a:pt x="26258" y="6591"/>
                    </a:lnTo>
                    <a:lnTo>
                      <a:pt x="26258" y="6036"/>
                    </a:lnTo>
                    <a:close/>
                    <a:moveTo>
                      <a:pt x="32616" y="5301"/>
                    </a:moveTo>
                    <a:lnTo>
                      <a:pt x="32616" y="5804"/>
                    </a:lnTo>
                    <a:lnTo>
                      <a:pt x="31623" y="5804"/>
                    </a:lnTo>
                    <a:lnTo>
                      <a:pt x="31623" y="5946"/>
                    </a:lnTo>
                    <a:lnTo>
                      <a:pt x="32616" y="5946"/>
                    </a:lnTo>
                    <a:lnTo>
                      <a:pt x="32616" y="6694"/>
                    </a:lnTo>
                    <a:lnTo>
                      <a:pt x="30037" y="6694"/>
                    </a:lnTo>
                    <a:lnTo>
                      <a:pt x="30037" y="5301"/>
                    </a:lnTo>
                    <a:close/>
                    <a:moveTo>
                      <a:pt x="3264" y="5327"/>
                    </a:moveTo>
                    <a:lnTo>
                      <a:pt x="3264" y="6720"/>
                    </a:lnTo>
                    <a:lnTo>
                      <a:pt x="697" y="6720"/>
                    </a:lnTo>
                    <a:lnTo>
                      <a:pt x="684" y="5327"/>
                    </a:lnTo>
                    <a:close/>
                    <a:moveTo>
                      <a:pt x="3715" y="5327"/>
                    </a:moveTo>
                    <a:lnTo>
                      <a:pt x="3715" y="5340"/>
                    </a:lnTo>
                    <a:lnTo>
                      <a:pt x="4012" y="5340"/>
                    </a:lnTo>
                    <a:lnTo>
                      <a:pt x="4012" y="5894"/>
                    </a:lnTo>
                    <a:lnTo>
                      <a:pt x="3715" y="5894"/>
                    </a:lnTo>
                    <a:lnTo>
                      <a:pt x="3715" y="6720"/>
                    </a:lnTo>
                    <a:lnTo>
                      <a:pt x="3419" y="6720"/>
                    </a:lnTo>
                    <a:lnTo>
                      <a:pt x="3419" y="5327"/>
                    </a:lnTo>
                    <a:close/>
                    <a:moveTo>
                      <a:pt x="29882" y="5327"/>
                    </a:moveTo>
                    <a:lnTo>
                      <a:pt x="29882" y="6720"/>
                    </a:lnTo>
                    <a:lnTo>
                      <a:pt x="29599" y="6720"/>
                    </a:lnTo>
                    <a:lnTo>
                      <a:pt x="29599" y="5894"/>
                    </a:lnTo>
                    <a:lnTo>
                      <a:pt x="29302" y="5894"/>
                    </a:lnTo>
                    <a:lnTo>
                      <a:pt x="29302" y="5340"/>
                    </a:lnTo>
                    <a:lnTo>
                      <a:pt x="29599" y="5340"/>
                    </a:lnTo>
                    <a:lnTo>
                      <a:pt x="29599" y="5327"/>
                    </a:lnTo>
                    <a:close/>
                    <a:moveTo>
                      <a:pt x="7042" y="6733"/>
                    </a:moveTo>
                    <a:lnTo>
                      <a:pt x="7042" y="6746"/>
                    </a:lnTo>
                    <a:lnTo>
                      <a:pt x="6630" y="6746"/>
                    </a:lnTo>
                    <a:lnTo>
                      <a:pt x="6630" y="6733"/>
                    </a:lnTo>
                    <a:close/>
                    <a:moveTo>
                      <a:pt x="26684" y="6733"/>
                    </a:moveTo>
                    <a:lnTo>
                      <a:pt x="26684" y="6746"/>
                    </a:lnTo>
                    <a:lnTo>
                      <a:pt x="26258" y="6746"/>
                    </a:lnTo>
                    <a:lnTo>
                      <a:pt x="26258" y="6733"/>
                    </a:lnTo>
                    <a:close/>
                    <a:moveTo>
                      <a:pt x="6488" y="6733"/>
                    </a:moveTo>
                    <a:lnTo>
                      <a:pt x="6488" y="7133"/>
                    </a:lnTo>
                    <a:lnTo>
                      <a:pt x="4437" y="7133"/>
                    </a:lnTo>
                    <a:lnTo>
                      <a:pt x="4437" y="6733"/>
                    </a:lnTo>
                    <a:close/>
                    <a:moveTo>
                      <a:pt x="10189" y="6642"/>
                    </a:moveTo>
                    <a:lnTo>
                      <a:pt x="10189" y="7145"/>
                    </a:lnTo>
                    <a:lnTo>
                      <a:pt x="8139" y="7145"/>
                    </a:lnTo>
                    <a:lnTo>
                      <a:pt x="8139" y="6642"/>
                    </a:lnTo>
                    <a:close/>
                    <a:moveTo>
                      <a:pt x="13220" y="6642"/>
                    </a:moveTo>
                    <a:lnTo>
                      <a:pt x="13220" y="7145"/>
                    </a:lnTo>
                    <a:lnTo>
                      <a:pt x="11169" y="7145"/>
                    </a:lnTo>
                    <a:lnTo>
                      <a:pt x="11169" y="6642"/>
                    </a:lnTo>
                    <a:close/>
                    <a:moveTo>
                      <a:pt x="16238" y="6604"/>
                    </a:moveTo>
                    <a:lnTo>
                      <a:pt x="16238" y="7145"/>
                    </a:lnTo>
                    <a:lnTo>
                      <a:pt x="14187" y="7145"/>
                    </a:lnTo>
                    <a:lnTo>
                      <a:pt x="14187" y="6604"/>
                    </a:lnTo>
                    <a:close/>
                    <a:moveTo>
                      <a:pt x="19256" y="6604"/>
                    </a:moveTo>
                    <a:lnTo>
                      <a:pt x="19256" y="7145"/>
                    </a:lnTo>
                    <a:lnTo>
                      <a:pt x="17205" y="7107"/>
                    </a:lnTo>
                    <a:lnTo>
                      <a:pt x="17205" y="6604"/>
                    </a:lnTo>
                    <a:close/>
                    <a:moveTo>
                      <a:pt x="22273" y="6642"/>
                    </a:moveTo>
                    <a:lnTo>
                      <a:pt x="22273" y="7145"/>
                    </a:lnTo>
                    <a:lnTo>
                      <a:pt x="20223" y="7145"/>
                    </a:lnTo>
                    <a:lnTo>
                      <a:pt x="20223" y="6642"/>
                    </a:lnTo>
                    <a:close/>
                    <a:moveTo>
                      <a:pt x="25291" y="6642"/>
                    </a:moveTo>
                    <a:lnTo>
                      <a:pt x="25291" y="7145"/>
                    </a:lnTo>
                    <a:lnTo>
                      <a:pt x="23241" y="7145"/>
                    </a:lnTo>
                    <a:lnTo>
                      <a:pt x="23241" y="6642"/>
                    </a:lnTo>
                    <a:close/>
                    <a:moveTo>
                      <a:pt x="28876" y="6733"/>
                    </a:moveTo>
                    <a:lnTo>
                      <a:pt x="28876" y="7145"/>
                    </a:lnTo>
                    <a:lnTo>
                      <a:pt x="26826" y="7133"/>
                    </a:lnTo>
                    <a:lnTo>
                      <a:pt x="26826" y="6733"/>
                    </a:lnTo>
                    <a:close/>
                    <a:moveTo>
                      <a:pt x="2903" y="6887"/>
                    </a:moveTo>
                    <a:lnTo>
                      <a:pt x="2903" y="7390"/>
                    </a:lnTo>
                    <a:lnTo>
                      <a:pt x="143" y="7390"/>
                    </a:lnTo>
                    <a:lnTo>
                      <a:pt x="143" y="7184"/>
                    </a:lnTo>
                    <a:lnTo>
                      <a:pt x="839" y="7184"/>
                    </a:lnTo>
                    <a:lnTo>
                      <a:pt x="839" y="7042"/>
                    </a:lnTo>
                    <a:lnTo>
                      <a:pt x="143" y="7042"/>
                    </a:lnTo>
                    <a:lnTo>
                      <a:pt x="143" y="6887"/>
                    </a:lnTo>
                    <a:close/>
                    <a:moveTo>
                      <a:pt x="4283" y="6887"/>
                    </a:moveTo>
                    <a:lnTo>
                      <a:pt x="4283" y="7287"/>
                    </a:lnTo>
                    <a:lnTo>
                      <a:pt x="4708" y="7287"/>
                    </a:lnTo>
                    <a:lnTo>
                      <a:pt x="4708" y="7390"/>
                    </a:lnTo>
                    <a:lnTo>
                      <a:pt x="3057" y="7390"/>
                    </a:lnTo>
                    <a:lnTo>
                      <a:pt x="3057" y="6887"/>
                    </a:lnTo>
                    <a:close/>
                    <a:moveTo>
                      <a:pt x="7030" y="6887"/>
                    </a:moveTo>
                    <a:lnTo>
                      <a:pt x="7030" y="7390"/>
                    </a:lnTo>
                    <a:lnTo>
                      <a:pt x="6204" y="7390"/>
                    </a:lnTo>
                    <a:lnTo>
                      <a:pt x="6204" y="7287"/>
                    </a:lnTo>
                    <a:lnTo>
                      <a:pt x="6630" y="7287"/>
                    </a:lnTo>
                    <a:lnTo>
                      <a:pt x="6630" y="6887"/>
                    </a:lnTo>
                    <a:close/>
                    <a:moveTo>
                      <a:pt x="26684" y="6887"/>
                    </a:moveTo>
                    <a:lnTo>
                      <a:pt x="26684" y="7287"/>
                    </a:lnTo>
                    <a:lnTo>
                      <a:pt x="27110" y="7287"/>
                    </a:lnTo>
                    <a:lnTo>
                      <a:pt x="27110" y="7390"/>
                    </a:lnTo>
                    <a:lnTo>
                      <a:pt x="26284" y="7390"/>
                    </a:lnTo>
                    <a:lnTo>
                      <a:pt x="26284" y="6887"/>
                    </a:lnTo>
                    <a:close/>
                    <a:moveTo>
                      <a:pt x="30243" y="6887"/>
                    </a:moveTo>
                    <a:lnTo>
                      <a:pt x="30243" y="7390"/>
                    </a:lnTo>
                    <a:lnTo>
                      <a:pt x="28593" y="7390"/>
                    </a:lnTo>
                    <a:lnTo>
                      <a:pt x="28593" y="7287"/>
                    </a:lnTo>
                    <a:lnTo>
                      <a:pt x="29018" y="7287"/>
                    </a:lnTo>
                    <a:lnTo>
                      <a:pt x="29018" y="6887"/>
                    </a:lnTo>
                    <a:close/>
                    <a:moveTo>
                      <a:pt x="33158" y="6887"/>
                    </a:moveTo>
                    <a:lnTo>
                      <a:pt x="33158" y="7029"/>
                    </a:lnTo>
                    <a:lnTo>
                      <a:pt x="32036" y="7029"/>
                    </a:lnTo>
                    <a:lnTo>
                      <a:pt x="32036" y="7184"/>
                    </a:lnTo>
                    <a:lnTo>
                      <a:pt x="33158" y="7184"/>
                    </a:lnTo>
                    <a:lnTo>
                      <a:pt x="33158" y="7390"/>
                    </a:lnTo>
                    <a:lnTo>
                      <a:pt x="30398" y="7390"/>
                    </a:lnTo>
                    <a:lnTo>
                      <a:pt x="30398" y="6887"/>
                    </a:lnTo>
                    <a:close/>
                    <a:moveTo>
                      <a:pt x="32371" y="7519"/>
                    </a:moveTo>
                    <a:lnTo>
                      <a:pt x="32371" y="8500"/>
                    </a:lnTo>
                    <a:lnTo>
                      <a:pt x="31185" y="8500"/>
                    </a:lnTo>
                    <a:lnTo>
                      <a:pt x="31185" y="7519"/>
                    </a:lnTo>
                    <a:close/>
                    <a:moveTo>
                      <a:pt x="2116" y="7532"/>
                    </a:moveTo>
                    <a:lnTo>
                      <a:pt x="2116" y="8525"/>
                    </a:lnTo>
                    <a:lnTo>
                      <a:pt x="942" y="8525"/>
                    </a:lnTo>
                    <a:lnTo>
                      <a:pt x="942" y="7532"/>
                    </a:lnTo>
                    <a:close/>
                    <a:moveTo>
                      <a:pt x="3019" y="7545"/>
                    </a:moveTo>
                    <a:lnTo>
                      <a:pt x="3019" y="8525"/>
                    </a:lnTo>
                    <a:lnTo>
                      <a:pt x="2271" y="8525"/>
                    </a:lnTo>
                    <a:lnTo>
                      <a:pt x="2271" y="7545"/>
                    </a:lnTo>
                    <a:close/>
                    <a:moveTo>
                      <a:pt x="31043" y="7545"/>
                    </a:moveTo>
                    <a:lnTo>
                      <a:pt x="31043" y="8525"/>
                    </a:lnTo>
                    <a:lnTo>
                      <a:pt x="30295" y="8525"/>
                    </a:lnTo>
                    <a:lnTo>
                      <a:pt x="30295" y="7545"/>
                    </a:lnTo>
                    <a:close/>
                    <a:moveTo>
                      <a:pt x="4708" y="7545"/>
                    </a:moveTo>
                    <a:lnTo>
                      <a:pt x="4708" y="8874"/>
                    </a:lnTo>
                    <a:lnTo>
                      <a:pt x="3173" y="8874"/>
                    </a:lnTo>
                    <a:lnTo>
                      <a:pt x="3173" y="7545"/>
                    </a:lnTo>
                    <a:close/>
                    <a:moveTo>
                      <a:pt x="7042" y="7545"/>
                    </a:moveTo>
                    <a:lnTo>
                      <a:pt x="7042" y="8874"/>
                    </a:lnTo>
                    <a:lnTo>
                      <a:pt x="6204" y="8874"/>
                    </a:lnTo>
                    <a:lnTo>
                      <a:pt x="6204" y="7545"/>
                    </a:lnTo>
                    <a:close/>
                    <a:moveTo>
                      <a:pt x="27110" y="7545"/>
                    </a:moveTo>
                    <a:lnTo>
                      <a:pt x="27110" y="8874"/>
                    </a:lnTo>
                    <a:lnTo>
                      <a:pt x="26258" y="8874"/>
                    </a:lnTo>
                    <a:lnTo>
                      <a:pt x="26258" y="7545"/>
                    </a:lnTo>
                    <a:close/>
                    <a:moveTo>
                      <a:pt x="30140" y="7545"/>
                    </a:moveTo>
                    <a:lnTo>
                      <a:pt x="30140" y="8874"/>
                    </a:lnTo>
                    <a:lnTo>
                      <a:pt x="28593" y="8874"/>
                    </a:lnTo>
                    <a:lnTo>
                      <a:pt x="28593" y="7545"/>
                    </a:lnTo>
                    <a:close/>
                    <a:moveTo>
                      <a:pt x="2116" y="8680"/>
                    </a:moveTo>
                    <a:lnTo>
                      <a:pt x="2116" y="9054"/>
                    </a:lnTo>
                    <a:lnTo>
                      <a:pt x="1768" y="9054"/>
                    </a:lnTo>
                    <a:lnTo>
                      <a:pt x="1768" y="9196"/>
                    </a:lnTo>
                    <a:lnTo>
                      <a:pt x="2116" y="9196"/>
                    </a:lnTo>
                    <a:lnTo>
                      <a:pt x="2116" y="9712"/>
                    </a:lnTo>
                    <a:lnTo>
                      <a:pt x="942" y="9712"/>
                    </a:lnTo>
                    <a:lnTo>
                      <a:pt x="942" y="8680"/>
                    </a:lnTo>
                    <a:close/>
                    <a:moveTo>
                      <a:pt x="3019" y="8680"/>
                    </a:moveTo>
                    <a:lnTo>
                      <a:pt x="3019" y="9712"/>
                    </a:lnTo>
                    <a:lnTo>
                      <a:pt x="2271" y="9712"/>
                    </a:lnTo>
                    <a:lnTo>
                      <a:pt x="2271" y="8680"/>
                    </a:lnTo>
                    <a:close/>
                    <a:moveTo>
                      <a:pt x="31043" y="8680"/>
                    </a:moveTo>
                    <a:lnTo>
                      <a:pt x="31043" y="9712"/>
                    </a:lnTo>
                    <a:lnTo>
                      <a:pt x="30295" y="9712"/>
                    </a:lnTo>
                    <a:lnTo>
                      <a:pt x="30295" y="8680"/>
                    </a:lnTo>
                    <a:close/>
                    <a:moveTo>
                      <a:pt x="32358" y="8680"/>
                    </a:moveTo>
                    <a:lnTo>
                      <a:pt x="32358" y="9712"/>
                    </a:lnTo>
                    <a:lnTo>
                      <a:pt x="31185" y="9712"/>
                    </a:lnTo>
                    <a:lnTo>
                      <a:pt x="31185" y="8680"/>
                    </a:lnTo>
                    <a:close/>
                    <a:moveTo>
                      <a:pt x="4708" y="9015"/>
                    </a:moveTo>
                    <a:lnTo>
                      <a:pt x="4708" y="9879"/>
                    </a:lnTo>
                    <a:lnTo>
                      <a:pt x="3173" y="9879"/>
                    </a:lnTo>
                    <a:lnTo>
                      <a:pt x="3173" y="9015"/>
                    </a:lnTo>
                    <a:close/>
                    <a:moveTo>
                      <a:pt x="7042" y="9015"/>
                    </a:moveTo>
                    <a:lnTo>
                      <a:pt x="7042" y="9879"/>
                    </a:lnTo>
                    <a:lnTo>
                      <a:pt x="6204" y="9879"/>
                    </a:lnTo>
                    <a:lnTo>
                      <a:pt x="6204" y="9015"/>
                    </a:lnTo>
                    <a:close/>
                    <a:moveTo>
                      <a:pt x="27110" y="9015"/>
                    </a:moveTo>
                    <a:lnTo>
                      <a:pt x="27110" y="9879"/>
                    </a:lnTo>
                    <a:lnTo>
                      <a:pt x="26258" y="9879"/>
                    </a:lnTo>
                    <a:lnTo>
                      <a:pt x="26258" y="9015"/>
                    </a:lnTo>
                    <a:close/>
                    <a:moveTo>
                      <a:pt x="30140" y="9015"/>
                    </a:moveTo>
                    <a:lnTo>
                      <a:pt x="30140" y="9879"/>
                    </a:lnTo>
                    <a:lnTo>
                      <a:pt x="28593" y="9879"/>
                    </a:lnTo>
                    <a:lnTo>
                      <a:pt x="28593" y="9015"/>
                    </a:lnTo>
                    <a:close/>
                    <a:moveTo>
                      <a:pt x="17063" y="6604"/>
                    </a:moveTo>
                    <a:lnTo>
                      <a:pt x="17063" y="7287"/>
                    </a:lnTo>
                    <a:lnTo>
                      <a:pt x="17489" y="7261"/>
                    </a:lnTo>
                    <a:lnTo>
                      <a:pt x="17489" y="10228"/>
                    </a:lnTo>
                    <a:lnTo>
                      <a:pt x="15954" y="10228"/>
                    </a:lnTo>
                    <a:lnTo>
                      <a:pt x="15954" y="7287"/>
                    </a:lnTo>
                    <a:lnTo>
                      <a:pt x="16380" y="7287"/>
                    </a:lnTo>
                    <a:lnTo>
                      <a:pt x="16380" y="6604"/>
                    </a:lnTo>
                    <a:close/>
                    <a:moveTo>
                      <a:pt x="17489" y="10370"/>
                    </a:moveTo>
                    <a:lnTo>
                      <a:pt x="17489" y="10563"/>
                    </a:lnTo>
                    <a:lnTo>
                      <a:pt x="15954" y="10563"/>
                    </a:lnTo>
                    <a:lnTo>
                      <a:pt x="15954" y="10370"/>
                    </a:lnTo>
                    <a:close/>
                    <a:moveTo>
                      <a:pt x="17489" y="10718"/>
                    </a:moveTo>
                    <a:lnTo>
                      <a:pt x="17489" y="11853"/>
                    </a:lnTo>
                    <a:lnTo>
                      <a:pt x="15954" y="11853"/>
                    </a:lnTo>
                    <a:lnTo>
                      <a:pt x="15954" y="10718"/>
                    </a:lnTo>
                    <a:close/>
                    <a:moveTo>
                      <a:pt x="17489" y="11995"/>
                    </a:moveTo>
                    <a:lnTo>
                      <a:pt x="17489" y="12227"/>
                    </a:lnTo>
                    <a:lnTo>
                      <a:pt x="15954" y="12227"/>
                    </a:lnTo>
                    <a:lnTo>
                      <a:pt x="15954" y="11995"/>
                    </a:lnTo>
                    <a:close/>
                    <a:moveTo>
                      <a:pt x="17489" y="12369"/>
                    </a:moveTo>
                    <a:lnTo>
                      <a:pt x="17489" y="13516"/>
                    </a:lnTo>
                    <a:lnTo>
                      <a:pt x="15954" y="13516"/>
                    </a:lnTo>
                    <a:lnTo>
                      <a:pt x="15954" y="12369"/>
                    </a:lnTo>
                    <a:close/>
                    <a:moveTo>
                      <a:pt x="17489" y="13658"/>
                    </a:moveTo>
                    <a:lnTo>
                      <a:pt x="17489" y="13890"/>
                    </a:lnTo>
                    <a:lnTo>
                      <a:pt x="15954" y="13890"/>
                    </a:lnTo>
                    <a:lnTo>
                      <a:pt x="15954" y="13658"/>
                    </a:lnTo>
                    <a:close/>
                    <a:moveTo>
                      <a:pt x="17489" y="14032"/>
                    </a:moveTo>
                    <a:lnTo>
                      <a:pt x="17489" y="15180"/>
                    </a:lnTo>
                    <a:lnTo>
                      <a:pt x="15954" y="15180"/>
                    </a:lnTo>
                    <a:lnTo>
                      <a:pt x="15954" y="14032"/>
                    </a:lnTo>
                    <a:close/>
                    <a:moveTo>
                      <a:pt x="17489" y="15322"/>
                    </a:moveTo>
                    <a:lnTo>
                      <a:pt x="17489" y="15541"/>
                    </a:lnTo>
                    <a:lnTo>
                      <a:pt x="15954" y="15541"/>
                    </a:lnTo>
                    <a:lnTo>
                      <a:pt x="15954" y="15322"/>
                    </a:lnTo>
                    <a:close/>
                    <a:moveTo>
                      <a:pt x="17489" y="15696"/>
                    </a:moveTo>
                    <a:lnTo>
                      <a:pt x="17489" y="16831"/>
                    </a:lnTo>
                    <a:lnTo>
                      <a:pt x="15954" y="16831"/>
                    </a:lnTo>
                    <a:lnTo>
                      <a:pt x="15954" y="15696"/>
                    </a:lnTo>
                    <a:close/>
                    <a:moveTo>
                      <a:pt x="17489" y="16985"/>
                    </a:moveTo>
                    <a:lnTo>
                      <a:pt x="17489" y="17205"/>
                    </a:lnTo>
                    <a:lnTo>
                      <a:pt x="15954" y="17205"/>
                    </a:lnTo>
                    <a:lnTo>
                      <a:pt x="15954" y="16985"/>
                    </a:lnTo>
                    <a:close/>
                    <a:moveTo>
                      <a:pt x="17489" y="17334"/>
                    </a:moveTo>
                    <a:lnTo>
                      <a:pt x="17489" y="18469"/>
                    </a:lnTo>
                    <a:lnTo>
                      <a:pt x="15954" y="18469"/>
                    </a:lnTo>
                    <a:lnTo>
                      <a:pt x="15954" y="17334"/>
                    </a:lnTo>
                    <a:close/>
                    <a:moveTo>
                      <a:pt x="2116" y="9854"/>
                    </a:moveTo>
                    <a:lnTo>
                      <a:pt x="2116" y="15876"/>
                    </a:lnTo>
                    <a:lnTo>
                      <a:pt x="1213" y="15876"/>
                    </a:lnTo>
                    <a:lnTo>
                      <a:pt x="1213" y="16031"/>
                    </a:lnTo>
                    <a:lnTo>
                      <a:pt x="2116" y="16031"/>
                    </a:lnTo>
                    <a:lnTo>
                      <a:pt x="2116" y="18533"/>
                    </a:lnTo>
                    <a:lnTo>
                      <a:pt x="942" y="18533"/>
                    </a:lnTo>
                    <a:lnTo>
                      <a:pt x="942" y="11659"/>
                    </a:lnTo>
                    <a:lnTo>
                      <a:pt x="1665" y="11659"/>
                    </a:lnTo>
                    <a:lnTo>
                      <a:pt x="1665" y="11504"/>
                    </a:lnTo>
                    <a:lnTo>
                      <a:pt x="942" y="11517"/>
                    </a:lnTo>
                    <a:lnTo>
                      <a:pt x="942" y="9854"/>
                    </a:lnTo>
                    <a:close/>
                    <a:moveTo>
                      <a:pt x="12781" y="7287"/>
                    </a:moveTo>
                    <a:lnTo>
                      <a:pt x="12781" y="8113"/>
                    </a:lnTo>
                    <a:lnTo>
                      <a:pt x="12033" y="8113"/>
                    </a:lnTo>
                    <a:lnTo>
                      <a:pt x="12033" y="8255"/>
                    </a:lnTo>
                    <a:lnTo>
                      <a:pt x="12781" y="8255"/>
                    </a:lnTo>
                    <a:lnTo>
                      <a:pt x="12781" y="12317"/>
                    </a:lnTo>
                    <a:lnTo>
                      <a:pt x="11892" y="12317"/>
                    </a:lnTo>
                    <a:lnTo>
                      <a:pt x="11892" y="12459"/>
                    </a:lnTo>
                    <a:lnTo>
                      <a:pt x="12781" y="12459"/>
                    </a:lnTo>
                    <a:lnTo>
                      <a:pt x="12781" y="18533"/>
                    </a:lnTo>
                    <a:lnTo>
                      <a:pt x="11595" y="18533"/>
                    </a:lnTo>
                    <a:lnTo>
                      <a:pt x="11595" y="16005"/>
                    </a:lnTo>
                    <a:lnTo>
                      <a:pt x="12111" y="16005"/>
                    </a:lnTo>
                    <a:lnTo>
                      <a:pt x="12111" y="15863"/>
                    </a:lnTo>
                    <a:lnTo>
                      <a:pt x="11595" y="15863"/>
                    </a:lnTo>
                    <a:lnTo>
                      <a:pt x="11595" y="7287"/>
                    </a:lnTo>
                    <a:close/>
                    <a:moveTo>
                      <a:pt x="15812" y="7287"/>
                    </a:moveTo>
                    <a:lnTo>
                      <a:pt x="15812" y="11633"/>
                    </a:lnTo>
                    <a:lnTo>
                      <a:pt x="14974" y="11633"/>
                    </a:lnTo>
                    <a:lnTo>
                      <a:pt x="14974" y="11775"/>
                    </a:lnTo>
                    <a:lnTo>
                      <a:pt x="15812" y="11775"/>
                    </a:lnTo>
                    <a:lnTo>
                      <a:pt x="15812" y="18533"/>
                    </a:lnTo>
                    <a:lnTo>
                      <a:pt x="14613" y="18533"/>
                    </a:lnTo>
                    <a:lnTo>
                      <a:pt x="14613" y="15657"/>
                    </a:lnTo>
                    <a:lnTo>
                      <a:pt x="15258" y="15657"/>
                    </a:lnTo>
                    <a:lnTo>
                      <a:pt x="15258" y="15502"/>
                    </a:lnTo>
                    <a:lnTo>
                      <a:pt x="14613" y="15502"/>
                    </a:lnTo>
                    <a:lnTo>
                      <a:pt x="14613" y="9544"/>
                    </a:lnTo>
                    <a:lnTo>
                      <a:pt x="15000" y="9544"/>
                    </a:lnTo>
                    <a:lnTo>
                      <a:pt x="15000" y="9402"/>
                    </a:lnTo>
                    <a:lnTo>
                      <a:pt x="14613" y="9402"/>
                    </a:lnTo>
                    <a:lnTo>
                      <a:pt x="14613" y="7287"/>
                    </a:lnTo>
                    <a:close/>
                    <a:moveTo>
                      <a:pt x="18830" y="7274"/>
                    </a:moveTo>
                    <a:lnTo>
                      <a:pt x="18830" y="12884"/>
                    </a:lnTo>
                    <a:lnTo>
                      <a:pt x="17940" y="12884"/>
                    </a:lnTo>
                    <a:lnTo>
                      <a:pt x="17940" y="13026"/>
                    </a:lnTo>
                    <a:lnTo>
                      <a:pt x="18830" y="13013"/>
                    </a:lnTo>
                    <a:lnTo>
                      <a:pt x="18830" y="16934"/>
                    </a:lnTo>
                    <a:lnTo>
                      <a:pt x="18056" y="16934"/>
                    </a:lnTo>
                    <a:lnTo>
                      <a:pt x="18056" y="17089"/>
                    </a:lnTo>
                    <a:lnTo>
                      <a:pt x="18830" y="17089"/>
                    </a:lnTo>
                    <a:lnTo>
                      <a:pt x="18830" y="18533"/>
                    </a:lnTo>
                    <a:lnTo>
                      <a:pt x="17631" y="18533"/>
                    </a:lnTo>
                    <a:lnTo>
                      <a:pt x="17631" y="8809"/>
                    </a:lnTo>
                    <a:lnTo>
                      <a:pt x="18366" y="8809"/>
                    </a:lnTo>
                    <a:lnTo>
                      <a:pt x="18366" y="8667"/>
                    </a:lnTo>
                    <a:lnTo>
                      <a:pt x="17631" y="8667"/>
                    </a:lnTo>
                    <a:lnTo>
                      <a:pt x="17631" y="7274"/>
                    </a:lnTo>
                    <a:close/>
                    <a:moveTo>
                      <a:pt x="28451" y="7287"/>
                    </a:moveTo>
                    <a:lnTo>
                      <a:pt x="28451" y="8009"/>
                    </a:lnTo>
                    <a:lnTo>
                      <a:pt x="28232" y="8009"/>
                    </a:lnTo>
                    <a:lnTo>
                      <a:pt x="28232" y="8164"/>
                    </a:lnTo>
                    <a:lnTo>
                      <a:pt x="28451" y="8164"/>
                    </a:lnTo>
                    <a:lnTo>
                      <a:pt x="28451" y="15464"/>
                    </a:lnTo>
                    <a:lnTo>
                      <a:pt x="27780" y="15464"/>
                    </a:lnTo>
                    <a:lnTo>
                      <a:pt x="27780" y="15606"/>
                    </a:lnTo>
                    <a:lnTo>
                      <a:pt x="28451" y="15606"/>
                    </a:lnTo>
                    <a:lnTo>
                      <a:pt x="28451" y="18533"/>
                    </a:lnTo>
                    <a:lnTo>
                      <a:pt x="27251" y="18533"/>
                    </a:lnTo>
                    <a:lnTo>
                      <a:pt x="27251" y="18172"/>
                    </a:lnTo>
                    <a:lnTo>
                      <a:pt x="27677" y="18172"/>
                    </a:lnTo>
                    <a:lnTo>
                      <a:pt x="27677" y="18017"/>
                    </a:lnTo>
                    <a:lnTo>
                      <a:pt x="27251" y="18017"/>
                    </a:lnTo>
                    <a:lnTo>
                      <a:pt x="27251" y="10885"/>
                    </a:lnTo>
                    <a:lnTo>
                      <a:pt x="27858" y="10885"/>
                    </a:lnTo>
                    <a:lnTo>
                      <a:pt x="27858" y="10731"/>
                    </a:lnTo>
                    <a:lnTo>
                      <a:pt x="27251" y="10731"/>
                    </a:lnTo>
                    <a:lnTo>
                      <a:pt x="27251" y="7287"/>
                    </a:lnTo>
                    <a:close/>
                    <a:moveTo>
                      <a:pt x="3019" y="9854"/>
                    </a:moveTo>
                    <a:lnTo>
                      <a:pt x="3019" y="18546"/>
                    </a:lnTo>
                    <a:lnTo>
                      <a:pt x="2271" y="18546"/>
                    </a:lnTo>
                    <a:lnTo>
                      <a:pt x="2271" y="9854"/>
                    </a:lnTo>
                    <a:close/>
                    <a:moveTo>
                      <a:pt x="6062" y="7287"/>
                    </a:moveTo>
                    <a:lnTo>
                      <a:pt x="6062" y="10279"/>
                    </a:lnTo>
                    <a:lnTo>
                      <a:pt x="5379" y="10279"/>
                    </a:lnTo>
                    <a:lnTo>
                      <a:pt x="5379" y="10421"/>
                    </a:lnTo>
                    <a:lnTo>
                      <a:pt x="6062" y="10421"/>
                    </a:lnTo>
                    <a:lnTo>
                      <a:pt x="6062" y="14896"/>
                    </a:lnTo>
                    <a:lnTo>
                      <a:pt x="5637" y="14896"/>
                    </a:lnTo>
                    <a:lnTo>
                      <a:pt x="5637" y="15038"/>
                    </a:lnTo>
                    <a:lnTo>
                      <a:pt x="6062" y="15038"/>
                    </a:lnTo>
                    <a:lnTo>
                      <a:pt x="6062" y="18546"/>
                    </a:lnTo>
                    <a:lnTo>
                      <a:pt x="4863" y="18546"/>
                    </a:lnTo>
                    <a:lnTo>
                      <a:pt x="4863" y="17553"/>
                    </a:lnTo>
                    <a:lnTo>
                      <a:pt x="5611" y="17553"/>
                    </a:lnTo>
                    <a:lnTo>
                      <a:pt x="5611" y="17411"/>
                    </a:lnTo>
                    <a:lnTo>
                      <a:pt x="4863" y="17411"/>
                    </a:lnTo>
                    <a:lnTo>
                      <a:pt x="4863" y="12846"/>
                    </a:lnTo>
                    <a:lnTo>
                      <a:pt x="5469" y="12846"/>
                    </a:lnTo>
                    <a:lnTo>
                      <a:pt x="5469" y="12704"/>
                    </a:lnTo>
                    <a:lnTo>
                      <a:pt x="4863" y="12704"/>
                    </a:lnTo>
                    <a:lnTo>
                      <a:pt x="4863" y="8113"/>
                    </a:lnTo>
                    <a:lnTo>
                      <a:pt x="5327" y="8113"/>
                    </a:lnTo>
                    <a:lnTo>
                      <a:pt x="5327" y="7958"/>
                    </a:lnTo>
                    <a:lnTo>
                      <a:pt x="4863" y="7958"/>
                    </a:lnTo>
                    <a:lnTo>
                      <a:pt x="4863" y="7287"/>
                    </a:lnTo>
                    <a:close/>
                    <a:moveTo>
                      <a:pt x="9777" y="7287"/>
                    </a:moveTo>
                    <a:lnTo>
                      <a:pt x="9777" y="11143"/>
                    </a:lnTo>
                    <a:lnTo>
                      <a:pt x="8848" y="11143"/>
                    </a:lnTo>
                    <a:lnTo>
                      <a:pt x="8848" y="11285"/>
                    </a:lnTo>
                    <a:lnTo>
                      <a:pt x="9777" y="11285"/>
                    </a:lnTo>
                    <a:lnTo>
                      <a:pt x="9777" y="18546"/>
                    </a:lnTo>
                    <a:lnTo>
                      <a:pt x="8577" y="18546"/>
                    </a:lnTo>
                    <a:lnTo>
                      <a:pt x="8577" y="15141"/>
                    </a:lnTo>
                    <a:lnTo>
                      <a:pt x="8990" y="15141"/>
                    </a:lnTo>
                    <a:lnTo>
                      <a:pt x="8990" y="14999"/>
                    </a:lnTo>
                    <a:lnTo>
                      <a:pt x="8577" y="14999"/>
                    </a:lnTo>
                    <a:lnTo>
                      <a:pt x="8577" y="8848"/>
                    </a:lnTo>
                    <a:lnTo>
                      <a:pt x="9325" y="8848"/>
                    </a:lnTo>
                    <a:lnTo>
                      <a:pt x="9325" y="8693"/>
                    </a:lnTo>
                    <a:lnTo>
                      <a:pt x="8577" y="8693"/>
                    </a:lnTo>
                    <a:lnTo>
                      <a:pt x="8577" y="7287"/>
                    </a:lnTo>
                    <a:close/>
                    <a:moveTo>
                      <a:pt x="21848" y="7287"/>
                    </a:moveTo>
                    <a:lnTo>
                      <a:pt x="21848" y="13542"/>
                    </a:lnTo>
                    <a:lnTo>
                      <a:pt x="21035" y="13542"/>
                    </a:lnTo>
                    <a:lnTo>
                      <a:pt x="21035" y="13684"/>
                    </a:lnTo>
                    <a:lnTo>
                      <a:pt x="21848" y="13684"/>
                    </a:lnTo>
                    <a:lnTo>
                      <a:pt x="21848" y="18546"/>
                    </a:lnTo>
                    <a:lnTo>
                      <a:pt x="20648" y="18546"/>
                    </a:lnTo>
                    <a:lnTo>
                      <a:pt x="20648" y="16147"/>
                    </a:lnTo>
                    <a:lnTo>
                      <a:pt x="21242" y="16147"/>
                    </a:lnTo>
                    <a:lnTo>
                      <a:pt x="21242" y="16005"/>
                    </a:lnTo>
                    <a:lnTo>
                      <a:pt x="20648" y="16005"/>
                    </a:lnTo>
                    <a:lnTo>
                      <a:pt x="20648" y="9905"/>
                    </a:lnTo>
                    <a:lnTo>
                      <a:pt x="21435" y="9905"/>
                    </a:lnTo>
                    <a:lnTo>
                      <a:pt x="21435" y="9751"/>
                    </a:lnTo>
                    <a:lnTo>
                      <a:pt x="20648" y="9751"/>
                    </a:lnTo>
                    <a:lnTo>
                      <a:pt x="20648" y="7287"/>
                    </a:lnTo>
                    <a:close/>
                    <a:moveTo>
                      <a:pt x="24878" y="7287"/>
                    </a:moveTo>
                    <a:lnTo>
                      <a:pt x="24878" y="8126"/>
                    </a:lnTo>
                    <a:lnTo>
                      <a:pt x="24143" y="8126"/>
                    </a:lnTo>
                    <a:lnTo>
                      <a:pt x="24143" y="8280"/>
                    </a:lnTo>
                    <a:lnTo>
                      <a:pt x="24878" y="8280"/>
                    </a:lnTo>
                    <a:lnTo>
                      <a:pt x="24878" y="12626"/>
                    </a:lnTo>
                    <a:lnTo>
                      <a:pt x="24208" y="12626"/>
                    </a:lnTo>
                    <a:lnTo>
                      <a:pt x="24208" y="12768"/>
                    </a:lnTo>
                    <a:lnTo>
                      <a:pt x="24878" y="12768"/>
                    </a:lnTo>
                    <a:lnTo>
                      <a:pt x="24878" y="17553"/>
                    </a:lnTo>
                    <a:lnTo>
                      <a:pt x="24195" y="17553"/>
                    </a:lnTo>
                    <a:lnTo>
                      <a:pt x="24195" y="17708"/>
                    </a:lnTo>
                    <a:lnTo>
                      <a:pt x="24878" y="17708"/>
                    </a:lnTo>
                    <a:lnTo>
                      <a:pt x="24878" y="18546"/>
                    </a:lnTo>
                    <a:lnTo>
                      <a:pt x="23679" y="18546"/>
                    </a:lnTo>
                    <a:lnTo>
                      <a:pt x="23679" y="15567"/>
                    </a:lnTo>
                    <a:lnTo>
                      <a:pt x="24324" y="15567"/>
                    </a:lnTo>
                    <a:lnTo>
                      <a:pt x="24324" y="15412"/>
                    </a:lnTo>
                    <a:lnTo>
                      <a:pt x="23679" y="15412"/>
                    </a:lnTo>
                    <a:lnTo>
                      <a:pt x="23679" y="10370"/>
                    </a:lnTo>
                    <a:lnTo>
                      <a:pt x="24195" y="10370"/>
                    </a:lnTo>
                    <a:lnTo>
                      <a:pt x="24195" y="10215"/>
                    </a:lnTo>
                    <a:lnTo>
                      <a:pt x="23679" y="10215"/>
                    </a:lnTo>
                    <a:lnTo>
                      <a:pt x="23679" y="7287"/>
                    </a:lnTo>
                    <a:close/>
                    <a:moveTo>
                      <a:pt x="31030" y="9854"/>
                    </a:moveTo>
                    <a:lnTo>
                      <a:pt x="31030" y="18546"/>
                    </a:lnTo>
                    <a:lnTo>
                      <a:pt x="30282" y="18546"/>
                    </a:lnTo>
                    <a:lnTo>
                      <a:pt x="30295" y="16096"/>
                    </a:lnTo>
                    <a:lnTo>
                      <a:pt x="30837" y="16096"/>
                    </a:lnTo>
                    <a:lnTo>
                      <a:pt x="30837" y="15941"/>
                    </a:lnTo>
                    <a:lnTo>
                      <a:pt x="30282" y="15941"/>
                    </a:lnTo>
                    <a:lnTo>
                      <a:pt x="30282" y="10808"/>
                    </a:lnTo>
                    <a:lnTo>
                      <a:pt x="30630" y="10808"/>
                    </a:lnTo>
                    <a:lnTo>
                      <a:pt x="30630" y="10666"/>
                    </a:lnTo>
                    <a:lnTo>
                      <a:pt x="30282" y="10666"/>
                    </a:lnTo>
                    <a:lnTo>
                      <a:pt x="30282" y="9854"/>
                    </a:lnTo>
                    <a:close/>
                    <a:moveTo>
                      <a:pt x="32358" y="9854"/>
                    </a:moveTo>
                    <a:lnTo>
                      <a:pt x="32358" y="11853"/>
                    </a:lnTo>
                    <a:lnTo>
                      <a:pt x="31778" y="11853"/>
                    </a:lnTo>
                    <a:lnTo>
                      <a:pt x="31778" y="11995"/>
                    </a:lnTo>
                    <a:lnTo>
                      <a:pt x="32358" y="11995"/>
                    </a:lnTo>
                    <a:lnTo>
                      <a:pt x="32358" y="17643"/>
                    </a:lnTo>
                    <a:lnTo>
                      <a:pt x="31365" y="17643"/>
                    </a:lnTo>
                    <a:lnTo>
                      <a:pt x="31365" y="17785"/>
                    </a:lnTo>
                    <a:lnTo>
                      <a:pt x="32358" y="17785"/>
                    </a:lnTo>
                    <a:lnTo>
                      <a:pt x="32358" y="18533"/>
                    </a:lnTo>
                    <a:lnTo>
                      <a:pt x="32023" y="18546"/>
                    </a:lnTo>
                    <a:lnTo>
                      <a:pt x="31185" y="18546"/>
                    </a:lnTo>
                    <a:lnTo>
                      <a:pt x="31185" y="13413"/>
                    </a:lnTo>
                    <a:lnTo>
                      <a:pt x="31830" y="13413"/>
                    </a:lnTo>
                    <a:lnTo>
                      <a:pt x="31830" y="13271"/>
                    </a:lnTo>
                    <a:lnTo>
                      <a:pt x="31185" y="13271"/>
                    </a:lnTo>
                    <a:lnTo>
                      <a:pt x="31185" y="9854"/>
                    </a:lnTo>
                    <a:close/>
                    <a:moveTo>
                      <a:pt x="7545" y="4592"/>
                    </a:moveTo>
                    <a:lnTo>
                      <a:pt x="7545" y="6604"/>
                    </a:lnTo>
                    <a:lnTo>
                      <a:pt x="7997" y="6604"/>
                    </a:lnTo>
                    <a:lnTo>
                      <a:pt x="7997" y="7287"/>
                    </a:lnTo>
                    <a:lnTo>
                      <a:pt x="8435" y="7287"/>
                    </a:lnTo>
                    <a:lnTo>
                      <a:pt x="8435" y="18533"/>
                    </a:lnTo>
                    <a:lnTo>
                      <a:pt x="8010" y="18533"/>
                    </a:lnTo>
                    <a:lnTo>
                      <a:pt x="8010" y="18830"/>
                    </a:lnTo>
                    <a:lnTo>
                      <a:pt x="7184" y="18830"/>
                    </a:lnTo>
                    <a:lnTo>
                      <a:pt x="7184" y="4592"/>
                    </a:lnTo>
                    <a:close/>
                    <a:moveTo>
                      <a:pt x="11015" y="6604"/>
                    </a:moveTo>
                    <a:lnTo>
                      <a:pt x="11015" y="7287"/>
                    </a:lnTo>
                    <a:lnTo>
                      <a:pt x="11440" y="7287"/>
                    </a:lnTo>
                    <a:lnTo>
                      <a:pt x="11440" y="18533"/>
                    </a:lnTo>
                    <a:lnTo>
                      <a:pt x="11015" y="18533"/>
                    </a:lnTo>
                    <a:lnTo>
                      <a:pt x="11015" y="18830"/>
                    </a:lnTo>
                    <a:lnTo>
                      <a:pt x="10331" y="18830"/>
                    </a:lnTo>
                    <a:lnTo>
                      <a:pt x="10331" y="18533"/>
                    </a:lnTo>
                    <a:lnTo>
                      <a:pt x="9906" y="18533"/>
                    </a:lnTo>
                    <a:lnTo>
                      <a:pt x="9906" y="7287"/>
                    </a:lnTo>
                    <a:lnTo>
                      <a:pt x="10331" y="7287"/>
                    </a:lnTo>
                    <a:lnTo>
                      <a:pt x="10331" y="6604"/>
                    </a:lnTo>
                    <a:close/>
                    <a:moveTo>
                      <a:pt x="14032" y="6604"/>
                    </a:moveTo>
                    <a:lnTo>
                      <a:pt x="14032" y="7287"/>
                    </a:lnTo>
                    <a:lnTo>
                      <a:pt x="14458" y="7287"/>
                    </a:lnTo>
                    <a:lnTo>
                      <a:pt x="14458" y="18533"/>
                    </a:lnTo>
                    <a:lnTo>
                      <a:pt x="14032" y="18533"/>
                    </a:lnTo>
                    <a:lnTo>
                      <a:pt x="14032" y="18830"/>
                    </a:lnTo>
                    <a:lnTo>
                      <a:pt x="13349" y="18830"/>
                    </a:lnTo>
                    <a:lnTo>
                      <a:pt x="13349" y="18533"/>
                    </a:lnTo>
                    <a:lnTo>
                      <a:pt x="12923" y="18533"/>
                    </a:lnTo>
                    <a:lnTo>
                      <a:pt x="12923" y="7287"/>
                    </a:lnTo>
                    <a:lnTo>
                      <a:pt x="13349" y="7287"/>
                    </a:lnTo>
                    <a:lnTo>
                      <a:pt x="13349" y="6604"/>
                    </a:lnTo>
                    <a:close/>
                    <a:moveTo>
                      <a:pt x="17050" y="18649"/>
                    </a:moveTo>
                    <a:lnTo>
                      <a:pt x="17050" y="18830"/>
                    </a:lnTo>
                    <a:lnTo>
                      <a:pt x="16367" y="18830"/>
                    </a:lnTo>
                    <a:lnTo>
                      <a:pt x="16367" y="18649"/>
                    </a:lnTo>
                    <a:close/>
                    <a:moveTo>
                      <a:pt x="20068" y="6604"/>
                    </a:moveTo>
                    <a:lnTo>
                      <a:pt x="20068" y="7287"/>
                    </a:lnTo>
                    <a:lnTo>
                      <a:pt x="20494" y="7287"/>
                    </a:lnTo>
                    <a:lnTo>
                      <a:pt x="20494" y="18533"/>
                    </a:lnTo>
                    <a:lnTo>
                      <a:pt x="20068" y="18533"/>
                    </a:lnTo>
                    <a:lnTo>
                      <a:pt x="20068" y="18830"/>
                    </a:lnTo>
                    <a:lnTo>
                      <a:pt x="19397" y="18830"/>
                    </a:lnTo>
                    <a:lnTo>
                      <a:pt x="19397" y="18533"/>
                    </a:lnTo>
                    <a:lnTo>
                      <a:pt x="18972" y="18533"/>
                    </a:lnTo>
                    <a:lnTo>
                      <a:pt x="18972" y="7287"/>
                    </a:lnTo>
                    <a:lnTo>
                      <a:pt x="19397" y="7287"/>
                    </a:lnTo>
                    <a:lnTo>
                      <a:pt x="19397" y="6604"/>
                    </a:lnTo>
                    <a:close/>
                    <a:moveTo>
                      <a:pt x="23099" y="6604"/>
                    </a:moveTo>
                    <a:lnTo>
                      <a:pt x="23099" y="7287"/>
                    </a:lnTo>
                    <a:lnTo>
                      <a:pt x="23524" y="7287"/>
                    </a:lnTo>
                    <a:lnTo>
                      <a:pt x="23524" y="18533"/>
                    </a:lnTo>
                    <a:lnTo>
                      <a:pt x="23099" y="18533"/>
                    </a:lnTo>
                    <a:lnTo>
                      <a:pt x="23099" y="18830"/>
                    </a:lnTo>
                    <a:lnTo>
                      <a:pt x="22415" y="18830"/>
                    </a:lnTo>
                    <a:lnTo>
                      <a:pt x="22415" y="18533"/>
                    </a:lnTo>
                    <a:lnTo>
                      <a:pt x="21990" y="18533"/>
                    </a:lnTo>
                    <a:lnTo>
                      <a:pt x="21990" y="7287"/>
                    </a:lnTo>
                    <a:lnTo>
                      <a:pt x="22415" y="7287"/>
                    </a:lnTo>
                    <a:lnTo>
                      <a:pt x="22415" y="6604"/>
                    </a:lnTo>
                    <a:close/>
                    <a:moveTo>
                      <a:pt x="26117" y="4592"/>
                    </a:moveTo>
                    <a:lnTo>
                      <a:pt x="26117" y="18830"/>
                    </a:lnTo>
                    <a:lnTo>
                      <a:pt x="25446" y="18830"/>
                    </a:lnTo>
                    <a:lnTo>
                      <a:pt x="25446" y="18533"/>
                    </a:lnTo>
                    <a:lnTo>
                      <a:pt x="25020" y="18533"/>
                    </a:lnTo>
                    <a:lnTo>
                      <a:pt x="25020" y="7287"/>
                    </a:lnTo>
                    <a:lnTo>
                      <a:pt x="25446" y="7287"/>
                    </a:lnTo>
                    <a:lnTo>
                      <a:pt x="25446" y="6604"/>
                    </a:lnTo>
                    <a:lnTo>
                      <a:pt x="25859" y="6604"/>
                    </a:lnTo>
                    <a:lnTo>
                      <a:pt x="25859" y="4592"/>
                    </a:lnTo>
                    <a:close/>
                    <a:moveTo>
                      <a:pt x="4708" y="10047"/>
                    </a:moveTo>
                    <a:lnTo>
                      <a:pt x="4708" y="18546"/>
                    </a:lnTo>
                    <a:lnTo>
                      <a:pt x="4283" y="18546"/>
                    </a:lnTo>
                    <a:lnTo>
                      <a:pt x="4283" y="18843"/>
                    </a:lnTo>
                    <a:lnTo>
                      <a:pt x="3573" y="18843"/>
                    </a:lnTo>
                    <a:lnTo>
                      <a:pt x="3573" y="18546"/>
                    </a:lnTo>
                    <a:lnTo>
                      <a:pt x="3161" y="18533"/>
                    </a:lnTo>
                    <a:lnTo>
                      <a:pt x="3161" y="10047"/>
                    </a:lnTo>
                    <a:close/>
                    <a:moveTo>
                      <a:pt x="7030" y="10047"/>
                    </a:moveTo>
                    <a:lnTo>
                      <a:pt x="7030" y="18843"/>
                    </a:lnTo>
                    <a:lnTo>
                      <a:pt x="6617" y="18843"/>
                    </a:lnTo>
                    <a:lnTo>
                      <a:pt x="6617" y="18546"/>
                    </a:lnTo>
                    <a:lnTo>
                      <a:pt x="6191" y="18533"/>
                    </a:lnTo>
                    <a:lnTo>
                      <a:pt x="6191" y="10047"/>
                    </a:lnTo>
                    <a:close/>
                    <a:moveTo>
                      <a:pt x="27110" y="10047"/>
                    </a:moveTo>
                    <a:lnTo>
                      <a:pt x="27110" y="18546"/>
                    </a:lnTo>
                    <a:lnTo>
                      <a:pt x="26684" y="18546"/>
                    </a:lnTo>
                    <a:lnTo>
                      <a:pt x="26684" y="18843"/>
                    </a:lnTo>
                    <a:lnTo>
                      <a:pt x="26258" y="18843"/>
                    </a:lnTo>
                    <a:lnTo>
                      <a:pt x="26258" y="10047"/>
                    </a:lnTo>
                    <a:close/>
                    <a:moveTo>
                      <a:pt x="30140" y="10047"/>
                    </a:moveTo>
                    <a:lnTo>
                      <a:pt x="30140" y="18546"/>
                    </a:lnTo>
                    <a:lnTo>
                      <a:pt x="29715" y="18546"/>
                    </a:lnTo>
                    <a:lnTo>
                      <a:pt x="29715" y="18843"/>
                    </a:lnTo>
                    <a:lnTo>
                      <a:pt x="29018" y="18843"/>
                    </a:lnTo>
                    <a:lnTo>
                      <a:pt x="29018" y="18546"/>
                    </a:lnTo>
                    <a:lnTo>
                      <a:pt x="28593" y="18546"/>
                    </a:lnTo>
                    <a:lnTo>
                      <a:pt x="28593" y="10047"/>
                    </a:lnTo>
                    <a:close/>
                    <a:moveTo>
                      <a:pt x="2529" y="18688"/>
                    </a:moveTo>
                    <a:lnTo>
                      <a:pt x="2529" y="19191"/>
                    </a:lnTo>
                    <a:lnTo>
                      <a:pt x="517" y="19191"/>
                    </a:lnTo>
                    <a:lnTo>
                      <a:pt x="517" y="18688"/>
                    </a:lnTo>
                    <a:close/>
                    <a:moveTo>
                      <a:pt x="3431" y="18688"/>
                    </a:moveTo>
                    <a:lnTo>
                      <a:pt x="3431" y="19191"/>
                    </a:lnTo>
                    <a:lnTo>
                      <a:pt x="2671" y="19191"/>
                    </a:lnTo>
                    <a:lnTo>
                      <a:pt x="2671" y="18688"/>
                    </a:lnTo>
                    <a:close/>
                    <a:moveTo>
                      <a:pt x="6475" y="18688"/>
                    </a:moveTo>
                    <a:lnTo>
                      <a:pt x="6475" y="19191"/>
                    </a:lnTo>
                    <a:lnTo>
                      <a:pt x="4424" y="19191"/>
                    </a:lnTo>
                    <a:lnTo>
                      <a:pt x="4424" y="18688"/>
                    </a:lnTo>
                    <a:close/>
                    <a:moveTo>
                      <a:pt x="10202" y="18688"/>
                    </a:moveTo>
                    <a:lnTo>
                      <a:pt x="10202" y="19191"/>
                    </a:lnTo>
                    <a:lnTo>
                      <a:pt x="8152" y="19191"/>
                    </a:lnTo>
                    <a:lnTo>
                      <a:pt x="8152" y="18688"/>
                    </a:lnTo>
                    <a:close/>
                    <a:moveTo>
                      <a:pt x="13220" y="18688"/>
                    </a:moveTo>
                    <a:lnTo>
                      <a:pt x="13220" y="19191"/>
                    </a:lnTo>
                    <a:lnTo>
                      <a:pt x="11169" y="19191"/>
                    </a:lnTo>
                    <a:lnTo>
                      <a:pt x="11169" y="18946"/>
                    </a:lnTo>
                    <a:lnTo>
                      <a:pt x="11930" y="18946"/>
                    </a:lnTo>
                    <a:lnTo>
                      <a:pt x="11930" y="18804"/>
                    </a:lnTo>
                    <a:lnTo>
                      <a:pt x="11169" y="18804"/>
                    </a:lnTo>
                    <a:lnTo>
                      <a:pt x="11169" y="18688"/>
                    </a:lnTo>
                    <a:close/>
                    <a:moveTo>
                      <a:pt x="16238" y="18688"/>
                    </a:moveTo>
                    <a:lnTo>
                      <a:pt x="16238" y="19191"/>
                    </a:lnTo>
                    <a:lnTo>
                      <a:pt x="14187" y="19191"/>
                    </a:lnTo>
                    <a:lnTo>
                      <a:pt x="14187" y="18688"/>
                    </a:lnTo>
                    <a:close/>
                    <a:moveTo>
                      <a:pt x="19256" y="18688"/>
                    </a:moveTo>
                    <a:lnTo>
                      <a:pt x="19256" y="19191"/>
                    </a:lnTo>
                    <a:lnTo>
                      <a:pt x="17205" y="19191"/>
                    </a:lnTo>
                    <a:lnTo>
                      <a:pt x="17205" y="18688"/>
                    </a:lnTo>
                    <a:close/>
                    <a:moveTo>
                      <a:pt x="22273" y="18688"/>
                    </a:moveTo>
                    <a:lnTo>
                      <a:pt x="22273" y="19191"/>
                    </a:lnTo>
                    <a:lnTo>
                      <a:pt x="20236" y="19191"/>
                    </a:lnTo>
                    <a:lnTo>
                      <a:pt x="20236" y="18688"/>
                    </a:lnTo>
                    <a:close/>
                    <a:moveTo>
                      <a:pt x="25304" y="18688"/>
                    </a:moveTo>
                    <a:lnTo>
                      <a:pt x="25304" y="19191"/>
                    </a:lnTo>
                    <a:lnTo>
                      <a:pt x="23253" y="19191"/>
                    </a:lnTo>
                    <a:lnTo>
                      <a:pt x="23253" y="18688"/>
                    </a:lnTo>
                    <a:close/>
                    <a:moveTo>
                      <a:pt x="28876" y="18688"/>
                    </a:moveTo>
                    <a:lnTo>
                      <a:pt x="28876" y="19191"/>
                    </a:lnTo>
                    <a:lnTo>
                      <a:pt x="26826" y="19191"/>
                    </a:lnTo>
                    <a:lnTo>
                      <a:pt x="26826" y="18688"/>
                    </a:lnTo>
                    <a:close/>
                    <a:moveTo>
                      <a:pt x="30630" y="18688"/>
                    </a:moveTo>
                    <a:lnTo>
                      <a:pt x="30630" y="19191"/>
                    </a:lnTo>
                    <a:lnTo>
                      <a:pt x="29869" y="19191"/>
                    </a:lnTo>
                    <a:lnTo>
                      <a:pt x="29869" y="18688"/>
                    </a:lnTo>
                    <a:close/>
                    <a:moveTo>
                      <a:pt x="32784" y="18688"/>
                    </a:moveTo>
                    <a:lnTo>
                      <a:pt x="32784" y="19191"/>
                    </a:lnTo>
                    <a:lnTo>
                      <a:pt x="30772" y="19191"/>
                    </a:lnTo>
                    <a:lnTo>
                      <a:pt x="30772" y="18688"/>
                    </a:lnTo>
                    <a:close/>
                    <a:moveTo>
                      <a:pt x="16496" y="1"/>
                    </a:moveTo>
                    <a:lnTo>
                      <a:pt x="8023" y="1819"/>
                    </a:lnTo>
                    <a:lnTo>
                      <a:pt x="4708" y="1819"/>
                    </a:lnTo>
                    <a:lnTo>
                      <a:pt x="4708" y="4502"/>
                    </a:lnTo>
                    <a:lnTo>
                      <a:pt x="3702" y="4502"/>
                    </a:lnTo>
                    <a:lnTo>
                      <a:pt x="3702" y="5172"/>
                    </a:lnTo>
                    <a:lnTo>
                      <a:pt x="543" y="5172"/>
                    </a:lnTo>
                    <a:lnTo>
                      <a:pt x="543" y="6746"/>
                    </a:lnTo>
                    <a:lnTo>
                      <a:pt x="1" y="6746"/>
                    </a:lnTo>
                    <a:lnTo>
                      <a:pt x="1" y="7532"/>
                    </a:lnTo>
                    <a:lnTo>
                      <a:pt x="788" y="7532"/>
                    </a:lnTo>
                    <a:lnTo>
                      <a:pt x="788" y="18533"/>
                    </a:lnTo>
                    <a:lnTo>
                      <a:pt x="375" y="18533"/>
                    </a:lnTo>
                    <a:lnTo>
                      <a:pt x="375" y="19333"/>
                    </a:lnTo>
                    <a:lnTo>
                      <a:pt x="3573" y="19333"/>
                    </a:lnTo>
                    <a:lnTo>
                      <a:pt x="3573" y="18984"/>
                    </a:lnTo>
                    <a:lnTo>
                      <a:pt x="4283" y="18984"/>
                    </a:lnTo>
                    <a:lnTo>
                      <a:pt x="4283" y="19333"/>
                    </a:lnTo>
                    <a:lnTo>
                      <a:pt x="6617" y="19333"/>
                    </a:lnTo>
                    <a:lnTo>
                      <a:pt x="6617" y="18984"/>
                    </a:lnTo>
                    <a:lnTo>
                      <a:pt x="7997" y="18984"/>
                    </a:lnTo>
                    <a:lnTo>
                      <a:pt x="7997" y="19333"/>
                    </a:lnTo>
                    <a:lnTo>
                      <a:pt x="10331" y="19333"/>
                    </a:lnTo>
                    <a:lnTo>
                      <a:pt x="10331" y="18984"/>
                    </a:lnTo>
                    <a:lnTo>
                      <a:pt x="11015" y="18984"/>
                    </a:lnTo>
                    <a:lnTo>
                      <a:pt x="11015" y="19333"/>
                    </a:lnTo>
                    <a:lnTo>
                      <a:pt x="13349" y="19333"/>
                    </a:lnTo>
                    <a:lnTo>
                      <a:pt x="13349" y="18984"/>
                    </a:lnTo>
                    <a:lnTo>
                      <a:pt x="14032" y="18984"/>
                    </a:lnTo>
                    <a:lnTo>
                      <a:pt x="14032" y="19333"/>
                    </a:lnTo>
                    <a:lnTo>
                      <a:pt x="16380" y="19333"/>
                    </a:lnTo>
                    <a:lnTo>
                      <a:pt x="16380" y="18984"/>
                    </a:lnTo>
                    <a:lnTo>
                      <a:pt x="17050" y="18984"/>
                    </a:lnTo>
                    <a:lnTo>
                      <a:pt x="17050" y="19333"/>
                    </a:lnTo>
                    <a:lnTo>
                      <a:pt x="19397" y="19333"/>
                    </a:lnTo>
                    <a:lnTo>
                      <a:pt x="19397" y="18984"/>
                    </a:lnTo>
                    <a:lnTo>
                      <a:pt x="20068" y="18984"/>
                    </a:lnTo>
                    <a:lnTo>
                      <a:pt x="20068" y="19333"/>
                    </a:lnTo>
                    <a:lnTo>
                      <a:pt x="22415" y="19333"/>
                    </a:lnTo>
                    <a:lnTo>
                      <a:pt x="22415" y="18984"/>
                    </a:lnTo>
                    <a:lnTo>
                      <a:pt x="23099" y="18984"/>
                    </a:lnTo>
                    <a:lnTo>
                      <a:pt x="23099" y="19333"/>
                    </a:lnTo>
                    <a:lnTo>
                      <a:pt x="25446" y="19333"/>
                    </a:lnTo>
                    <a:lnTo>
                      <a:pt x="25446" y="18984"/>
                    </a:lnTo>
                    <a:lnTo>
                      <a:pt x="26684" y="18984"/>
                    </a:lnTo>
                    <a:lnTo>
                      <a:pt x="26684" y="19333"/>
                    </a:lnTo>
                    <a:lnTo>
                      <a:pt x="29018" y="19333"/>
                    </a:lnTo>
                    <a:lnTo>
                      <a:pt x="29018" y="18984"/>
                    </a:lnTo>
                    <a:lnTo>
                      <a:pt x="29715" y="18984"/>
                    </a:lnTo>
                    <a:lnTo>
                      <a:pt x="29715" y="19333"/>
                    </a:lnTo>
                    <a:lnTo>
                      <a:pt x="32939" y="19333"/>
                    </a:lnTo>
                    <a:lnTo>
                      <a:pt x="32939" y="18533"/>
                    </a:lnTo>
                    <a:lnTo>
                      <a:pt x="32513" y="18533"/>
                    </a:lnTo>
                    <a:lnTo>
                      <a:pt x="32513" y="7532"/>
                    </a:lnTo>
                    <a:lnTo>
                      <a:pt x="33300" y="7532"/>
                    </a:lnTo>
                    <a:lnTo>
                      <a:pt x="33300" y="6746"/>
                    </a:lnTo>
                    <a:lnTo>
                      <a:pt x="32758" y="6746"/>
                    </a:lnTo>
                    <a:lnTo>
                      <a:pt x="32758" y="5172"/>
                    </a:lnTo>
                    <a:lnTo>
                      <a:pt x="29599" y="5172"/>
                    </a:lnTo>
                    <a:lnTo>
                      <a:pt x="29599" y="4502"/>
                    </a:lnTo>
                    <a:lnTo>
                      <a:pt x="28593" y="4502"/>
                    </a:lnTo>
                    <a:lnTo>
                      <a:pt x="28593" y="1819"/>
                    </a:lnTo>
                    <a:lnTo>
                      <a:pt x="25291" y="1819"/>
                    </a:lnTo>
                    <a:lnTo>
                      <a:pt x="16496" y="1"/>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49"/>
            <p:cNvGrpSpPr/>
            <p:nvPr/>
          </p:nvGrpSpPr>
          <p:grpSpPr>
            <a:xfrm flipH="1">
              <a:off x="1415318" y="2092186"/>
              <a:ext cx="2328890" cy="3970042"/>
              <a:chOff x="2007066" y="2820964"/>
              <a:chExt cx="1900980" cy="3240586"/>
            </a:xfrm>
          </p:grpSpPr>
          <p:grpSp>
            <p:nvGrpSpPr>
              <p:cNvPr id="849" name="Google Shape;849;p49"/>
              <p:cNvGrpSpPr/>
              <p:nvPr/>
            </p:nvGrpSpPr>
            <p:grpSpPr>
              <a:xfrm>
                <a:off x="2378356" y="3146453"/>
                <a:ext cx="1529689" cy="2915096"/>
                <a:chOff x="1801581" y="3146453"/>
                <a:chExt cx="1529689" cy="2915096"/>
              </a:xfrm>
            </p:grpSpPr>
            <p:sp>
              <p:nvSpPr>
                <p:cNvPr id="850" name="Google Shape;850;p49"/>
                <p:cNvSpPr/>
                <p:nvPr/>
              </p:nvSpPr>
              <p:spPr>
                <a:xfrm>
                  <a:off x="2551095" y="3959206"/>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9"/>
                <p:cNvSpPr/>
                <p:nvPr/>
              </p:nvSpPr>
              <p:spPr>
                <a:xfrm>
                  <a:off x="2094602" y="3941696"/>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9"/>
                <p:cNvSpPr/>
                <p:nvPr/>
              </p:nvSpPr>
              <p:spPr>
                <a:xfrm>
                  <a:off x="2760805" y="5985842"/>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2923458" y="5985842"/>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2566885" y="4540811"/>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2592505" y="4403740"/>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2790217" y="4821793"/>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2495575" y="3290911"/>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2847437" y="3362222"/>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2495575" y="3160837"/>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2768876" y="3146453"/>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2660416" y="3377602"/>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2741966" y="3481803"/>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2582695" y="3290911"/>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2561765" y="3550807"/>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2641674" y="3337657"/>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2761177" y="3651744"/>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2489165" y="3285127"/>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9"/>
                <p:cNvSpPr/>
                <p:nvPr/>
              </p:nvSpPr>
              <p:spPr>
                <a:xfrm>
                  <a:off x="2954628" y="3554032"/>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9"/>
                <p:cNvSpPr/>
                <p:nvPr/>
              </p:nvSpPr>
              <p:spPr>
                <a:xfrm>
                  <a:off x="3017340" y="3631166"/>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2974698" y="3690614"/>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2730006" y="3671189"/>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a:off x="2955058" y="3548071"/>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3006904" y="3625499"/>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2960608" y="3684615"/>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2722404" y="3665404"/>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2981108" y="3218331"/>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2930708" y="3468045"/>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2921621" y="3461283"/>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2970848" y="3264392"/>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2084361" y="3869663"/>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2081879" y="3863448"/>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2950348" y="3234981"/>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9"/>
                <p:cNvSpPr/>
                <p:nvPr/>
              </p:nvSpPr>
              <p:spPr>
                <a:xfrm>
                  <a:off x="2495575" y="3727765"/>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9"/>
                <p:cNvSpPr/>
                <p:nvPr/>
              </p:nvSpPr>
              <p:spPr>
                <a:xfrm>
                  <a:off x="2154812" y="3887993"/>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9"/>
                <p:cNvSpPr/>
                <p:nvPr/>
              </p:nvSpPr>
              <p:spPr>
                <a:xfrm>
                  <a:off x="1810200" y="3624854"/>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9"/>
                <p:cNvSpPr/>
                <p:nvPr/>
              </p:nvSpPr>
              <p:spPr>
                <a:xfrm>
                  <a:off x="1810200" y="3670114"/>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9"/>
                <p:cNvSpPr/>
                <p:nvPr/>
              </p:nvSpPr>
              <p:spPr>
                <a:xfrm>
                  <a:off x="2010901" y="3624854"/>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9"/>
                <p:cNvSpPr/>
                <p:nvPr/>
              </p:nvSpPr>
              <p:spPr>
                <a:xfrm>
                  <a:off x="2116274" y="3620144"/>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9"/>
                <p:cNvSpPr/>
                <p:nvPr/>
              </p:nvSpPr>
              <p:spPr>
                <a:xfrm>
                  <a:off x="1801581" y="3616411"/>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9"/>
                <p:cNvSpPr/>
                <p:nvPr/>
              </p:nvSpPr>
              <p:spPr>
                <a:xfrm>
                  <a:off x="2098276" y="3957193"/>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9"/>
                <p:cNvSpPr/>
                <p:nvPr/>
              </p:nvSpPr>
              <p:spPr>
                <a:xfrm>
                  <a:off x="2118463" y="3975485"/>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9"/>
                <p:cNvSpPr/>
                <p:nvPr/>
              </p:nvSpPr>
              <p:spPr>
                <a:xfrm>
                  <a:off x="2149692" y="4038529"/>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9"/>
                <p:cNvSpPr/>
                <p:nvPr/>
              </p:nvSpPr>
              <p:spPr>
                <a:xfrm>
                  <a:off x="2489165" y="3722371"/>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9"/>
                <p:cNvSpPr/>
                <p:nvPr/>
              </p:nvSpPr>
              <p:spPr>
                <a:xfrm>
                  <a:off x="2986013" y="3931847"/>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9"/>
                <p:cNvSpPr/>
                <p:nvPr/>
              </p:nvSpPr>
              <p:spPr>
                <a:xfrm>
                  <a:off x="2997758" y="4131728"/>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9"/>
                <p:cNvSpPr/>
                <p:nvPr/>
              </p:nvSpPr>
              <p:spPr>
                <a:xfrm>
                  <a:off x="2582265" y="3947031"/>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9"/>
                <p:cNvSpPr/>
                <p:nvPr/>
              </p:nvSpPr>
              <p:spPr>
                <a:xfrm>
                  <a:off x="2993478" y="4125865"/>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3149936" y="4811318"/>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3206335" y="4823278"/>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49"/>
              <p:cNvSpPr/>
              <p:nvPr/>
            </p:nvSpPr>
            <p:spPr>
              <a:xfrm>
                <a:off x="2007066" y="2820964"/>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Incroyable</a:t>
                </a:r>
                <a:endParaRPr>
                  <a:solidFill>
                    <a:schemeClr val="dk2"/>
                  </a:solidFill>
                  <a:latin typeface="Big Shoulders Text"/>
                  <a:ea typeface="Big Shoulders Text"/>
                  <a:cs typeface="Big Shoulders Text"/>
                  <a:sym typeface="Big Shoulders Text"/>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1"/>
          <p:cNvSpPr txBox="1">
            <a:spLocks noGrp="1"/>
          </p:cNvSpPr>
          <p:nvPr>
            <p:ph type="title"/>
          </p:nvPr>
        </p:nvSpPr>
        <p:spPr>
          <a:xfrm>
            <a:off x="162321" y="252968"/>
            <a:ext cx="6134143" cy="127087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br>
              <a:rPr lang="fr-FR" sz="1800" dirty="0"/>
            </a:br>
            <a:br>
              <a:rPr lang="fr-FR" sz="1800" dirty="0"/>
            </a:br>
            <a:br>
              <a:rPr lang="fr-FR" sz="1800" dirty="0"/>
            </a:br>
            <a:br>
              <a:rPr lang="fr-FR" sz="1800" dirty="0"/>
            </a:br>
            <a:br>
              <a:rPr lang="fr-FR" sz="1800" dirty="0"/>
            </a:br>
            <a:r>
              <a:rPr lang="fr-FR" sz="1800" dirty="0"/>
              <a:t>Les verbes dont l’infinitif se termine en —er appartiennent au premier groupe, ce sont des verbes réguliers.</a:t>
            </a:r>
            <a:br>
              <a:rPr lang="fr-FR" sz="1800" dirty="0"/>
            </a:br>
            <a:br>
              <a:rPr lang="fr-FR" sz="1800" dirty="0"/>
            </a:br>
            <a:r>
              <a:rPr lang="fr-FR" sz="1800" dirty="0">
                <a:solidFill>
                  <a:schemeClr val="accent1"/>
                </a:solidFill>
              </a:rPr>
              <a:t>CONJUGAISON AU PRÉSENT: </a:t>
            </a:r>
            <a:endParaRPr sz="1800" dirty="0">
              <a:solidFill>
                <a:schemeClr val="accent1"/>
              </a:solidFill>
            </a:endParaRPr>
          </a:p>
        </p:txBody>
      </p:sp>
      <p:sp>
        <p:nvSpPr>
          <p:cNvPr id="406" name="Google Shape;406;p41"/>
          <p:cNvSpPr txBox="1">
            <a:spLocks noGrp="1"/>
          </p:cNvSpPr>
          <p:nvPr>
            <p:ph type="subTitle" idx="1"/>
          </p:nvPr>
        </p:nvSpPr>
        <p:spPr>
          <a:xfrm>
            <a:off x="480844" y="2070087"/>
            <a:ext cx="4473900" cy="67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grpSp>
        <p:nvGrpSpPr>
          <p:cNvPr id="407" name="Google Shape;407;p41"/>
          <p:cNvGrpSpPr/>
          <p:nvPr/>
        </p:nvGrpSpPr>
        <p:grpSpPr>
          <a:xfrm>
            <a:off x="4466541" y="189325"/>
            <a:ext cx="5539323" cy="5123061"/>
            <a:chOff x="4466541" y="189325"/>
            <a:chExt cx="5539323" cy="5123061"/>
          </a:xfrm>
        </p:grpSpPr>
        <p:grpSp>
          <p:nvGrpSpPr>
            <p:cNvPr id="408" name="Google Shape;408;p41"/>
            <p:cNvGrpSpPr/>
            <p:nvPr/>
          </p:nvGrpSpPr>
          <p:grpSpPr>
            <a:xfrm>
              <a:off x="4466541" y="3810998"/>
              <a:ext cx="3145214" cy="1340440"/>
              <a:chOff x="242100" y="1922300"/>
              <a:chExt cx="3027738" cy="1290374"/>
            </a:xfrm>
          </p:grpSpPr>
          <p:sp>
            <p:nvSpPr>
              <p:cNvPr id="409" name="Google Shape;409;p41"/>
              <p:cNvSpPr/>
              <p:nvPr/>
            </p:nvSpPr>
            <p:spPr>
              <a:xfrm>
                <a:off x="242100" y="1922300"/>
                <a:ext cx="1926762" cy="1290362"/>
              </a:xfrm>
              <a:custGeom>
                <a:avLst/>
                <a:gdLst/>
                <a:ahLst/>
                <a:cxnLst/>
                <a:rect l="l" t="t" r="r" b="b"/>
                <a:pathLst>
                  <a:path w="23214" h="15547" fill="none" extrusionOk="0">
                    <a:moveTo>
                      <a:pt x="0" y="15547"/>
                    </a:moveTo>
                    <a:lnTo>
                      <a:pt x="21410" y="0"/>
                    </a:lnTo>
                    <a:lnTo>
                      <a:pt x="23214" y="15547"/>
                    </a:lnTo>
                    <a:close/>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1"/>
              <p:cNvSpPr/>
              <p:nvPr/>
            </p:nvSpPr>
            <p:spPr>
              <a:xfrm>
                <a:off x="2019028" y="1922300"/>
                <a:ext cx="1250810" cy="1290362"/>
              </a:xfrm>
              <a:custGeom>
                <a:avLst/>
                <a:gdLst/>
                <a:ahLst/>
                <a:cxnLst/>
                <a:rect l="l" t="t" r="r" b="b"/>
                <a:pathLst>
                  <a:path w="15070" h="15547" fill="none" extrusionOk="0">
                    <a:moveTo>
                      <a:pt x="1" y="0"/>
                    </a:moveTo>
                    <a:lnTo>
                      <a:pt x="15069" y="1554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1"/>
              <p:cNvSpPr/>
              <p:nvPr/>
            </p:nvSpPr>
            <p:spPr>
              <a:xfrm>
                <a:off x="1944163" y="1975087"/>
                <a:ext cx="59511" cy="1237576"/>
              </a:xfrm>
              <a:custGeom>
                <a:avLst/>
                <a:gdLst/>
                <a:ahLst/>
                <a:cxnLst/>
                <a:rect l="l" t="t" r="r" b="b"/>
                <a:pathLst>
                  <a:path w="717" h="14911" fill="none" extrusionOk="0">
                    <a:moveTo>
                      <a:pt x="1" y="1"/>
                    </a:moveTo>
                    <a:lnTo>
                      <a:pt x="717" y="14911"/>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1"/>
              <p:cNvSpPr/>
              <p:nvPr/>
            </p:nvSpPr>
            <p:spPr>
              <a:xfrm>
                <a:off x="1836264" y="2054433"/>
                <a:ext cx="52954" cy="1158230"/>
              </a:xfrm>
              <a:custGeom>
                <a:avLst/>
                <a:gdLst/>
                <a:ahLst/>
                <a:cxnLst/>
                <a:rect l="l" t="t" r="r" b="b"/>
                <a:pathLst>
                  <a:path w="638" h="13955" fill="none" extrusionOk="0">
                    <a:moveTo>
                      <a:pt x="1" y="0"/>
                    </a:moveTo>
                    <a:lnTo>
                      <a:pt x="637" y="1395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1"/>
              <p:cNvSpPr/>
              <p:nvPr/>
            </p:nvSpPr>
            <p:spPr>
              <a:xfrm>
                <a:off x="1726207" y="2135855"/>
                <a:ext cx="50713" cy="1076810"/>
              </a:xfrm>
              <a:custGeom>
                <a:avLst/>
                <a:gdLst/>
                <a:ahLst/>
                <a:cxnLst/>
                <a:rect l="l" t="t" r="r" b="b"/>
                <a:pathLst>
                  <a:path w="611" h="12974" fill="none" extrusionOk="0">
                    <a:moveTo>
                      <a:pt x="0" y="1"/>
                    </a:moveTo>
                    <a:lnTo>
                      <a:pt x="610" y="1297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1"/>
              <p:cNvSpPr/>
              <p:nvPr/>
            </p:nvSpPr>
            <p:spPr>
              <a:xfrm>
                <a:off x="1616067" y="2212960"/>
                <a:ext cx="48555" cy="999705"/>
              </a:xfrm>
              <a:custGeom>
                <a:avLst/>
                <a:gdLst/>
                <a:ahLst/>
                <a:cxnLst/>
                <a:rect l="l" t="t" r="r" b="b"/>
                <a:pathLst>
                  <a:path w="585" h="12045" fill="none" extrusionOk="0">
                    <a:moveTo>
                      <a:pt x="1" y="0"/>
                    </a:moveTo>
                    <a:lnTo>
                      <a:pt x="584" y="1204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1"/>
              <p:cNvSpPr/>
              <p:nvPr/>
            </p:nvSpPr>
            <p:spPr>
              <a:xfrm>
                <a:off x="1508169" y="2287825"/>
                <a:ext cx="44156" cy="924841"/>
              </a:xfrm>
              <a:custGeom>
                <a:avLst/>
                <a:gdLst/>
                <a:ahLst/>
                <a:cxnLst/>
                <a:rect l="l" t="t" r="r" b="b"/>
                <a:pathLst>
                  <a:path w="532" h="11143" fill="none" extrusionOk="0">
                    <a:moveTo>
                      <a:pt x="1" y="0"/>
                    </a:moveTo>
                    <a:lnTo>
                      <a:pt x="531"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1"/>
              <p:cNvSpPr/>
              <p:nvPr/>
            </p:nvSpPr>
            <p:spPr>
              <a:xfrm>
                <a:off x="1398112" y="2371487"/>
                <a:ext cx="39674" cy="841180"/>
              </a:xfrm>
              <a:custGeom>
                <a:avLst/>
                <a:gdLst/>
                <a:ahLst/>
                <a:cxnLst/>
                <a:rect l="l" t="t" r="r" b="b"/>
                <a:pathLst>
                  <a:path w="478" h="10135" fill="none" extrusionOk="0">
                    <a:moveTo>
                      <a:pt x="0" y="0"/>
                    </a:moveTo>
                    <a:lnTo>
                      <a:pt x="478" y="1013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1"/>
              <p:cNvSpPr/>
              <p:nvPr/>
            </p:nvSpPr>
            <p:spPr>
              <a:xfrm>
                <a:off x="1290213" y="2452908"/>
                <a:ext cx="35275" cy="759759"/>
              </a:xfrm>
              <a:custGeom>
                <a:avLst/>
                <a:gdLst/>
                <a:ahLst/>
                <a:cxnLst/>
                <a:rect l="l" t="t" r="r" b="b"/>
                <a:pathLst>
                  <a:path w="425" h="9154" fill="none" extrusionOk="0">
                    <a:moveTo>
                      <a:pt x="0" y="1"/>
                    </a:moveTo>
                    <a:lnTo>
                      <a:pt x="425" y="915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1"/>
              <p:cNvSpPr/>
              <p:nvPr/>
            </p:nvSpPr>
            <p:spPr>
              <a:xfrm>
                <a:off x="1180073" y="2532172"/>
                <a:ext cx="33117" cy="680497"/>
              </a:xfrm>
              <a:custGeom>
                <a:avLst/>
                <a:gdLst/>
                <a:ahLst/>
                <a:cxnLst/>
                <a:rect l="l" t="t" r="r" b="b"/>
                <a:pathLst>
                  <a:path w="399" h="8199" fill="none" extrusionOk="0">
                    <a:moveTo>
                      <a:pt x="1" y="1"/>
                    </a:moveTo>
                    <a:lnTo>
                      <a:pt x="399" y="8199"/>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1"/>
              <p:cNvSpPr/>
              <p:nvPr/>
            </p:nvSpPr>
            <p:spPr>
              <a:xfrm>
                <a:off x="1072174" y="2611518"/>
                <a:ext cx="28718" cy="601151"/>
              </a:xfrm>
              <a:custGeom>
                <a:avLst/>
                <a:gdLst/>
                <a:ahLst/>
                <a:cxnLst/>
                <a:rect l="l" t="t" r="r" b="b"/>
                <a:pathLst>
                  <a:path w="346" h="7243" fill="none" extrusionOk="0">
                    <a:moveTo>
                      <a:pt x="1" y="0"/>
                    </a:moveTo>
                    <a:lnTo>
                      <a:pt x="346" y="72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1"/>
              <p:cNvSpPr/>
              <p:nvPr/>
            </p:nvSpPr>
            <p:spPr>
              <a:xfrm>
                <a:off x="962117" y="2690782"/>
                <a:ext cx="24319" cy="521888"/>
              </a:xfrm>
              <a:custGeom>
                <a:avLst/>
                <a:gdLst/>
                <a:ahLst/>
                <a:cxnLst/>
                <a:rect l="l" t="t" r="r" b="b"/>
                <a:pathLst>
                  <a:path w="293" h="6288" fill="none" extrusionOk="0">
                    <a:moveTo>
                      <a:pt x="0" y="0"/>
                    </a:moveTo>
                    <a:lnTo>
                      <a:pt x="292"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1"/>
              <p:cNvSpPr/>
              <p:nvPr/>
            </p:nvSpPr>
            <p:spPr>
              <a:xfrm>
                <a:off x="854219" y="2770045"/>
                <a:ext cx="19920" cy="442626"/>
              </a:xfrm>
              <a:custGeom>
                <a:avLst/>
                <a:gdLst/>
                <a:ahLst/>
                <a:cxnLst/>
                <a:rect l="l" t="t" r="r" b="b"/>
                <a:pathLst>
                  <a:path w="240" h="5333" fill="none" extrusionOk="0">
                    <a:moveTo>
                      <a:pt x="0" y="0"/>
                    </a:moveTo>
                    <a:lnTo>
                      <a:pt x="239" y="533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1"/>
              <p:cNvSpPr/>
              <p:nvPr/>
            </p:nvSpPr>
            <p:spPr>
              <a:xfrm>
                <a:off x="744079" y="2849308"/>
                <a:ext cx="17762" cy="363363"/>
              </a:xfrm>
              <a:custGeom>
                <a:avLst/>
                <a:gdLst/>
                <a:ahLst/>
                <a:cxnLst/>
                <a:rect l="l" t="t" r="r" b="b"/>
                <a:pathLst>
                  <a:path w="214" h="4378" fill="none" extrusionOk="0">
                    <a:moveTo>
                      <a:pt x="1" y="0"/>
                    </a:moveTo>
                    <a:lnTo>
                      <a:pt x="213" y="43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1"/>
              <p:cNvSpPr/>
              <p:nvPr/>
            </p:nvSpPr>
            <p:spPr>
              <a:xfrm>
                <a:off x="636180" y="2928572"/>
                <a:ext cx="13363" cy="284100"/>
              </a:xfrm>
              <a:custGeom>
                <a:avLst/>
                <a:gdLst/>
                <a:ahLst/>
                <a:cxnLst/>
                <a:rect l="l" t="t" r="r" b="b"/>
                <a:pathLst>
                  <a:path w="161" h="3423" fill="none" extrusionOk="0">
                    <a:moveTo>
                      <a:pt x="1" y="0"/>
                    </a:moveTo>
                    <a:lnTo>
                      <a:pt x="16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1"/>
              <p:cNvSpPr/>
              <p:nvPr/>
            </p:nvSpPr>
            <p:spPr>
              <a:xfrm>
                <a:off x="526123" y="3007835"/>
                <a:ext cx="11122" cy="204838"/>
              </a:xfrm>
              <a:custGeom>
                <a:avLst/>
                <a:gdLst/>
                <a:ahLst/>
                <a:cxnLst/>
                <a:rect l="l" t="t" r="r" b="b"/>
                <a:pathLst>
                  <a:path w="134" h="2468" fill="none" extrusionOk="0">
                    <a:moveTo>
                      <a:pt x="0" y="0"/>
                    </a:moveTo>
                    <a:lnTo>
                      <a:pt x="133" y="246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1"/>
              <p:cNvSpPr/>
              <p:nvPr/>
            </p:nvSpPr>
            <p:spPr>
              <a:xfrm>
                <a:off x="418224" y="3087099"/>
                <a:ext cx="4482" cy="125575"/>
              </a:xfrm>
              <a:custGeom>
                <a:avLst/>
                <a:gdLst/>
                <a:ahLst/>
                <a:cxnLst/>
                <a:rect l="l" t="t" r="r" b="b"/>
                <a:pathLst>
                  <a:path w="54" h="1513" fill="none" extrusionOk="0">
                    <a:moveTo>
                      <a:pt x="1" y="0"/>
                    </a:moveTo>
                    <a:lnTo>
                      <a:pt x="54" y="15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1"/>
              <p:cNvSpPr/>
              <p:nvPr/>
            </p:nvSpPr>
            <p:spPr>
              <a:xfrm>
                <a:off x="358797" y="2019159"/>
                <a:ext cx="2798760" cy="1193504"/>
              </a:xfrm>
              <a:custGeom>
                <a:avLst/>
                <a:gdLst/>
                <a:ahLst/>
                <a:cxnLst/>
                <a:rect l="l" t="t" r="r" b="b"/>
                <a:pathLst>
                  <a:path w="33720" h="14380" fill="none" extrusionOk="0">
                    <a:moveTo>
                      <a:pt x="0" y="14380"/>
                    </a:moveTo>
                    <a:lnTo>
                      <a:pt x="20136" y="1"/>
                    </a:lnTo>
                    <a:lnTo>
                      <a:pt x="33719"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1"/>
              <p:cNvSpPr/>
              <p:nvPr/>
            </p:nvSpPr>
            <p:spPr>
              <a:xfrm>
                <a:off x="554758" y="2153450"/>
                <a:ext cx="2475060" cy="1059214"/>
              </a:xfrm>
              <a:custGeom>
                <a:avLst/>
                <a:gdLst/>
                <a:ahLst/>
                <a:cxnLst/>
                <a:rect l="l" t="t" r="r" b="b"/>
                <a:pathLst>
                  <a:path w="29820" h="12762" fill="none" extrusionOk="0">
                    <a:moveTo>
                      <a:pt x="0" y="12762"/>
                    </a:moveTo>
                    <a:lnTo>
                      <a:pt x="17961" y="1"/>
                    </a:lnTo>
                    <a:lnTo>
                      <a:pt x="29820" y="1276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1"/>
              <p:cNvSpPr/>
              <p:nvPr/>
            </p:nvSpPr>
            <p:spPr>
              <a:xfrm>
                <a:off x="761758" y="2287825"/>
                <a:ext cx="2142562" cy="924841"/>
              </a:xfrm>
              <a:custGeom>
                <a:avLst/>
                <a:gdLst/>
                <a:ahLst/>
                <a:cxnLst/>
                <a:rect l="l" t="t" r="r" b="b"/>
                <a:pathLst>
                  <a:path w="25814" h="11143" fill="none" extrusionOk="0">
                    <a:moveTo>
                      <a:pt x="0" y="11143"/>
                    </a:moveTo>
                    <a:lnTo>
                      <a:pt x="15653" y="0"/>
                    </a:lnTo>
                    <a:lnTo>
                      <a:pt x="25813"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1"/>
              <p:cNvSpPr/>
              <p:nvPr/>
            </p:nvSpPr>
            <p:spPr>
              <a:xfrm>
                <a:off x="955477" y="2422116"/>
                <a:ext cx="1843181" cy="790551"/>
              </a:xfrm>
              <a:custGeom>
                <a:avLst/>
                <a:gdLst/>
                <a:ahLst/>
                <a:cxnLst/>
                <a:rect l="l" t="t" r="r" b="b"/>
                <a:pathLst>
                  <a:path w="22207" h="9525" fill="none" extrusionOk="0">
                    <a:moveTo>
                      <a:pt x="1" y="9525"/>
                    </a:moveTo>
                    <a:lnTo>
                      <a:pt x="13504" y="0"/>
                    </a:lnTo>
                    <a:lnTo>
                      <a:pt x="22206" y="952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1"/>
              <p:cNvSpPr/>
              <p:nvPr/>
            </p:nvSpPr>
            <p:spPr>
              <a:xfrm>
                <a:off x="1373876" y="2690782"/>
                <a:ext cx="1182501" cy="521888"/>
              </a:xfrm>
              <a:custGeom>
                <a:avLst/>
                <a:gdLst/>
                <a:ahLst/>
                <a:cxnLst/>
                <a:rect l="l" t="t" r="r" b="b"/>
                <a:pathLst>
                  <a:path w="14247" h="6288" fill="none" extrusionOk="0">
                    <a:moveTo>
                      <a:pt x="0" y="6288"/>
                    </a:moveTo>
                    <a:lnTo>
                      <a:pt x="8835" y="0"/>
                    </a:lnTo>
                    <a:lnTo>
                      <a:pt x="14247"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1"/>
              <p:cNvSpPr/>
              <p:nvPr/>
            </p:nvSpPr>
            <p:spPr>
              <a:xfrm>
                <a:off x="1576477" y="2825073"/>
                <a:ext cx="871998" cy="387598"/>
              </a:xfrm>
              <a:custGeom>
                <a:avLst/>
                <a:gdLst/>
                <a:ahLst/>
                <a:cxnLst/>
                <a:rect l="l" t="t" r="r" b="b"/>
                <a:pathLst>
                  <a:path w="10506" h="4670" fill="none" extrusionOk="0">
                    <a:moveTo>
                      <a:pt x="0" y="4670"/>
                    </a:moveTo>
                    <a:lnTo>
                      <a:pt x="6579" y="0"/>
                    </a:lnTo>
                    <a:lnTo>
                      <a:pt x="10506" y="467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1"/>
              <p:cNvSpPr/>
              <p:nvPr/>
            </p:nvSpPr>
            <p:spPr>
              <a:xfrm>
                <a:off x="1776837" y="2957206"/>
                <a:ext cx="577016" cy="255466"/>
              </a:xfrm>
              <a:custGeom>
                <a:avLst/>
                <a:gdLst/>
                <a:ahLst/>
                <a:cxnLst/>
                <a:rect l="l" t="t" r="r" b="b"/>
                <a:pathLst>
                  <a:path w="6952" h="3078" fill="none" extrusionOk="0">
                    <a:moveTo>
                      <a:pt x="0" y="3078"/>
                    </a:moveTo>
                    <a:lnTo>
                      <a:pt x="4351" y="0"/>
                    </a:lnTo>
                    <a:lnTo>
                      <a:pt x="6951" y="30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1"/>
              <p:cNvSpPr/>
              <p:nvPr/>
            </p:nvSpPr>
            <p:spPr>
              <a:xfrm>
                <a:off x="1983837" y="3091497"/>
                <a:ext cx="262114" cy="121176"/>
              </a:xfrm>
              <a:custGeom>
                <a:avLst/>
                <a:gdLst/>
                <a:ahLst/>
                <a:cxnLst/>
                <a:rect l="l" t="t" r="r" b="b"/>
                <a:pathLst>
                  <a:path w="3158" h="1460" fill="none" extrusionOk="0">
                    <a:moveTo>
                      <a:pt x="0" y="1460"/>
                    </a:moveTo>
                    <a:lnTo>
                      <a:pt x="2043" y="0"/>
                    </a:lnTo>
                    <a:lnTo>
                      <a:pt x="3157" y="146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1"/>
              <p:cNvSpPr/>
              <p:nvPr/>
            </p:nvSpPr>
            <p:spPr>
              <a:xfrm>
                <a:off x="2113730" y="2019159"/>
                <a:ext cx="105742" cy="1193504"/>
              </a:xfrm>
              <a:custGeom>
                <a:avLst/>
                <a:gdLst/>
                <a:ahLst/>
                <a:cxnLst/>
                <a:rect l="l" t="t" r="r" b="b"/>
                <a:pathLst>
                  <a:path w="1274" h="14380" fill="none" extrusionOk="0">
                    <a:moveTo>
                      <a:pt x="0" y="1"/>
                    </a:moveTo>
                    <a:lnTo>
                      <a:pt x="1274"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1"/>
              <p:cNvSpPr/>
              <p:nvPr/>
            </p:nvSpPr>
            <p:spPr>
              <a:xfrm>
                <a:off x="2208432" y="2116018"/>
                <a:ext cx="81506" cy="1096646"/>
              </a:xfrm>
              <a:custGeom>
                <a:avLst/>
                <a:gdLst/>
                <a:ahLst/>
                <a:cxnLst/>
                <a:rect l="l" t="t" r="r" b="b"/>
                <a:pathLst>
                  <a:path w="982" h="13213" fill="none" extrusionOk="0">
                    <a:moveTo>
                      <a:pt x="0" y="1"/>
                    </a:moveTo>
                    <a:lnTo>
                      <a:pt x="982" y="132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1"/>
              <p:cNvSpPr/>
              <p:nvPr/>
            </p:nvSpPr>
            <p:spPr>
              <a:xfrm>
                <a:off x="2329528" y="2241595"/>
                <a:ext cx="63910" cy="971071"/>
              </a:xfrm>
              <a:custGeom>
                <a:avLst/>
                <a:gdLst/>
                <a:ahLst/>
                <a:cxnLst/>
                <a:rect l="l" t="t" r="r" b="b"/>
                <a:pathLst>
                  <a:path w="770" h="11700" fill="none" extrusionOk="0">
                    <a:moveTo>
                      <a:pt x="0" y="0"/>
                    </a:moveTo>
                    <a:lnTo>
                      <a:pt x="770" y="1170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1"/>
              <p:cNvSpPr/>
              <p:nvPr/>
            </p:nvSpPr>
            <p:spPr>
              <a:xfrm>
                <a:off x="2448383" y="2364847"/>
                <a:ext cx="44156" cy="847819"/>
              </a:xfrm>
              <a:custGeom>
                <a:avLst/>
                <a:gdLst/>
                <a:ahLst/>
                <a:cxnLst/>
                <a:rect l="l" t="t" r="r" b="b"/>
                <a:pathLst>
                  <a:path w="532" h="10215" fill="none" extrusionOk="0">
                    <a:moveTo>
                      <a:pt x="1" y="1"/>
                    </a:moveTo>
                    <a:lnTo>
                      <a:pt x="531" y="1021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1"/>
              <p:cNvSpPr/>
              <p:nvPr/>
            </p:nvSpPr>
            <p:spPr>
              <a:xfrm>
                <a:off x="2545326" y="2466188"/>
                <a:ext cx="30876" cy="746480"/>
              </a:xfrm>
              <a:custGeom>
                <a:avLst/>
                <a:gdLst/>
                <a:ahLst/>
                <a:cxnLst/>
                <a:rect l="l" t="t" r="r" b="b"/>
                <a:pathLst>
                  <a:path w="372" h="8994" fill="none" extrusionOk="0">
                    <a:moveTo>
                      <a:pt x="0" y="0"/>
                    </a:moveTo>
                    <a:lnTo>
                      <a:pt x="372" y="899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1"/>
              <p:cNvSpPr/>
              <p:nvPr/>
            </p:nvSpPr>
            <p:spPr>
              <a:xfrm>
                <a:off x="1166876" y="2556407"/>
                <a:ext cx="1499644" cy="656261"/>
              </a:xfrm>
              <a:custGeom>
                <a:avLst/>
                <a:gdLst/>
                <a:ahLst/>
                <a:cxnLst/>
                <a:rect l="l" t="t" r="r" b="b"/>
                <a:pathLst>
                  <a:path w="18068" h="7907" fill="none" extrusionOk="0">
                    <a:moveTo>
                      <a:pt x="17961" y="293"/>
                    </a:moveTo>
                    <a:lnTo>
                      <a:pt x="18067" y="7907"/>
                    </a:lnTo>
                    <a:lnTo>
                      <a:pt x="11143" y="1"/>
                    </a:lnTo>
                    <a:lnTo>
                      <a:pt x="1" y="790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1"/>
              <p:cNvSpPr/>
              <p:nvPr/>
            </p:nvSpPr>
            <p:spPr>
              <a:xfrm>
                <a:off x="2763281" y="2690782"/>
                <a:ext cx="83" cy="521888"/>
              </a:xfrm>
              <a:custGeom>
                <a:avLst/>
                <a:gdLst/>
                <a:ahLst/>
                <a:cxnLst/>
                <a:rect l="l" t="t" r="r" b="b"/>
                <a:pathLst>
                  <a:path w="1" h="6288" fill="none" extrusionOk="0">
                    <a:moveTo>
                      <a:pt x="1" y="0"/>
                    </a:moveTo>
                    <a:lnTo>
                      <a:pt x="1"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1"/>
              <p:cNvSpPr/>
              <p:nvPr/>
            </p:nvSpPr>
            <p:spPr>
              <a:xfrm>
                <a:off x="2877820" y="2807477"/>
                <a:ext cx="83" cy="405194"/>
              </a:xfrm>
              <a:custGeom>
                <a:avLst/>
                <a:gdLst/>
                <a:ahLst/>
                <a:cxnLst/>
                <a:rect l="l" t="t" r="r" b="b"/>
                <a:pathLst>
                  <a:path w="1" h="4882" fill="none" extrusionOk="0">
                    <a:moveTo>
                      <a:pt x="0" y="0"/>
                    </a:moveTo>
                    <a:lnTo>
                      <a:pt x="0" y="488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1"/>
              <p:cNvSpPr/>
              <p:nvPr/>
            </p:nvSpPr>
            <p:spPr>
              <a:xfrm>
                <a:off x="2994517" y="2928572"/>
                <a:ext cx="83" cy="284100"/>
              </a:xfrm>
              <a:custGeom>
                <a:avLst/>
                <a:gdLst/>
                <a:ahLst/>
                <a:cxnLst/>
                <a:rect l="l" t="t" r="r" b="b"/>
                <a:pathLst>
                  <a:path w="1" h="3423" fill="none" extrusionOk="0">
                    <a:moveTo>
                      <a:pt x="0" y="0"/>
                    </a:moveTo>
                    <a:lnTo>
                      <a:pt x="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1"/>
              <p:cNvSpPr/>
              <p:nvPr/>
            </p:nvSpPr>
            <p:spPr>
              <a:xfrm>
                <a:off x="3113372" y="3049666"/>
                <a:ext cx="83" cy="163007"/>
              </a:xfrm>
              <a:custGeom>
                <a:avLst/>
                <a:gdLst/>
                <a:ahLst/>
                <a:cxnLst/>
                <a:rect l="l" t="t" r="r" b="b"/>
                <a:pathLst>
                  <a:path w="1" h="1964" fill="none" extrusionOk="0">
                    <a:moveTo>
                      <a:pt x="1" y="0"/>
                    </a:moveTo>
                    <a:lnTo>
                      <a:pt x="1" y="196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41"/>
            <p:cNvGrpSpPr/>
            <p:nvPr/>
          </p:nvGrpSpPr>
          <p:grpSpPr>
            <a:xfrm>
              <a:off x="7294352" y="957458"/>
              <a:ext cx="2711512" cy="4194035"/>
              <a:chOff x="7822250" y="1280875"/>
              <a:chExt cx="2497248" cy="3862622"/>
            </a:xfrm>
          </p:grpSpPr>
          <p:sp>
            <p:nvSpPr>
              <p:cNvPr id="445" name="Google Shape;445;p41"/>
              <p:cNvSpPr/>
              <p:nvPr/>
            </p:nvSpPr>
            <p:spPr>
              <a:xfrm>
                <a:off x="8734266" y="4410529"/>
                <a:ext cx="670556" cy="138531"/>
              </a:xfrm>
              <a:custGeom>
                <a:avLst/>
                <a:gdLst/>
                <a:ahLst/>
                <a:cxnLst/>
                <a:rect l="l" t="t" r="r" b="b"/>
                <a:pathLst>
                  <a:path w="6554" h="1354" fill="none" extrusionOk="0">
                    <a:moveTo>
                      <a:pt x="6553" y="1354"/>
                    </a:moveTo>
                    <a:lnTo>
                      <a:pt x="0" y="1354"/>
                    </a:lnTo>
                    <a:lnTo>
                      <a:pt x="0" y="1"/>
                    </a:lnTo>
                    <a:lnTo>
                      <a:pt x="655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1"/>
              <p:cNvSpPr/>
              <p:nvPr/>
            </p:nvSpPr>
            <p:spPr>
              <a:xfrm>
                <a:off x="9323281"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1"/>
              <p:cNvSpPr/>
              <p:nvPr/>
            </p:nvSpPr>
            <p:spPr>
              <a:xfrm>
                <a:off x="9407382" y="4410529"/>
                <a:ext cx="912116" cy="138531"/>
              </a:xfrm>
              <a:custGeom>
                <a:avLst/>
                <a:gdLst/>
                <a:ahLst/>
                <a:cxnLst/>
                <a:rect l="l" t="t" r="r" b="b"/>
                <a:pathLst>
                  <a:path w="8915" h="1354" fill="none" extrusionOk="0">
                    <a:moveTo>
                      <a:pt x="8915" y="1354"/>
                    </a:moveTo>
                    <a:lnTo>
                      <a:pt x="1" y="1354"/>
                    </a:lnTo>
                    <a:lnTo>
                      <a:pt x="1" y="1"/>
                    </a:lnTo>
                    <a:lnTo>
                      <a:pt x="891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1"/>
              <p:cNvSpPr/>
              <p:nvPr/>
            </p:nvSpPr>
            <p:spPr>
              <a:xfrm>
                <a:off x="9616407"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1"/>
              <p:cNvSpPr/>
              <p:nvPr/>
            </p:nvSpPr>
            <p:spPr>
              <a:xfrm>
                <a:off x="8441140" y="4407869"/>
                <a:ext cx="290465" cy="141191"/>
              </a:xfrm>
              <a:custGeom>
                <a:avLst/>
                <a:gdLst/>
                <a:ahLst/>
                <a:cxnLst/>
                <a:rect l="l" t="t" r="r" b="b"/>
                <a:pathLst>
                  <a:path w="2839" h="1380" fill="none" extrusionOk="0">
                    <a:moveTo>
                      <a:pt x="0" y="0"/>
                    </a:moveTo>
                    <a:lnTo>
                      <a:pt x="2839" y="0"/>
                    </a:lnTo>
                    <a:lnTo>
                      <a:pt x="2839"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1"/>
              <p:cNvSpPr/>
              <p:nvPr/>
            </p:nvSpPr>
            <p:spPr>
              <a:xfrm>
                <a:off x="8441140" y="4548959"/>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1"/>
              <p:cNvSpPr/>
              <p:nvPr/>
            </p:nvSpPr>
            <p:spPr>
              <a:xfrm>
                <a:off x="9192934" y="4548959"/>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1"/>
              <p:cNvSpPr/>
              <p:nvPr/>
            </p:nvSpPr>
            <p:spPr>
              <a:xfrm>
                <a:off x="8734266"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1"/>
              <p:cNvSpPr/>
              <p:nvPr/>
            </p:nvSpPr>
            <p:spPr>
              <a:xfrm>
                <a:off x="8861850"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1"/>
              <p:cNvSpPr/>
              <p:nvPr/>
            </p:nvSpPr>
            <p:spPr>
              <a:xfrm>
                <a:off x="8734266" y="3675001"/>
                <a:ext cx="670556" cy="141191"/>
              </a:xfrm>
              <a:custGeom>
                <a:avLst/>
                <a:gdLst/>
                <a:ahLst/>
                <a:cxnLst/>
                <a:rect l="l" t="t" r="r" b="b"/>
                <a:pathLst>
                  <a:path w="6554" h="1380" fill="none" extrusionOk="0">
                    <a:moveTo>
                      <a:pt x="6553" y="1380"/>
                    </a:moveTo>
                    <a:lnTo>
                      <a:pt x="0" y="1380"/>
                    </a:lnTo>
                    <a:lnTo>
                      <a:pt x="0" y="0"/>
                    </a:lnTo>
                    <a:lnTo>
                      <a:pt x="6553"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1"/>
              <p:cNvSpPr/>
              <p:nvPr/>
            </p:nvSpPr>
            <p:spPr>
              <a:xfrm>
                <a:off x="9323281"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1"/>
              <p:cNvSpPr/>
              <p:nvPr/>
            </p:nvSpPr>
            <p:spPr>
              <a:xfrm>
                <a:off x="9407382" y="3675001"/>
                <a:ext cx="912116" cy="141191"/>
              </a:xfrm>
              <a:custGeom>
                <a:avLst/>
                <a:gdLst/>
                <a:ahLst/>
                <a:cxnLst/>
                <a:rect l="l" t="t" r="r" b="b"/>
                <a:pathLst>
                  <a:path w="8915" h="1380" fill="none" extrusionOk="0">
                    <a:moveTo>
                      <a:pt x="8915" y="1380"/>
                    </a:moveTo>
                    <a:lnTo>
                      <a:pt x="1" y="1380"/>
                    </a:lnTo>
                    <a:lnTo>
                      <a:pt x="1" y="0"/>
                    </a:lnTo>
                    <a:lnTo>
                      <a:pt x="8915"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1"/>
              <p:cNvSpPr/>
              <p:nvPr/>
            </p:nvSpPr>
            <p:spPr>
              <a:xfrm>
                <a:off x="9616407"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1"/>
              <p:cNvSpPr/>
              <p:nvPr/>
            </p:nvSpPr>
            <p:spPr>
              <a:xfrm>
                <a:off x="8441140" y="3677661"/>
                <a:ext cx="290465" cy="138531"/>
              </a:xfrm>
              <a:custGeom>
                <a:avLst/>
                <a:gdLst/>
                <a:ahLst/>
                <a:cxnLst/>
                <a:rect l="l" t="t" r="r" b="b"/>
                <a:pathLst>
                  <a:path w="2839" h="1354" fill="none" extrusionOk="0">
                    <a:moveTo>
                      <a:pt x="0" y="1"/>
                    </a:moveTo>
                    <a:lnTo>
                      <a:pt x="2839" y="1"/>
                    </a:lnTo>
                    <a:lnTo>
                      <a:pt x="2839"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1"/>
              <p:cNvSpPr/>
              <p:nvPr/>
            </p:nvSpPr>
            <p:spPr>
              <a:xfrm>
                <a:off x="8441140" y="3816090"/>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1"/>
              <p:cNvSpPr/>
              <p:nvPr/>
            </p:nvSpPr>
            <p:spPr>
              <a:xfrm>
                <a:off x="9192934" y="3816090"/>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1"/>
              <p:cNvSpPr/>
              <p:nvPr/>
            </p:nvSpPr>
            <p:spPr>
              <a:xfrm>
                <a:off x="8734266"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1"/>
              <p:cNvSpPr/>
              <p:nvPr/>
            </p:nvSpPr>
            <p:spPr>
              <a:xfrm>
                <a:off x="8861850"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1"/>
              <p:cNvSpPr/>
              <p:nvPr/>
            </p:nvSpPr>
            <p:spPr>
              <a:xfrm>
                <a:off x="8731504" y="3520201"/>
                <a:ext cx="675979" cy="157561"/>
              </a:xfrm>
              <a:custGeom>
                <a:avLst/>
                <a:gdLst/>
                <a:ahLst/>
                <a:cxnLst/>
                <a:rect l="l" t="t" r="r" b="b"/>
                <a:pathLst>
                  <a:path w="6607" h="1540" fill="none" extrusionOk="0">
                    <a:moveTo>
                      <a:pt x="6607" y="1540"/>
                    </a:moveTo>
                    <a:lnTo>
                      <a:pt x="3317" y="1"/>
                    </a:lnTo>
                    <a:lnTo>
                      <a:pt x="1" y="154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1"/>
              <p:cNvSpPr/>
              <p:nvPr/>
            </p:nvSpPr>
            <p:spPr>
              <a:xfrm>
                <a:off x="8937766" y="3911139"/>
                <a:ext cx="263455" cy="173829"/>
              </a:xfrm>
              <a:custGeom>
                <a:avLst/>
                <a:gdLst/>
                <a:ahLst/>
                <a:cxnLst/>
                <a:rect l="l" t="t" r="r" b="b"/>
                <a:pathLst>
                  <a:path w="2575" h="1699" fill="none" extrusionOk="0">
                    <a:moveTo>
                      <a:pt x="2495" y="1698"/>
                    </a:moveTo>
                    <a:cubicBezTo>
                      <a:pt x="2574" y="0"/>
                      <a:pt x="1" y="0"/>
                      <a:pt x="81" y="1698"/>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1"/>
              <p:cNvSpPr/>
              <p:nvPr/>
            </p:nvSpPr>
            <p:spPr>
              <a:xfrm>
                <a:off x="9876997" y="3911139"/>
                <a:ext cx="263352" cy="499490"/>
              </a:xfrm>
              <a:custGeom>
                <a:avLst/>
                <a:gdLst/>
                <a:ahLst/>
                <a:cxnLst/>
                <a:rect l="l" t="t" r="r" b="b"/>
                <a:pathLst>
                  <a:path w="2574" h="4882" fill="none" extrusionOk="0">
                    <a:moveTo>
                      <a:pt x="2494" y="4882"/>
                    </a:moveTo>
                    <a:lnTo>
                      <a:pt x="2494" y="1698"/>
                    </a:lnTo>
                    <a:cubicBezTo>
                      <a:pt x="2574" y="0"/>
                      <a:pt x="0" y="0"/>
                      <a:pt x="80" y="1698"/>
                    </a:cubicBezTo>
                    <a:lnTo>
                      <a:pt x="80"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1"/>
              <p:cNvSpPr/>
              <p:nvPr/>
            </p:nvSpPr>
            <p:spPr>
              <a:xfrm>
                <a:off x="9885080" y="4662936"/>
                <a:ext cx="247085" cy="477902"/>
              </a:xfrm>
              <a:custGeom>
                <a:avLst/>
                <a:gdLst/>
                <a:ahLst/>
                <a:cxnLst/>
                <a:rect l="l" t="t" r="r" b="b"/>
                <a:pathLst>
                  <a:path w="2415" h="4671" fill="none" extrusionOk="0">
                    <a:moveTo>
                      <a:pt x="2415" y="4670"/>
                    </a:moveTo>
                    <a:lnTo>
                      <a:pt x="2415" y="1513"/>
                    </a:lnTo>
                    <a:cubicBezTo>
                      <a:pt x="2335" y="1"/>
                      <a:pt x="80" y="1"/>
                      <a:pt x="1" y="1513"/>
                    </a:cubicBezTo>
                    <a:lnTo>
                      <a:pt x="1"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1"/>
              <p:cNvSpPr/>
              <p:nvPr/>
            </p:nvSpPr>
            <p:spPr>
              <a:xfrm>
                <a:off x="8937766" y="4600525"/>
                <a:ext cx="263455" cy="173829"/>
              </a:xfrm>
              <a:custGeom>
                <a:avLst/>
                <a:gdLst/>
                <a:ahLst/>
                <a:cxnLst/>
                <a:rect l="l" t="t" r="r" b="b"/>
                <a:pathLst>
                  <a:path w="2575" h="1699" fill="none" extrusionOk="0">
                    <a:moveTo>
                      <a:pt x="2495" y="1699"/>
                    </a:moveTo>
                    <a:cubicBezTo>
                      <a:pt x="2574" y="1"/>
                      <a:pt x="1" y="1"/>
                      <a:pt x="81" y="169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1"/>
              <p:cNvSpPr/>
              <p:nvPr/>
            </p:nvSpPr>
            <p:spPr>
              <a:xfrm>
                <a:off x="8386812" y="3123942"/>
                <a:ext cx="1365360" cy="92388"/>
              </a:xfrm>
              <a:custGeom>
                <a:avLst/>
                <a:gdLst/>
                <a:ahLst/>
                <a:cxnLst/>
                <a:rect l="l" t="t" r="r" b="b"/>
                <a:pathLst>
                  <a:path w="13345" h="903" fill="none" extrusionOk="0">
                    <a:moveTo>
                      <a:pt x="13345" y="903"/>
                    </a:moveTo>
                    <a:lnTo>
                      <a:pt x="0" y="903"/>
                    </a:lnTo>
                    <a:lnTo>
                      <a:pt x="0" y="1"/>
                    </a:lnTo>
                    <a:lnTo>
                      <a:pt x="1334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1"/>
              <p:cNvSpPr/>
              <p:nvPr/>
            </p:nvSpPr>
            <p:spPr>
              <a:xfrm>
                <a:off x="8451985" y="3031656"/>
                <a:ext cx="1237777" cy="92388"/>
              </a:xfrm>
              <a:custGeom>
                <a:avLst/>
                <a:gdLst/>
                <a:ahLst/>
                <a:cxnLst/>
                <a:rect l="l" t="t" r="r" b="b"/>
                <a:pathLst>
                  <a:path w="12098" h="903" fill="none" extrusionOk="0">
                    <a:moveTo>
                      <a:pt x="12098" y="903"/>
                    </a:moveTo>
                    <a:lnTo>
                      <a:pt x="0" y="903"/>
                    </a:lnTo>
                    <a:lnTo>
                      <a:pt x="0" y="1"/>
                    </a:lnTo>
                    <a:lnTo>
                      <a:pt x="12098"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1"/>
              <p:cNvSpPr/>
              <p:nvPr/>
            </p:nvSpPr>
            <p:spPr>
              <a:xfrm>
                <a:off x="8451985" y="2790095"/>
                <a:ext cx="1237777" cy="244425"/>
              </a:xfrm>
              <a:custGeom>
                <a:avLst/>
                <a:gdLst/>
                <a:ahLst/>
                <a:cxnLst/>
                <a:rect l="l" t="t" r="r" b="b"/>
                <a:pathLst>
                  <a:path w="12098" h="2389" fill="none" extrusionOk="0">
                    <a:moveTo>
                      <a:pt x="12098" y="2388"/>
                    </a:moveTo>
                    <a:lnTo>
                      <a:pt x="0" y="2388"/>
                    </a:lnTo>
                    <a:lnTo>
                      <a:pt x="0" y="0"/>
                    </a:lnTo>
                    <a:lnTo>
                      <a:pt x="1209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1"/>
              <p:cNvSpPr/>
              <p:nvPr/>
            </p:nvSpPr>
            <p:spPr>
              <a:xfrm>
                <a:off x="9602799" y="3218991"/>
                <a:ext cx="95151" cy="458769"/>
              </a:xfrm>
              <a:custGeom>
                <a:avLst/>
                <a:gdLst/>
                <a:ahLst/>
                <a:cxnLst/>
                <a:rect l="l" t="t" r="r" b="b"/>
                <a:pathLst>
                  <a:path w="930" h="4484" fill="none" extrusionOk="0">
                    <a:moveTo>
                      <a:pt x="929" y="4484"/>
                    </a:moveTo>
                    <a:lnTo>
                      <a:pt x="1" y="4484"/>
                    </a:lnTo>
                    <a:lnTo>
                      <a:pt x="1" y="0"/>
                    </a:lnTo>
                    <a:lnTo>
                      <a:pt x="929"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1"/>
              <p:cNvSpPr/>
              <p:nvPr/>
            </p:nvSpPr>
            <p:spPr>
              <a:xfrm>
                <a:off x="9312435" y="3218991"/>
                <a:ext cx="95048" cy="458769"/>
              </a:xfrm>
              <a:custGeom>
                <a:avLst/>
                <a:gdLst/>
                <a:ahLst/>
                <a:cxnLst/>
                <a:rect l="l" t="t" r="r" b="b"/>
                <a:pathLst>
                  <a:path w="929" h="4484" fill="none" extrusionOk="0">
                    <a:moveTo>
                      <a:pt x="0" y="0"/>
                    </a:moveTo>
                    <a:lnTo>
                      <a:pt x="929" y="0"/>
                    </a:lnTo>
                    <a:lnTo>
                      <a:pt x="929" y="4484"/>
                    </a:lnTo>
                    <a:lnTo>
                      <a:pt x="0" y="400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1"/>
              <p:cNvSpPr/>
              <p:nvPr/>
            </p:nvSpPr>
            <p:spPr>
              <a:xfrm>
                <a:off x="8441140" y="3216229"/>
                <a:ext cx="95048" cy="458872"/>
              </a:xfrm>
              <a:custGeom>
                <a:avLst/>
                <a:gdLst/>
                <a:ahLst/>
                <a:cxnLst/>
                <a:rect l="l" t="t" r="r" b="b"/>
                <a:pathLst>
                  <a:path w="929" h="4485" fill="none" extrusionOk="0">
                    <a:moveTo>
                      <a:pt x="0" y="1"/>
                    </a:moveTo>
                    <a:lnTo>
                      <a:pt x="929" y="1"/>
                    </a:lnTo>
                    <a:lnTo>
                      <a:pt x="929" y="4484"/>
                    </a:lnTo>
                    <a:lnTo>
                      <a:pt x="0" y="448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1"/>
              <p:cNvSpPr/>
              <p:nvPr/>
            </p:nvSpPr>
            <p:spPr>
              <a:xfrm>
                <a:off x="8731504" y="3218991"/>
                <a:ext cx="95151" cy="458769"/>
              </a:xfrm>
              <a:custGeom>
                <a:avLst/>
                <a:gdLst/>
                <a:ahLst/>
                <a:cxnLst/>
                <a:rect l="l" t="t" r="r" b="b"/>
                <a:pathLst>
                  <a:path w="930" h="4484" fill="none" extrusionOk="0">
                    <a:moveTo>
                      <a:pt x="929" y="0"/>
                    </a:moveTo>
                    <a:lnTo>
                      <a:pt x="1" y="0"/>
                    </a:lnTo>
                    <a:lnTo>
                      <a:pt x="1" y="4484"/>
                    </a:lnTo>
                    <a:lnTo>
                      <a:pt x="929" y="40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1"/>
              <p:cNvSpPr/>
              <p:nvPr/>
            </p:nvSpPr>
            <p:spPr>
              <a:xfrm>
                <a:off x="9021969" y="3218991"/>
                <a:ext cx="95048" cy="323103"/>
              </a:xfrm>
              <a:custGeom>
                <a:avLst/>
                <a:gdLst/>
                <a:ahLst/>
                <a:cxnLst/>
                <a:rect l="l" t="t" r="r" b="b"/>
                <a:pathLst>
                  <a:path w="929" h="3158" fill="none" extrusionOk="0">
                    <a:moveTo>
                      <a:pt x="0" y="3157"/>
                    </a:moveTo>
                    <a:lnTo>
                      <a:pt x="0" y="0"/>
                    </a:lnTo>
                    <a:lnTo>
                      <a:pt x="929" y="0"/>
                    </a:lnTo>
                    <a:lnTo>
                      <a:pt x="929" y="3157"/>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1"/>
              <p:cNvSpPr/>
              <p:nvPr/>
            </p:nvSpPr>
            <p:spPr>
              <a:xfrm>
                <a:off x="9116916" y="2871536"/>
                <a:ext cx="195621" cy="162984"/>
              </a:xfrm>
              <a:custGeom>
                <a:avLst/>
                <a:gdLst/>
                <a:ahLst/>
                <a:cxnLst/>
                <a:rect l="l" t="t" r="r" b="b"/>
                <a:pathLst>
                  <a:path w="1912" h="1593" fill="none" extrusionOk="0">
                    <a:moveTo>
                      <a:pt x="956" y="0"/>
                    </a:moveTo>
                    <a:lnTo>
                      <a:pt x="956" y="0"/>
                    </a:lnTo>
                    <a:cubicBezTo>
                      <a:pt x="1487" y="0"/>
                      <a:pt x="1911" y="425"/>
                      <a:pt x="1911" y="955"/>
                    </a:cubicBezTo>
                    <a:lnTo>
                      <a:pt x="1911" y="1592"/>
                    </a:lnTo>
                    <a:lnTo>
                      <a:pt x="27" y="1592"/>
                    </a:lnTo>
                    <a:lnTo>
                      <a:pt x="27"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1"/>
              <p:cNvSpPr/>
              <p:nvPr/>
            </p:nvSpPr>
            <p:spPr>
              <a:xfrm>
                <a:off x="9407382" y="2871536"/>
                <a:ext cx="198282" cy="162984"/>
              </a:xfrm>
              <a:custGeom>
                <a:avLst/>
                <a:gdLst/>
                <a:ahLst/>
                <a:cxnLst/>
                <a:rect l="l" t="t" r="r" b="b"/>
                <a:pathLst>
                  <a:path w="1938" h="1593" fill="none" extrusionOk="0">
                    <a:moveTo>
                      <a:pt x="956" y="0"/>
                    </a:moveTo>
                    <a:lnTo>
                      <a:pt x="956" y="0"/>
                    </a:lnTo>
                    <a:cubicBezTo>
                      <a:pt x="1486" y="0"/>
                      <a:pt x="1937" y="425"/>
                      <a:pt x="1937" y="955"/>
                    </a:cubicBezTo>
                    <a:lnTo>
                      <a:pt x="1937"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1"/>
              <p:cNvSpPr/>
              <p:nvPr/>
            </p:nvSpPr>
            <p:spPr>
              <a:xfrm>
                <a:off x="8826552" y="2868774"/>
                <a:ext cx="195519" cy="165746"/>
              </a:xfrm>
              <a:custGeom>
                <a:avLst/>
                <a:gdLst/>
                <a:ahLst/>
                <a:cxnLst/>
                <a:rect l="l" t="t" r="r" b="b"/>
                <a:pathLst>
                  <a:path w="1911" h="1620" fill="none" extrusionOk="0">
                    <a:moveTo>
                      <a:pt x="955" y="27"/>
                    </a:moveTo>
                    <a:lnTo>
                      <a:pt x="955" y="27"/>
                    </a:lnTo>
                    <a:cubicBezTo>
                      <a:pt x="1486" y="27"/>
                      <a:pt x="1910" y="452"/>
                      <a:pt x="1910" y="982"/>
                    </a:cubicBezTo>
                    <a:lnTo>
                      <a:pt x="1910" y="1619"/>
                    </a:lnTo>
                    <a:lnTo>
                      <a:pt x="0" y="1619"/>
                    </a:lnTo>
                    <a:lnTo>
                      <a:pt x="0" y="982"/>
                    </a:lnTo>
                    <a:cubicBezTo>
                      <a:pt x="0" y="452"/>
                      <a:pt x="425" y="1"/>
                      <a:pt x="955" y="27"/>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1"/>
              <p:cNvSpPr/>
              <p:nvPr/>
            </p:nvSpPr>
            <p:spPr>
              <a:xfrm>
                <a:off x="8536086" y="2871536"/>
                <a:ext cx="195519" cy="162984"/>
              </a:xfrm>
              <a:custGeom>
                <a:avLst/>
                <a:gdLst/>
                <a:ahLst/>
                <a:cxnLst/>
                <a:rect l="l" t="t" r="r" b="b"/>
                <a:pathLst>
                  <a:path w="1911" h="1593" fill="none" extrusionOk="0">
                    <a:moveTo>
                      <a:pt x="956" y="0"/>
                    </a:moveTo>
                    <a:lnTo>
                      <a:pt x="956" y="0"/>
                    </a:lnTo>
                    <a:cubicBezTo>
                      <a:pt x="1486" y="0"/>
                      <a:pt x="1911" y="425"/>
                      <a:pt x="1911" y="955"/>
                    </a:cubicBezTo>
                    <a:lnTo>
                      <a:pt x="1911"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1"/>
              <p:cNvSpPr/>
              <p:nvPr/>
            </p:nvSpPr>
            <p:spPr>
              <a:xfrm>
                <a:off x="8451985" y="2206501"/>
                <a:ext cx="1235117" cy="618991"/>
              </a:xfrm>
              <a:custGeom>
                <a:avLst/>
                <a:gdLst/>
                <a:ahLst/>
                <a:cxnLst/>
                <a:rect l="l" t="t" r="r" b="b"/>
                <a:pathLst>
                  <a:path w="12072" h="6050" fill="none" extrusionOk="0">
                    <a:moveTo>
                      <a:pt x="12071" y="6049"/>
                    </a:moveTo>
                    <a:cubicBezTo>
                      <a:pt x="12071" y="2707"/>
                      <a:pt x="9365" y="1"/>
                      <a:pt x="6049" y="1"/>
                    </a:cubicBezTo>
                    <a:lnTo>
                      <a:pt x="6049" y="1"/>
                    </a:lnTo>
                    <a:cubicBezTo>
                      <a:pt x="2706" y="1"/>
                      <a:pt x="0" y="2707"/>
                      <a:pt x="0" y="604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1"/>
              <p:cNvSpPr/>
              <p:nvPr/>
            </p:nvSpPr>
            <p:spPr>
              <a:xfrm>
                <a:off x="8888963" y="2114215"/>
                <a:ext cx="361061" cy="119501"/>
              </a:xfrm>
              <a:custGeom>
                <a:avLst/>
                <a:gdLst/>
                <a:ahLst/>
                <a:cxnLst/>
                <a:rect l="l" t="t" r="r" b="b"/>
                <a:pathLst>
                  <a:path w="3529" h="1168" fill="none" extrusionOk="0">
                    <a:moveTo>
                      <a:pt x="3529" y="1168"/>
                    </a:moveTo>
                    <a:lnTo>
                      <a:pt x="3529" y="1"/>
                    </a:lnTo>
                    <a:lnTo>
                      <a:pt x="0" y="1"/>
                    </a:lnTo>
                    <a:lnTo>
                      <a:pt x="0" y="1168"/>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1"/>
              <p:cNvSpPr/>
              <p:nvPr/>
            </p:nvSpPr>
            <p:spPr>
              <a:xfrm>
                <a:off x="8869933" y="2027351"/>
                <a:ext cx="399121" cy="86966"/>
              </a:xfrm>
              <a:custGeom>
                <a:avLst/>
                <a:gdLst/>
                <a:ahLst/>
                <a:cxnLst/>
                <a:rect l="l" t="t" r="r" b="b"/>
                <a:pathLst>
                  <a:path w="3901" h="850" fill="none" extrusionOk="0">
                    <a:moveTo>
                      <a:pt x="3901" y="850"/>
                    </a:moveTo>
                    <a:lnTo>
                      <a:pt x="1" y="850"/>
                    </a:lnTo>
                    <a:lnTo>
                      <a:pt x="1" y="1"/>
                    </a:lnTo>
                    <a:lnTo>
                      <a:pt x="3901"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1"/>
              <p:cNvSpPr/>
              <p:nvPr/>
            </p:nvSpPr>
            <p:spPr>
              <a:xfrm>
                <a:off x="9192934" y="1845541"/>
                <a:ext cx="57090" cy="181912"/>
              </a:xfrm>
              <a:custGeom>
                <a:avLst/>
                <a:gdLst/>
                <a:ahLst/>
                <a:cxnLst/>
                <a:rect l="l" t="t" r="r" b="b"/>
                <a:pathLst>
                  <a:path w="558" h="1778" fill="none" extrusionOk="0">
                    <a:moveTo>
                      <a:pt x="558" y="1778"/>
                    </a:moveTo>
                    <a:lnTo>
                      <a:pt x="1" y="1778"/>
                    </a:lnTo>
                    <a:lnTo>
                      <a:pt x="1"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1"/>
              <p:cNvSpPr/>
              <p:nvPr/>
            </p:nvSpPr>
            <p:spPr>
              <a:xfrm>
                <a:off x="9041000" y="1845541"/>
                <a:ext cx="57090" cy="181912"/>
              </a:xfrm>
              <a:custGeom>
                <a:avLst/>
                <a:gdLst/>
                <a:ahLst/>
                <a:cxnLst/>
                <a:rect l="l" t="t" r="r" b="b"/>
                <a:pathLst>
                  <a:path w="558" h="1778" fill="none" extrusionOk="0">
                    <a:moveTo>
                      <a:pt x="557" y="1778"/>
                    </a:moveTo>
                    <a:lnTo>
                      <a:pt x="0" y="1778"/>
                    </a:lnTo>
                    <a:lnTo>
                      <a:pt x="0" y="0"/>
                    </a:lnTo>
                    <a:lnTo>
                      <a:pt x="55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1"/>
              <p:cNvSpPr/>
              <p:nvPr/>
            </p:nvSpPr>
            <p:spPr>
              <a:xfrm>
                <a:off x="8888963" y="1845541"/>
                <a:ext cx="57090" cy="181912"/>
              </a:xfrm>
              <a:custGeom>
                <a:avLst/>
                <a:gdLst/>
                <a:ahLst/>
                <a:cxnLst/>
                <a:rect l="l" t="t" r="r" b="b"/>
                <a:pathLst>
                  <a:path w="558" h="1778" fill="none" extrusionOk="0">
                    <a:moveTo>
                      <a:pt x="558" y="1778"/>
                    </a:moveTo>
                    <a:lnTo>
                      <a:pt x="0" y="1778"/>
                    </a:lnTo>
                    <a:lnTo>
                      <a:pt x="0"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1"/>
              <p:cNvSpPr/>
              <p:nvPr/>
            </p:nvSpPr>
            <p:spPr>
              <a:xfrm>
                <a:off x="8888963" y="1280875"/>
                <a:ext cx="361061" cy="564765"/>
              </a:xfrm>
              <a:custGeom>
                <a:avLst/>
                <a:gdLst/>
                <a:ahLst/>
                <a:cxnLst/>
                <a:rect l="l" t="t" r="r" b="b"/>
                <a:pathLst>
                  <a:path w="3529" h="5520" fill="none" extrusionOk="0">
                    <a:moveTo>
                      <a:pt x="1778" y="1"/>
                    </a:moveTo>
                    <a:lnTo>
                      <a:pt x="3529" y="5519"/>
                    </a:lnTo>
                    <a:lnTo>
                      <a:pt x="0" y="551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1"/>
              <p:cNvSpPr/>
              <p:nvPr/>
            </p:nvSpPr>
            <p:spPr>
              <a:xfrm>
                <a:off x="9190274" y="1574104"/>
                <a:ext cx="59751" cy="271537"/>
              </a:xfrm>
              <a:custGeom>
                <a:avLst/>
                <a:gdLst/>
                <a:ahLst/>
                <a:cxnLst/>
                <a:rect l="l" t="t" r="r" b="b"/>
                <a:pathLst>
                  <a:path w="584" h="2654" fill="none" extrusionOk="0">
                    <a:moveTo>
                      <a:pt x="0" y="770"/>
                    </a:moveTo>
                    <a:lnTo>
                      <a:pt x="584" y="0"/>
                    </a:lnTo>
                    <a:lnTo>
                      <a:pt x="584"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1"/>
              <p:cNvSpPr/>
              <p:nvPr/>
            </p:nvSpPr>
            <p:spPr>
              <a:xfrm>
                <a:off x="8888963" y="1574104"/>
                <a:ext cx="62513" cy="271537"/>
              </a:xfrm>
              <a:custGeom>
                <a:avLst/>
                <a:gdLst/>
                <a:ahLst/>
                <a:cxnLst/>
                <a:rect l="l" t="t" r="r" b="b"/>
                <a:pathLst>
                  <a:path w="611" h="2654" fill="none" extrusionOk="0">
                    <a:moveTo>
                      <a:pt x="611" y="770"/>
                    </a:moveTo>
                    <a:lnTo>
                      <a:pt x="0" y="0"/>
                    </a:lnTo>
                    <a:lnTo>
                      <a:pt x="0"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1"/>
              <p:cNvSpPr/>
              <p:nvPr/>
            </p:nvSpPr>
            <p:spPr>
              <a:xfrm>
                <a:off x="9700508" y="3677661"/>
                <a:ext cx="618991" cy="1463171"/>
              </a:xfrm>
              <a:custGeom>
                <a:avLst/>
                <a:gdLst/>
                <a:ahLst/>
                <a:cxnLst/>
                <a:rect l="l" t="t" r="r" b="b"/>
                <a:pathLst>
                  <a:path w="6050" h="14301" fill="none" extrusionOk="0">
                    <a:moveTo>
                      <a:pt x="6050" y="14300"/>
                    </a:moveTo>
                    <a:lnTo>
                      <a:pt x="6050" y="1"/>
                    </a:lnTo>
                    <a:lnTo>
                      <a:pt x="1" y="1"/>
                    </a:lnTo>
                    <a:lnTo>
                      <a:pt x="1"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1"/>
              <p:cNvSpPr/>
              <p:nvPr/>
            </p:nvSpPr>
            <p:spPr>
              <a:xfrm>
                <a:off x="7822250" y="4407869"/>
                <a:ext cx="909354" cy="141191"/>
              </a:xfrm>
              <a:custGeom>
                <a:avLst/>
                <a:gdLst/>
                <a:ahLst/>
                <a:cxnLst/>
                <a:rect l="l" t="t" r="r" b="b"/>
                <a:pathLst>
                  <a:path w="8888" h="1380" fill="none" extrusionOk="0">
                    <a:moveTo>
                      <a:pt x="0" y="0"/>
                    </a:moveTo>
                    <a:lnTo>
                      <a:pt x="8888" y="0"/>
                    </a:lnTo>
                    <a:lnTo>
                      <a:pt x="8888"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1"/>
              <p:cNvSpPr/>
              <p:nvPr/>
            </p:nvSpPr>
            <p:spPr>
              <a:xfrm>
                <a:off x="7822250" y="3677661"/>
                <a:ext cx="909354" cy="138531"/>
              </a:xfrm>
              <a:custGeom>
                <a:avLst/>
                <a:gdLst/>
                <a:ahLst/>
                <a:cxnLst/>
                <a:rect l="l" t="t" r="r" b="b"/>
                <a:pathLst>
                  <a:path w="8888" h="1354" fill="none" extrusionOk="0">
                    <a:moveTo>
                      <a:pt x="0" y="1"/>
                    </a:moveTo>
                    <a:lnTo>
                      <a:pt x="8888" y="1"/>
                    </a:lnTo>
                    <a:lnTo>
                      <a:pt x="8888"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1"/>
              <p:cNvSpPr/>
              <p:nvPr/>
            </p:nvSpPr>
            <p:spPr>
              <a:xfrm>
                <a:off x="7998637" y="3911139"/>
                <a:ext cx="263455" cy="499490"/>
              </a:xfrm>
              <a:custGeom>
                <a:avLst/>
                <a:gdLst/>
                <a:ahLst/>
                <a:cxnLst/>
                <a:rect l="l" t="t" r="r" b="b"/>
                <a:pathLst>
                  <a:path w="2575" h="4882" fill="none" extrusionOk="0">
                    <a:moveTo>
                      <a:pt x="80" y="4882"/>
                    </a:moveTo>
                    <a:lnTo>
                      <a:pt x="80" y="1698"/>
                    </a:lnTo>
                    <a:cubicBezTo>
                      <a:pt x="1" y="0"/>
                      <a:pt x="2574" y="0"/>
                      <a:pt x="2495" y="1698"/>
                    </a:cubicBezTo>
                    <a:lnTo>
                      <a:pt x="2495"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1"/>
              <p:cNvSpPr/>
              <p:nvPr/>
            </p:nvSpPr>
            <p:spPr>
              <a:xfrm>
                <a:off x="8006822" y="4662936"/>
                <a:ext cx="247085" cy="477902"/>
              </a:xfrm>
              <a:custGeom>
                <a:avLst/>
                <a:gdLst/>
                <a:ahLst/>
                <a:cxnLst/>
                <a:rect l="l" t="t" r="r" b="b"/>
                <a:pathLst>
                  <a:path w="2415" h="4671" fill="none" extrusionOk="0">
                    <a:moveTo>
                      <a:pt x="0" y="4670"/>
                    </a:moveTo>
                    <a:lnTo>
                      <a:pt x="0" y="1513"/>
                    </a:lnTo>
                    <a:cubicBezTo>
                      <a:pt x="80" y="1"/>
                      <a:pt x="2335" y="1"/>
                      <a:pt x="2415" y="1513"/>
                    </a:cubicBezTo>
                    <a:lnTo>
                      <a:pt x="2415"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1"/>
              <p:cNvSpPr/>
              <p:nvPr/>
            </p:nvSpPr>
            <p:spPr>
              <a:xfrm>
                <a:off x="7822250" y="3677661"/>
                <a:ext cx="618991" cy="1463171"/>
              </a:xfrm>
              <a:custGeom>
                <a:avLst/>
                <a:gdLst/>
                <a:ahLst/>
                <a:cxnLst/>
                <a:rect l="l" t="t" r="r" b="b"/>
                <a:pathLst>
                  <a:path w="6050" h="14301" fill="none" extrusionOk="0">
                    <a:moveTo>
                      <a:pt x="0" y="14300"/>
                    </a:moveTo>
                    <a:lnTo>
                      <a:pt x="0" y="1"/>
                    </a:lnTo>
                    <a:lnTo>
                      <a:pt x="6049" y="1"/>
                    </a:lnTo>
                    <a:lnTo>
                      <a:pt x="6049"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41"/>
            <p:cNvGrpSpPr/>
            <p:nvPr/>
          </p:nvGrpSpPr>
          <p:grpSpPr>
            <a:xfrm flipH="1">
              <a:off x="5718894" y="2229741"/>
              <a:ext cx="2285420" cy="3082646"/>
              <a:chOff x="5010158" y="2622410"/>
              <a:chExt cx="2020886" cy="2725834"/>
            </a:xfrm>
          </p:grpSpPr>
          <p:sp>
            <p:nvSpPr>
              <p:cNvPr id="496" name="Google Shape;496;p41"/>
              <p:cNvSpPr/>
              <p:nvPr/>
            </p:nvSpPr>
            <p:spPr>
              <a:xfrm flipH="1">
                <a:off x="5744041" y="2622410"/>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Ouah !</a:t>
                </a:r>
                <a:endParaRPr>
                  <a:solidFill>
                    <a:schemeClr val="dk2"/>
                  </a:solidFill>
                  <a:latin typeface="Big Shoulders Text"/>
                  <a:ea typeface="Big Shoulders Text"/>
                  <a:cs typeface="Big Shoulders Text"/>
                  <a:sym typeface="Big Shoulders Text"/>
                </a:endParaRPr>
              </a:p>
            </p:txBody>
          </p:sp>
          <p:grpSp>
            <p:nvGrpSpPr>
              <p:cNvPr id="497" name="Google Shape;497;p41"/>
              <p:cNvGrpSpPr/>
              <p:nvPr/>
            </p:nvGrpSpPr>
            <p:grpSpPr>
              <a:xfrm>
                <a:off x="5010158" y="3341959"/>
                <a:ext cx="2020886" cy="2006285"/>
                <a:chOff x="4282268" y="3458367"/>
                <a:chExt cx="2375836" cy="2358393"/>
              </a:xfrm>
            </p:grpSpPr>
            <p:sp>
              <p:nvSpPr>
                <p:cNvPr id="498" name="Google Shape;498;p41"/>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1"/>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1"/>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1"/>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1"/>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1"/>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1"/>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1"/>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1"/>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1"/>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1"/>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accent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1"/>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1"/>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1"/>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1"/>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1"/>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1"/>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1"/>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1"/>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 name="Google Shape;518;p41"/>
            <p:cNvSpPr/>
            <p:nvPr/>
          </p:nvSpPr>
          <p:spPr>
            <a:xfrm flipH="1">
              <a:off x="7798125" y="189325"/>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1"/>
            <p:cNvSpPr/>
            <p:nvPr/>
          </p:nvSpPr>
          <p:spPr>
            <a:xfrm>
              <a:off x="6316450" y="883025"/>
              <a:ext cx="1355300" cy="49057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agen 2" descr="Interfaz de usuario gráfica, Aplicación, Tabla&#10;&#10;Descripción generada automáticamente">
            <a:extLst>
              <a:ext uri="{FF2B5EF4-FFF2-40B4-BE49-F238E27FC236}">
                <a16:creationId xmlns:a16="http://schemas.microsoft.com/office/drawing/2014/main" id="{D3EB6FE2-2B62-B70B-2BBE-50479611CDE6}"/>
              </a:ext>
            </a:extLst>
          </p:cNvPr>
          <p:cNvPicPr>
            <a:picLocks noChangeAspect="1"/>
          </p:cNvPicPr>
          <p:nvPr/>
        </p:nvPicPr>
        <p:blipFill>
          <a:blip r:embed="rId3"/>
          <a:stretch>
            <a:fillRect/>
          </a:stretch>
        </p:blipFill>
        <p:spPr>
          <a:xfrm>
            <a:off x="480298" y="1470295"/>
            <a:ext cx="3348685" cy="3283344"/>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04"/>
        <p:cNvGrpSpPr/>
        <p:nvPr/>
      </p:nvGrpSpPr>
      <p:grpSpPr>
        <a:xfrm>
          <a:off x="0" y="0"/>
          <a:ext cx="0" cy="0"/>
          <a:chOff x="0" y="0"/>
          <a:chExt cx="0" cy="0"/>
        </a:xfrm>
      </p:grpSpPr>
      <p:sp>
        <p:nvSpPr>
          <p:cNvPr id="905" name="Google Shape;905;p50"/>
          <p:cNvSpPr/>
          <p:nvPr/>
        </p:nvSpPr>
        <p:spPr>
          <a:xfrm>
            <a:off x="7081707" y="4644216"/>
            <a:ext cx="81" cy="507385"/>
          </a:xfrm>
          <a:custGeom>
            <a:avLst/>
            <a:gdLst/>
            <a:ahLst/>
            <a:cxnLst/>
            <a:rect l="l" t="t" r="r" b="b"/>
            <a:pathLst>
              <a:path w="1" h="6288" fill="none" extrusionOk="0">
                <a:moveTo>
                  <a:pt x="1" y="0"/>
                </a:moveTo>
                <a:lnTo>
                  <a:pt x="1"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0"/>
          <p:cNvSpPr/>
          <p:nvPr/>
        </p:nvSpPr>
        <p:spPr>
          <a:xfrm>
            <a:off x="7193063" y="4757669"/>
            <a:ext cx="81" cy="393933"/>
          </a:xfrm>
          <a:custGeom>
            <a:avLst/>
            <a:gdLst/>
            <a:ahLst/>
            <a:cxnLst/>
            <a:rect l="l" t="t" r="r" b="b"/>
            <a:pathLst>
              <a:path w="1" h="4882" fill="none" extrusionOk="0">
                <a:moveTo>
                  <a:pt x="0" y="0"/>
                </a:moveTo>
                <a:lnTo>
                  <a:pt x="0" y="488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0"/>
          <p:cNvSpPr/>
          <p:nvPr/>
        </p:nvSpPr>
        <p:spPr>
          <a:xfrm>
            <a:off x="7306517" y="4875399"/>
            <a:ext cx="81" cy="276205"/>
          </a:xfrm>
          <a:custGeom>
            <a:avLst/>
            <a:gdLst/>
            <a:ahLst/>
            <a:cxnLst/>
            <a:rect l="l" t="t" r="r" b="b"/>
            <a:pathLst>
              <a:path w="1" h="3423" fill="none" extrusionOk="0">
                <a:moveTo>
                  <a:pt x="0" y="0"/>
                </a:moveTo>
                <a:lnTo>
                  <a:pt x="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0"/>
          <p:cNvSpPr/>
          <p:nvPr/>
        </p:nvSpPr>
        <p:spPr>
          <a:xfrm>
            <a:off x="7422069" y="4993129"/>
            <a:ext cx="81" cy="158477"/>
          </a:xfrm>
          <a:custGeom>
            <a:avLst/>
            <a:gdLst/>
            <a:ahLst/>
            <a:cxnLst/>
            <a:rect l="l" t="t" r="r" b="b"/>
            <a:pathLst>
              <a:path w="1" h="1964" fill="none" extrusionOk="0">
                <a:moveTo>
                  <a:pt x="1" y="0"/>
                </a:moveTo>
                <a:lnTo>
                  <a:pt x="1" y="196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 name="Google Shape;909;p50"/>
          <p:cNvGrpSpPr/>
          <p:nvPr/>
        </p:nvGrpSpPr>
        <p:grpSpPr>
          <a:xfrm>
            <a:off x="4630582" y="1209546"/>
            <a:ext cx="6858299" cy="4235469"/>
            <a:chOff x="4630582" y="1209546"/>
            <a:chExt cx="6858299" cy="4235469"/>
          </a:xfrm>
        </p:grpSpPr>
        <p:grpSp>
          <p:nvGrpSpPr>
            <p:cNvPr id="910" name="Google Shape;910;p50"/>
            <p:cNvGrpSpPr/>
            <p:nvPr/>
          </p:nvGrpSpPr>
          <p:grpSpPr>
            <a:xfrm>
              <a:off x="4630582" y="1209546"/>
              <a:ext cx="6858299" cy="3955551"/>
              <a:chOff x="4630582" y="1209546"/>
              <a:chExt cx="6858299" cy="3955551"/>
            </a:xfrm>
          </p:grpSpPr>
          <p:grpSp>
            <p:nvGrpSpPr>
              <p:cNvPr id="911" name="Google Shape;911;p50"/>
              <p:cNvGrpSpPr/>
              <p:nvPr/>
            </p:nvGrpSpPr>
            <p:grpSpPr>
              <a:xfrm>
                <a:off x="7099007" y="1209546"/>
                <a:ext cx="4389874" cy="3955551"/>
                <a:chOff x="6353350" y="2922600"/>
                <a:chExt cx="1023375" cy="922125"/>
              </a:xfrm>
            </p:grpSpPr>
            <p:sp>
              <p:nvSpPr>
                <p:cNvPr id="912" name="Google Shape;912;p50"/>
                <p:cNvSpPr/>
                <p:nvPr/>
              </p:nvSpPr>
              <p:spPr>
                <a:xfrm>
                  <a:off x="6353350" y="3084450"/>
                  <a:ext cx="310200" cy="760275"/>
                </a:xfrm>
                <a:custGeom>
                  <a:avLst/>
                  <a:gdLst/>
                  <a:ahLst/>
                  <a:cxnLst/>
                  <a:rect l="l" t="t" r="r" b="b"/>
                  <a:pathLst>
                    <a:path w="12408" h="30411" extrusionOk="0">
                      <a:moveTo>
                        <a:pt x="6674" y="1069"/>
                      </a:moveTo>
                      <a:cubicBezTo>
                        <a:pt x="7091" y="1069"/>
                        <a:pt x="7507" y="1381"/>
                        <a:pt x="7507" y="1896"/>
                      </a:cubicBezTo>
                      <a:lnTo>
                        <a:pt x="7507" y="2399"/>
                      </a:lnTo>
                      <a:lnTo>
                        <a:pt x="5856" y="2399"/>
                      </a:lnTo>
                      <a:lnTo>
                        <a:pt x="5856" y="1896"/>
                      </a:lnTo>
                      <a:cubicBezTo>
                        <a:pt x="5856" y="1806"/>
                        <a:pt x="5882" y="1716"/>
                        <a:pt x="5907" y="1639"/>
                      </a:cubicBezTo>
                      <a:lnTo>
                        <a:pt x="7055" y="1639"/>
                      </a:lnTo>
                      <a:lnTo>
                        <a:pt x="7055" y="1497"/>
                      </a:lnTo>
                      <a:lnTo>
                        <a:pt x="5972" y="1497"/>
                      </a:lnTo>
                      <a:cubicBezTo>
                        <a:pt x="6130" y="1202"/>
                        <a:pt x="6402" y="1069"/>
                        <a:pt x="6674" y="1069"/>
                      </a:cubicBezTo>
                      <a:close/>
                      <a:moveTo>
                        <a:pt x="6888" y="2554"/>
                      </a:moveTo>
                      <a:lnTo>
                        <a:pt x="6888" y="3676"/>
                      </a:lnTo>
                      <a:lnTo>
                        <a:pt x="6423" y="3676"/>
                      </a:lnTo>
                      <a:lnTo>
                        <a:pt x="6423" y="2554"/>
                      </a:lnTo>
                      <a:close/>
                      <a:moveTo>
                        <a:pt x="6269" y="2554"/>
                      </a:moveTo>
                      <a:lnTo>
                        <a:pt x="6269" y="3676"/>
                      </a:lnTo>
                      <a:lnTo>
                        <a:pt x="6075" y="3676"/>
                      </a:lnTo>
                      <a:cubicBezTo>
                        <a:pt x="5998" y="3676"/>
                        <a:pt x="5933" y="3689"/>
                        <a:pt x="5869" y="3715"/>
                      </a:cubicBezTo>
                      <a:lnTo>
                        <a:pt x="5856" y="2554"/>
                      </a:lnTo>
                      <a:close/>
                      <a:moveTo>
                        <a:pt x="7520" y="2554"/>
                      </a:moveTo>
                      <a:lnTo>
                        <a:pt x="7520" y="3715"/>
                      </a:lnTo>
                      <a:cubicBezTo>
                        <a:pt x="7455" y="3689"/>
                        <a:pt x="7378" y="3676"/>
                        <a:pt x="7313" y="3676"/>
                      </a:cubicBezTo>
                      <a:lnTo>
                        <a:pt x="7042" y="3676"/>
                      </a:lnTo>
                      <a:lnTo>
                        <a:pt x="7042" y="2554"/>
                      </a:lnTo>
                      <a:close/>
                      <a:moveTo>
                        <a:pt x="7313" y="3831"/>
                      </a:moveTo>
                      <a:cubicBezTo>
                        <a:pt x="7571" y="3831"/>
                        <a:pt x="7790" y="4050"/>
                        <a:pt x="7790" y="4321"/>
                      </a:cubicBezTo>
                      <a:lnTo>
                        <a:pt x="7790" y="4966"/>
                      </a:lnTo>
                      <a:lnTo>
                        <a:pt x="5559" y="4966"/>
                      </a:lnTo>
                      <a:lnTo>
                        <a:pt x="5559" y="4450"/>
                      </a:lnTo>
                      <a:lnTo>
                        <a:pt x="6862" y="4450"/>
                      </a:lnTo>
                      <a:lnTo>
                        <a:pt x="6862" y="4308"/>
                      </a:lnTo>
                      <a:lnTo>
                        <a:pt x="5572" y="4308"/>
                      </a:lnTo>
                      <a:cubicBezTo>
                        <a:pt x="5585" y="4037"/>
                        <a:pt x="5804" y="3831"/>
                        <a:pt x="6062" y="3831"/>
                      </a:cubicBezTo>
                      <a:close/>
                      <a:moveTo>
                        <a:pt x="8074" y="5121"/>
                      </a:moveTo>
                      <a:cubicBezTo>
                        <a:pt x="8242" y="5121"/>
                        <a:pt x="8384" y="5250"/>
                        <a:pt x="8384" y="5430"/>
                      </a:cubicBezTo>
                      <a:lnTo>
                        <a:pt x="8384" y="5649"/>
                      </a:lnTo>
                      <a:cubicBezTo>
                        <a:pt x="8384" y="5740"/>
                        <a:pt x="8345" y="5804"/>
                        <a:pt x="8293" y="5869"/>
                      </a:cubicBezTo>
                      <a:cubicBezTo>
                        <a:pt x="7816" y="5675"/>
                        <a:pt x="7313" y="5572"/>
                        <a:pt x="6797" y="5572"/>
                      </a:cubicBezTo>
                      <a:lnTo>
                        <a:pt x="6372" y="5572"/>
                      </a:lnTo>
                      <a:cubicBezTo>
                        <a:pt x="5920" y="5572"/>
                        <a:pt x="5469" y="5649"/>
                        <a:pt x="5043" y="5804"/>
                      </a:cubicBezTo>
                      <a:cubicBezTo>
                        <a:pt x="5005" y="5753"/>
                        <a:pt x="4992" y="5701"/>
                        <a:pt x="4992" y="5649"/>
                      </a:cubicBezTo>
                      <a:lnTo>
                        <a:pt x="4992" y="5508"/>
                      </a:lnTo>
                      <a:lnTo>
                        <a:pt x="5572" y="5508"/>
                      </a:lnTo>
                      <a:lnTo>
                        <a:pt x="5572" y="5366"/>
                      </a:lnTo>
                      <a:lnTo>
                        <a:pt x="5005" y="5366"/>
                      </a:lnTo>
                      <a:cubicBezTo>
                        <a:pt x="5031" y="5224"/>
                        <a:pt x="5159" y="5121"/>
                        <a:pt x="5314" y="5121"/>
                      </a:cubicBezTo>
                      <a:close/>
                      <a:moveTo>
                        <a:pt x="6797" y="5714"/>
                      </a:moveTo>
                      <a:cubicBezTo>
                        <a:pt x="7726" y="5714"/>
                        <a:pt x="8629" y="6049"/>
                        <a:pt x="9325" y="6668"/>
                      </a:cubicBezTo>
                      <a:lnTo>
                        <a:pt x="6488" y="6668"/>
                      </a:lnTo>
                      <a:lnTo>
                        <a:pt x="6488" y="6810"/>
                      </a:lnTo>
                      <a:lnTo>
                        <a:pt x="9454" y="6810"/>
                      </a:lnTo>
                      <a:lnTo>
                        <a:pt x="9454" y="6784"/>
                      </a:lnTo>
                      <a:cubicBezTo>
                        <a:pt x="9841" y="7145"/>
                        <a:pt x="10138" y="7571"/>
                        <a:pt x="10357" y="8061"/>
                      </a:cubicBezTo>
                      <a:lnTo>
                        <a:pt x="9454" y="8061"/>
                      </a:lnTo>
                      <a:lnTo>
                        <a:pt x="9454" y="8203"/>
                      </a:lnTo>
                      <a:lnTo>
                        <a:pt x="10421" y="8203"/>
                      </a:lnTo>
                      <a:cubicBezTo>
                        <a:pt x="10576" y="8603"/>
                        <a:pt x="10653" y="9028"/>
                        <a:pt x="10679" y="9454"/>
                      </a:cubicBezTo>
                      <a:lnTo>
                        <a:pt x="8409" y="9454"/>
                      </a:lnTo>
                      <a:lnTo>
                        <a:pt x="8409" y="9609"/>
                      </a:lnTo>
                      <a:lnTo>
                        <a:pt x="10679" y="9609"/>
                      </a:lnTo>
                      <a:lnTo>
                        <a:pt x="10679" y="11659"/>
                      </a:lnTo>
                      <a:lnTo>
                        <a:pt x="2503" y="11659"/>
                      </a:lnTo>
                      <a:lnTo>
                        <a:pt x="2503" y="10989"/>
                      </a:lnTo>
                      <a:lnTo>
                        <a:pt x="6746" y="10989"/>
                      </a:lnTo>
                      <a:lnTo>
                        <a:pt x="6746" y="10834"/>
                      </a:lnTo>
                      <a:lnTo>
                        <a:pt x="2490" y="10834"/>
                      </a:lnTo>
                      <a:lnTo>
                        <a:pt x="2490" y="9634"/>
                      </a:lnTo>
                      <a:lnTo>
                        <a:pt x="3896" y="9634"/>
                      </a:lnTo>
                      <a:lnTo>
                        <a:pt x="3896" y="9467"/>
                      </a:lnTo>
                      <a:lnTo>
                        <a:pt x="2503" y="9467"/>
                      </a:lnTo>
                      <a:cubicBezTo>
                        <a:pt x="2516" y="8770"/>
                        <a:pt x="2722" y="8100"/>
                        <a:pt x="3096" y="7519"/>
                      </a:cubicBezTo>
                      <a:lnTo>
                        <a:pt x="4489" y="7519"/>
                      </a:lnTo>
                      <a:lnTo>
                        <a:pt x="4489" y="7378"/>
                      </a:lnTo>
                      <a:lnTo>
                        <a:pt x="3199" y="7378"/>
                      </a:lnTo>
                      <a:cubicBezTo>
                        <a:pt x="3921" y="6333"/>
                        <a:pt x="5108" y="5714"/>
                        <a:pt x="6372" y="5714"/>
                      </a:cubicBezTo>
                      <a:close/>
                      <a:moveTo>
                        <a:pt x="3251" y="11801"/>
                      </a:moveTo>
                      <a:lnTo>
                        <a:pt x="3251" y="13645"/>
                      </a:lnTo>
                      <a:lnTo>
                        <a:pt x="2206" y="13645"/>
                      </a:lnTo>
                      <a:lnTo>
                        <a:pt x="2193" y="11801"/>
                      </a:lnTo>
                      <a:close/>
                      <a:moveTo>
                        <a:pt x="4579" y="11801"/>
                      </a:moveTo>
                      <a:lnTo>
                        <a:pt x="4579" y="13645"/>
                      </a:lnTo>
                      <a:lnTo>
                        <a:pt x="3393" y="13645"/>
                      </a:lnTo>
                      <a:lnTo>
                        <a:pt x="3393" y="11801"/>
                      </a:lnTo>
                      <a:close/>
                      <a:moveTo>
                        <a:pt x="5907" y="11801"/>
                      </a:moveTo>
                      <a:lnTo>
                        <a:pt x="5907" y="13645"/>
                      </a:lnTo>
                      <a:lnTo>
                        <a:pt x="4734" y="13645"/>
                      </a:lnTo>
                      <a:lnTo>
                        <a:pt x="4721" y="11801"/>
                      </a:lnTo>
                      <a:close/>
                      <a:moveTo>
                        <a:pt x="7236" y="11801"/>
                      </a:moveTo>
                      <a:lnTo>
                        <a:pt x="7236" y="13645"/>
                      </a:lnTo>
                      <a:lnTo>
                        <a:pt x="6049" y="13645"/>
                      </a:lnTo>
                      <a:lnTo>
                        <a:pt x="6049" y="11801"/>
                      </a:lnTo>
                      <a:close/>
                      <a:moveTo>
                        <a:pt x="8564" y="11801"/>
                      </a:moveTo>
                      <a:lnTo>
                        <a:pt x="8564" y="13645"/>
                      </a:lnTo>
                      <a:lnTo>
                        <a:pt x="7391" y="13645"/>
                      </a:lnTo>
                      <a:lnTo>
                        <a:pt x="7391" y="11801"/>
                      </a:lnTo>
                      <a:close/>
                      <a:moveTo>
                        <a:pt x="9893" y="11801"/>
                      </a:moveTo>
                      <a:lnTo>
                        <a:pt x="9893" y="13645"/>
                      </a:lnTo>
                      <a:lnTo>
                        <a:pt x="8719" y="13645"/>
                      </a:lnTo>
                      <a:lnTo>
                        <a:pt x="8719" y="11801"/>
                      </a:lnTo>
                      <a:close/>
                      <a:moveTo>
                        <a:pt x="11092" y="11801"/>
                      </a:moveTo>
                      <a:lnTo>
                        <a:pt x="11092" y="13645"/>
                      </a:lnTo>
                      <a:lnTo>
                        <a:pt x="10047" y="13645"/>
                      </a:lnTo>
                      <a:lnTo>
                        <a:pt x="10047" y="11801"/>
                      </a:lnTo>
                      <a:close/>
                      <a:moveTo>
                        <a:pt x="3831" y="15299"/>
                      </a:moveTo>
                      <a:cubicBezTo>
                        <a:pt x="4231" y="15299"/>
                        <a:pt x="4631" y="15560"/>
                        <a:pt x="4657" y="16083"/>
                      </a:cubicBezTo>
                      <a:lnTo>
                        <a:pt x="4644" y="17862"/>
                      </a:lnTo>
                      <a:lnTo>
                        <a:pt x="3006" y="17862"/>
                      </a:lnTo>
                      <a:lnTo>
                        <a:pt x="3006" y="16083"/>
                      </a:lnTo>
                      <a:cubicBezTo>
                        <a:pt x="3032" y="15560"/>
                        <a:pt x="3431" y="15299"/>
                        <a:pt x="3831" y="15299"/>
                      </a:cubicBezTo>
                      <a:close/>
                      <a:moveTo>
                        <a:pt x="6578" y="15232"/>
                      </a:moveTo>
                      <a:cubicBezTo>
                        <a:pt x="7055" y="15232"/>
                        <a:pt x="7429" y="15618"/>
                        <a:pt x="7403" y="16083"/>
                      </a:cubicBezTo>
                      <a:lnTo>
                        <a:pt x="7403" y="17862"/>
                      </a:lnTo>
                      <a:lnTo>
                        <a:pt x="5753" y="17862"/>
                      </a:lnTo>
                      <a:lnTo>
                        <a:pt x="5753" y="16083"/>
                      </a:lnTo>
                      <a:cubicBezTo>
                        <a:pt x="5740" y="15618"/>
                        <a:pt x="6114" y="15232"/>
                        <a:pt x="6578" y="15232"/>
                      </a:cubicBezTo>
                      <a:close/>
                      <a:moveTo>
                        <a:pt x="9346" y="15299"/>
                      </a:moveTo>
                      <a:cubicBezTo>
                        <a:pt x="9747" y="15299"/>
                        <a:pt x="10150" y="15560"/>
                        <a:pt x="10176" y="16083"/>
                      </a:cubicBezTo>
                      <a:lnTo>
                        <a:pt x="10176" y="17862"/>
                      </a:lnTo>
                      <a:lnTo>
                        <a:pt x="8526" y="17862"/>
                      </a:lnTo>
                      <a:lnTo>
                        <a:pt x="8526" y="16083"/>
                      </a:lnTo>
                      <a:cubicBezTo>
                        <a:pt x="8545" y="15560"/>
                        <a:pt x="8945" y="15299"/>
                        <a:pt x="9346" y="15299"/>
                      </a:cubicBezTo>
                      <a:close/>
                      <a:moveTo>
                        <a:pt x="10679" y="13800"/>
                      </a:moveTo>
                      <a:lnTo>
                        <a:pt x="10679" y="14380"/>
                      </a:lnTo>
                      <a:lnTo>
                        <a:pt x="9145" y="14380"/>
                      </a:lnTo>
                      <a:lnTo>
                        <a:pt x="9145" y="14535"/>
                      </a:lnTo>
                      <a:lnTo>
                        <a:pt x="10679" y="14535"/>
                      </a:lnTo>
                      <a:lnTo>
                        <a:pt x="10679" y="14870"/>
                      </a:lnTo>
                      <a:lnTo>
                        <a:pt x="10215" y="14870"/>
                      </a:lnTo>
                      <a:lnTo>
                        <a:pt x="10215" y="15012"/>
                      </a:lnTo>
                      <a:lnTo>
                        <a:pt x="10679" y="15012"/>
                      </a:lnTo>
                      <a:lnTo>
                        <a:pt x="10679" y="17862"/>
                      </a:lnTo>
                      <a:lnTo>
                        <a:pt x="10331" y="17862"/>
                      </a:lnTo>
                      <a:lnTo>
                        <a:pt x="10331" y="16083"/>
                      </a:lnTo>
                      <a:cubicBezTo>
                        <a:pt x="10331" y="15554"/>
                        <a:pt x="9893" y="15115"/>
                        <a:pt x="9351" y="15115"/>
                      </a:cubicBezTo>
                      <a:cubicBezTo>
                        <a:pt x="8822" y="15115"/>
                        <a:pt x="8384" y="15554"/>
                        <a:pt x="8384" y="16083"/>
                      </a:cubicBezTo>
                      <a:lnTo>
                        <a:pt x="8384" y="17862"/>
                      </a:lnTo>
                      <a:lnTo>
                        <a:pt x="7571" y="17862"/>
                      </a:lnTo>
                      <a:lnTo>
                        <a:pt x="7571" y="16083"/>
                      </a:lnTo>
                      <a:cubicBezTo>
                        <a:pt x="7571" y="15554"/>
                        <a:pt x="7133" y="15115"/>
                        <a:pt x="6591" y="15115"/>
                      </a:cubicBezTo>
                      <a:cubicBezTo>
                        <a:pt x="6049" y="15115"/>
                        <a:pt x="5611" y="15554"/>
                        <a:pt x="5611" y="16083"/>
                      </a:cubicBezTo>
                      <a:lnTo>
                        <a:pt x="5611" y="17862"/>
                      </a:lnTo>
                      <a:lnTo>
                        <a:pt x="4798" y="17862"/>
                      </a:lnTo>
                      <a:lnTo>
                        <a:pt x="4798" y="16083"/>
                      </a:lnTo>
                      <a:cubicBezTo>
                        <a:pt x="4798" y="15554"/>
                        <a:pt x="4360" y="15115"/>
                        <a:pt x="3831" y="15115"/>
                      </a:cubicBezTo>
                      <a:cubicBezTo>
                        <a:pt x="3289" y="15115"/>
                        <a:pt x="2851" y="15554"/>
                        <a:pt x="2851" y="16083"/>
                      </a:cubicBezTo>
                      <a:lnTo>
                        <a:pt x="2851" y="17862"/>
                      </a:lnTo>
                      <a:lnTo>
                        <a:pt x="2490" y="17862"/>
                      </a:lnTo>
                      <a:lnTo>
                        <a:pt x="2477" y="14548"/>
                      </a:lnTo>
                      <a:lnTo>
                        <a:pt x="3883" y="14548"/>
                      </a:lnTo>
                      <a:lnTo>
                        <a:pt x="3883" y="14393"/>
                      </a:lnTo>
                      <a:lnTo>
                        <a:pt x="2477" y="14393"/>
                      </a:lnTo>
                      <a:lnTo>
                        <a:pt x="2477" y="14097"/>
                      </a:lnTo>
                      <a:lnTo>
                        <a:pt x="3109" y="14097"/>
                      </a:lnTo>
                      <a:lnTo>
                        <a:pt x="3109" y="13942"/>
                      </a:lnTo>
                      <a:lnTo>
                        <a:pt x="2477" y="13942"/>
                      </a:lnTo>
                      <a:lnTo>
                        <a:pt x="2477" y="13800"/>
                      </a:lnTo>
                      <a:close/>
                      <a:moveTo>
                        <a:pt x="1083" y="16880"/>
                      </a:moveTo>
                      <a:cubicBezTo>
                        <a:pt x="1382" y="16880"/>
                        <a:pt x="1682" y="17039"/>
                        <a:pt x="1819" y="17385"/>
                      </a:cubicBezTo>
                      <a:lnTo>
                        <a:pt x="1200" y="17385"/>
                      </a:lnTo>
                      <a:lnTo>
                        <a:pt x="1200" y="17540"/>
                      </a:lnTo>
                      <a:lnTo>
                        <a:pt x="1858" y="17540"/>
                      </a:lnTo>
                      <a:cubicBezTo>
                        <a:pt x="1871" y="17579"/>
                        <a:pt x="1871" y="17630"/>
                        <a:pt x="1871" y="17669"/>
                      </a:cubicBezTo>
                      <a:lnTo>
                        <a:pt x="1871" y="18430"/>
                      </a:lnTo>
                      <a:lnTo>
                        <a:pt x="259" y="18430"/>
                      </a:lnTo>
                      <a:lnTo>
                        <a:pt x="259" y="18030"/>
                      </a:lnTo>
                      <a:lnTo>
                        <a:pt x="1084" y="18030"/>
                      </a:lnTo>
                      <a:lnTo>
                        <a:pt x="1084" y="17888"/>
                      </a:lnTo>
                      <a:lnTo>
                        <a:pt x="272" y="17888"/>
                      </a:lnTo>
                      <a:lnTo>
                        <a:pt x="272" y="17669"/>
                      </a:lnTo>
                      <a:cubicBezTo>
                        <a:pt x="279" y="17166"/>
                        <a:pt x="681" y="16880"/>
                        <a:pt x="1083" y="16880"/>
                      </a:cubicBezTo>
                      <a:close/>
                      <a:moveTo>
                        <a:pt x="1587" y="18585"/>
                      </a:moveTo>
                      <a:lnTo>
                        <a:pt x="1587" y="22002"/>
                      </a:lnTo>
                      <a:lnTo>
                        <a:pt x="543" y="22002"/>
                      </a:lnTo>
                      <a:lnTo>
                        <a:pt x="543" y="18585"/>
                      </a:lnTo>
                      <a:close/>
                      <a:moveTo>
                        <a:pt x="1987" y="22157"/>
                      </a:moveTo>
                      <a:lnTo>
                        <a:pt x="1987" y="22686"/>
                      </a:lnTo>
                      <a:lnTo>
                        <a:pt x="143" y="22686"/>
                      </a:lnTo>
                      <a:lnTo>
                        <a:pt x="143" y="22157"/>
                      </a:lnTo>
                      <a:close/>
                      <a:moveTo>
                        <a:pt x="1600" y="22853"/>
                      </a:moveTo>
                      <a:lnTo>
                        <a:pt x="1600" y="24711"/>
                      </a:lnTo>
                      <a:lnTo>
                        <a:pt x="1007" y="24711"/>
                      </a:lnTo>
                      <a:lnTo>
                        <a:pt x="1007" y="24852"/>
                      </a:lnTo>
                      <a:lnTo>
                        <a:pt x="1600" y="24852"/>
                      </a:lnTo>
                      <a:lnTo>
                        <a:pt x="1600" y="30256"/>
                      </a:lnTo>
                      <a:lnTo>
                        <a:pt x="543" y="30256"/>
                      </a:lnTo>
                      <a:lnTo>
                        <a:pt x="543" y="29921"/>
                      </a:lnTo>
                      <a:lnTo>
                        <a:pt x="1355" y="29921"/>
                      </a:lnTo>
                      <a:lnTo>
                        <a:pt x="1355" y="29766"/>
                      </a:lnTo>
                      <a:lnTo>
                        <a:pt x="543" y="29766"/>
                      </a:lnTo>
                      <a:lnTo>
                        <a:pt x="543" y="22853"/>
                      </a:lnTo>
                      <a:close/>
                      <a:moveTo>
                        <a:pt x="12253" y="18017"/>
                      </a:moveTo>
                      <a:lnTo>
                        <a:pt x="12253" y="30256"/>
                      </a:lnTo>
                      <a:lnTo>
                        <a:pt x="1742" y="30256"/>
                      </a:lnTo>
                      <a:lnTo>
                        <a:pt x="1742" y="29650"/>
                      </a:lnTo>
                      <a:lnTo>
                        <a:pt x="7262" y="29650"/>
                      </a:lnTo>
                      <a:lnTo>
                        <a:pt x="7262" y="29495"/>
                      </a:lnTo>
                      <a:lnTo>
                        <a:pt x="1742" y="29495"/>
                      </a:lnTo>
                      <a:lnTo>
                        <a:pt x="1742" y="22853"/>
                      </a:lnTo>
                      <a:lnTo>
                        <a:pt x="2142" y="22853"/>
                      </a:lnTo>
                      <a:lnTo>
                        <a:pt x="2142" y="22183"/>
                      </a:lnTo>
                      <a:lnTo>
                        <a:pt x="11879" y="22183"/>
                      </a:lnTo>
                      <a:lnTo>
                        <a:pt x="11879" y="22028"/>
                      </a:lnTo>
                      <a:lnTo>
                        <a:pt x="2142" y="22028"/>
                      </a:lnTo>
                      <a:lnTo>
                        <a:pt x="2142" y="22015"/>
                      </a:lnTo>
                      <a:lnTo>
                        <a:pt x="1742" y="22015"/>
                      </a:lnTo>
                      <a:lnTo>
                        <a:pt x="1742" y="21654"/>
                      </a:lnTo>
                      <a:lnTo>
                        <a:pt x="11956" y="21654"/>
                      </a:lnTo>
                      <a:lnTo>
                        <a:pt x="11956" y="21512"/>
                      </a:lnTo>
                      <a:lnTo>
                        <a:pt x="1742" y="21512"/>
                      </a:lnTo>
                      <a:lnTo>
                        <a:pt x="1742" y="20158"/>
                      </a:lnTo>
                      <a:lnTo>
                        <a:pt x="5637" y="20158"/>
                      </a:lnTo>
                      <a:lnTo>
                        <a:pt x="5637" y="20016"/>
                      </a:lnTo>
                      <a:lnTo>
                        <a:pt x="1742" y="20016"/>
                      </a:lnTo>
                      <a:lnTo>
                        <a:pt x="1742" y="18585"/>
                      </a:lnTo>
                      <a:lnTo>
                        <a:pt x="2026" y="18585"/>
                      </a:lnTo>
                      <a:lnTo>
                        <a:pt x="2026" y="18017"/>
                      </a:lnTo>
                      <a:close/>
                      <a:moveTo>
                        <a:pt x="6630" y="1"/>
                      </a:moveTo>
                      <a:lnTo>
                        <a:pt x="6630" y="929"/>
                      </a:lnTo>
                      <a:cubicBezTo>
                        <a:pt x="6114" y="955"/>
                        <a:pt x="5714" y="1381"/>
                        <a:pt x="5714" y="1896"/>
                      </a:cubicBezTo>
                      <a:lnTo>
                        <a:pt x="5714" y="2980"/>
                      </a:lnTo>
                      <a:lnTo>
                        <a:pt x="5714" y="3779"/>
                      </a:lnTo>
                      <a:cubicBezTo>
                        <a:pt x="5533" y="3908"/>
                        <a:pt x="5430" y="4102"/>
                        <a:pt x="5430" y="4321"/>
                      </a:cubicBezTo>
                      <a:lnTo>
                        <a:pt x="5430" y="4966"/>
                      </a:lnTo>
                      <a:lnTo>
                        <a:pt x="5314" y="4966"/>
                      </a:lnTo>
                      <a:cubicBezTo>
                        <a:pt x="5056" y="4966"/>
                        <a:pt x="4850" y="5172"/>
                        <a:pt x="4850" y="5430"/>
                      </a:cubicBezTo>
                      <a:lnTo>
                        <a:pt x="4850" y="5649"/>
                      </a:lnTo>
                      <a:cubicBezTo>
                        <a:pt x="4850" y="5727"/>
                        <a:pt x="4863" y="5791"/>
                        <a:pt x="4902" y="5856"/>
                      </a:cubicBezTo>
                      <a:cubicBezTo>
                        <a:pt x="3354" y="6462"/>
                        <a:pt x="2348" y="7945"/>
                        <a:pt x="2348" y="9596"/>
                      </a:cubicBezTo>
                      <a:lnTo>
                        <a:pt x="2348" y="11659"/>
                      </a:lnTo>
                      <a:lnTo>
                        <a:pt x="2051" y="11659"/>
                      </a:lnTo>
                      <a:lnTo>
                        <a:pt x="2051" y="13800"/>
                      </a:lnTo>
                      <a:lnTo>
                        <a:pt x="2335" y="13800"/>
                      </a:lnTo>
                      <a:lnTo>
                        <a:pt x="2335" y="17862"/>
                      </a:lnTo>
                      <a:lnTo>
                        <a:pt x="2026" y="17862"/>
                      </a:lnTo>
                      <a:lnTo>
                        <a:pt x="2026" y="17669"/>
                      </a:lnTo>
                      <a:cubicBezTo>
                        <a:pt x="2026" y="17166"/>
                        <a:pt x="1626" y="16753"/>
                        <a:pt x="1123" y="16715"/>
                      </a:cubicBezTo>
                      <a:lnTo>
                        <a:pt x="1123" y="15593"/>
                      </a:lnTo>
                      <a:lnTo>
                        <a:pt x="981" y="15593"/>
                      </a:lnTo>
                      <a:lnTo>
                        <a:pt x="981" y="16715"/>
                      </a:lnTo>
                      <a:cubicBezTo>
                        <a:pt x="491" y="16766"/>
                        <a:pt x="117" y="17179"/>
                        <a:pt x="117" y="17669"/>
                      </a:cubicBezTo>
                      <a:lnTo>
                        <a:pt x="117" y="18585"/>
                      </a:lnTo>
                      <a:lnTo>
                        <a:pt x="401" y="18585"/>
                      </a:lnTo>
                      <a:lnTo>
                        <a:pt x="401" y="22002"/>
                      </a:lnTo>
                      <a:lnTo>
                        <a:pt x="1" y="22002"/>
                      </a:lnTo>
                      <a:lnTo>
                        <a:pt x="1" y="22853"/>
                      </a:lnTo>
                      <a:lnTo>
                        <a:pt x="401" y="22853"/>
                      </a:lnTo>
                      <a:lnTo>
                        <a:pt x="401" y="30411"/>
                      </a:lnTo>
                      <a:lnTo>
                        <a:pt x="12407" y="30411"/>
                      </a:lnTo>
                      <a:lnTo>
                        <a:pt x="12407" y="17862"/>
                      </a:lnTo>
                      <a:lnTo>
                        <a:pt x="10834" y="17862"/>
                      </a:lnTo>
                      <a:lnTo>
                        <a:pt x="10834" y="13800"/>
                      </a:lnTo>
                      <a:lnTo>
                        <a:pt x="11247" y="13800"/>
                      </a:lnTo>
                      <a:lnTo>
                        <a:pt x="11247" y="11659"/>
                      </a:lnTo>
                      <a:lnTo>
                        <a:pt x="10821" y="11659"/>
                      </a:lnTo>
                      <a:lnTo>
                        <a:pt x="10821" y="9596"/>
                      </a:lnTo>
                      <a:cubicBezTo>
                        <a:pt x="10821" y="8009"/>
                        <a:pt x="9893" y="6565"/>
                        <a:pt x="8435" y="5920"/>
                      </a:cubicBezTo>
                      <a:cubicBezTo>
                        <a:pt x="8500" y="5843"/>
                        <a:pt x="8526" y="5740"/>
                        <a:pt x="8526" y="5649"/>
                      </a:cubicBezTo>
                      <a:lnTo>
                        <a:pt x="8526" y="5417"/>
                      </a:lnTo>
                      <a:cubicBezTo>
                        <a:pt x="8526" y="5159"/>
                        <a:pt x="8319" y="4953"/>
                        <a:pt x="8061" y="4953"/>
                      </a:cubicBezTo>
                      <a:lnTo>
                        <a:pt x="7945" y="4953"/>
                      </a:lnTo>
                      <a:lnTo>
                        <a:pt x="7945" y="4308"/>
                      </a:lnTo>
                      <a:cubicBezTo>
                        <a:pt x="7945" y="4102"/>
                        <a:pt x="7842" y="3895"/>
                        <a:pt x="7661" y="3779"/>
                      </a:cubicBezTo>
                      <a:lnTo>
                        <a:pt x="7661" y="2399"/>
                      </a:lnTo>
                      <a:lnTo>
                        <a:pt x="7661" y="1896"/>
                      </a:lnTo>
                      <a:cubicBezTo>
                        <a:pt x="7661" y="1394"/>
                        <a:pt x="7275" y="968"/>
                        <a:pt x="6784" y="929"/>
                      </a:cubicBezTo>
                      <a:lnTo>
                        <a:pt x="67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0"/>
                <p:cNvSpPr/>
                <p:nvPr/>
              </p:nvSpPr>
              <p:spPr>
                <a:xfrm>
                  <a:off x="6449450" y="3664275"/>
                  <a:ext cx="147025" cy="137450"/>
                </a:xfrm>
                <a:custGeom>
                  <a:avLst/>
                  <a:gdLst/>
                  <a:ahLst/>
                  <a:cxnLst/>
                  <a:rect l="l" t="t" r="r" b="b"/>
                  <a:pathLst>
                    <a:path w="5881" h="5498" extrusionOk="0">
                      <a:moveTo>
                        <a:pt x="3745" y="154"/>
                      </a:moveTo>
                      <a:cubicBezTo>
                        <a:pt x="3814" y="154"/>
                        <a:pt x="3882" y="210"/>
                        <a:pt x="3882" y="292"/>
                      </a:cubicBezTo>
                      <a:lnTo>
                        <a:pt x="3856" y="1092"/>
                      </a:lnTo>
                      <a:cubicBezTo>
                        <a:pt x="3856" y="1264"/>
                        <a:pt x="3991" y="1391"/>
                        <a:pt x="4140" y="1391"/>
                      </a:cubicBezTo>
                      <a:cubicBezTo>
                        <a:pt x="4170" y="1391"/>
                        <a:pt x="4200" y="1386"/>
                        <a:pt x="4230" y="1376"/>
                      </a:cubicBezTo>
                      <a:lnTo>
                        <a:pt x="4991" y="1105"/>
                      </a:lnTo>
                      <a:cubicBezTo>
                        <a:pt x="5008" y="1096"/>
                        <a:pt x="5027" y="1092"/>
                        <a:pt x="5045" y="1092"/>
                      </a:cubicBezTo>
                      <a:cubicBezTo>
                        <a:pt x="5083" y="1092"/>
                        <a:pt x="5120" y="1109"/>
                        <a:pt x="5146" y="1144"/>
                      </a:cubicBezTo>
                      <a:cubicBezTo>
                        <a:pt x="5184" y="1195"/>
                        <a:pt x="5184" y="1260"/>
                        <a:pt x="5146" y="1311"/>
                      </a:cubicBezTo>
                      <a:lnTo>
                        <a:pt x="4656" y="1956"/>
                      </a:lnTo>
                      <a:cubicBezTo>
                        <a:pt x="4527" y="2111"/>
                        <a:pt x="4604" y="2343"/>
                        <a:pt x="4798" y="2394"/>
                      </a:cubicBezTo>
                      <a:lnTo>
                        <a:pt x="5571" y="2627"/>
                      </a:lnTo>
                      <a:cubicBezTo>
                        <a:pt x="5700" y="2665"/>
                        <a:pt x="5700" y="2846"/>
                        <a:pt x="5571" y="2885"/>
                      </a:cubicBezTo>
                      <a:lnTo>
                        <a:pt x="4798" y="3104"/>
                      </a:lnTo>
                      <a:cubicBezTo>
                        <a:pt x="4707" y="3130"/>
                        <a:pt x="4630" y="3194"/>
                        <a:pt x="4604" y="3284"/>
                      </a:cubicBezTo>
                      <a:cubicBezTo>
                        <a:pt x="4578" y="3375"/>
                        <a:pt x="4591" y="3465"/>
                        <a:pt x="4656" y="3542"/>
                      </a:cubicBezTo>
                      <a:lnTo>
                        <a:pt x="5146" y="4187"/>
                      </a:lnTo>
                      <a:cubicBezTo>
                        <a:pt x="5213" y="4276"/>
                        <a:pt x="5145" y="4404"/>
                        <a:pt x="5042" y="4404"/>
                      </a:cubicBezTo>
                      <a:cubicBezTo>
                        <a:pt x="5026" y="4404"/>
                        <a:pt x="5009" y="4401"/>
                        <a:pt x="4991" y="4393"/>
                      </a:cubicBezTo>
                      <a:lnTo>
                        <a:pt x="4230" y="4123"/>
                      </a:lnTo>
                      <a:cubicBezTo>
                        <a:pt x="4200" y="4112"/>
                        <a:pt x="4169" y="4107"/>
                        <a:pt x="4139" y="4107"/>
                      </a:cubicBezTo>
                      <a:cubicBezTo>
                        <a:pt x="3987" y="4107"/>
                        <a:pt x="3845" y="4232"/>
                        <a:pt x="3856" y="4393"/>
                      </a:cubicBezTo>
                      <a:lnTo>
                        <a:pt x="3882" y="5206"/>
                      </a:lnTo>
                      <a:cubicBezTo>
                        <a:pt x="3882" y="5288"/>
                        <a:pt x="3815" y="5338"/>
                        <a:pt x="3746" y="5338"/>
                      </a:cubicBezTo>
                      <a:cubicBezTo>
                        <a:pt x="3706" y="5338"/>
                        <a:pt x="3665" y="5321"/>
                        <a:pt x="3637" y="5283"/>
                      </a:cubicBezTo>
                      <a:lnTo>
                        <a:pt x="3173" y="4613"/>
                      </a:lnTo>
                      <a:cubicBezTo>
                        <a:pt x="3121" y="4535"/>
                        <a:pt x="3031" y="4497"/>
                        <a:pt x="2940" y="4497"/>
                      </a:cubicBezTo>
                      <a:cubicBezTo>
                        <a:pt x="2850" y="4497"/>
                        <a:pt x="2760" y="4535"/>
                        <a:pt x="2708" y="4613"/>
                      </a:cubicBezTo>
                      <a:lnTo>
                        <a:pt x="2257" y="5283"/>
                      </a:lnTo>
                      <a:cubicBezTo>
                        <a:pt x="2229" y="5321"/>
                        <a:pt x="2188" y="5338"/>
                        <a:pt x="2148" y="5338"/>
                      </a:cubicBezTo>
                      <a:cubicBezTo>
                        <a:pt x="2079" y="5338"/>
                        <a:pt x="2012" y="5288"/>
                        <a:pt x="2012" y="5206"/>
                      </a:cubicBezTo>
                      <a:lnTo>
                        <a:pt x="2038" y="4393"/>
                      </a:lnTo>
                      <a:cubicBezTo>
                        <a:pt x="2038" y="4239"/>
                        <a:pt x="1909" y="4110"/>
                        <a:pt x="1754" y="4110"/>
                      </a:cubicBezTo>
                      <a:cubicBezTo>
                        <a:pt x="1715" y="4110"/>
                        <a:pt x="1689" y="4110"/>
                        <a:pt x="1664" y="4123"/>
                      </a:cubicBezTo>
                      <a:lnTo>
                        <a:pt x="903" y="4393"/>
                      </a:lnTo>
                      <a:cubicBezTo>
                        <a:pt x="885" y="4401"/>
                        <a:pt x="868" y="4404"/>
                        <a:pt x="851" y="4404"/>
                      </a:cubicBezTo>
                      <a:cubicBezTo>
                        <a:pt x="746" y="4404"/>
                        <a:pt x="670" y="4276"/>
                        <a:pt x="748" y="4187"/>
                      </a:cubicBezTo>
                      <a:lnTo>
                        <a:pt x="1238" y="3542"/>
                      </a:lnTo>
                      <a:cubicBezTo>
                        <a:pt x="1354" y="3388"/>
                        <a:pt x="1290" y="3155"/>
                        <a:pt x="1096" y="3104"/>
                      </a:cubicBezTo>
                      <a:lnTo>
                        <a:pt x="322" y="2872"/>
                      </a:lnTo>
                      <a:cubicBezTo>
                        <a:pt x="193" y="2833"/>
                        <a:pt x="193" y="2652"/>
                        <a:pt x="322" y="2614"/>
                      </a:cubicBezTo>
                      <a:lnTo>
                        <a:pt x="1096" y="2394"/>
                      </a:lnTo>
                      <a:cubicBezTo>
                        <a:pt x="1290" y="2343"/>
                        <a:pt x="1367" y="2111"/>
                        <a:pt x="1238" y="1956"/>
                      </a:cubicBezTo>
                      <a:lnTo>
                        <a:pt x="748" y="1311"/>
                      </a:lnTo>
                      <a:cubicBezTo>
                        <a:pt x="671" y="1212"/>
                        <a:pt x="744" y="1094"/>
                        <a:pt x="848" y="1094"/>
                      </a:cubicBezTo>
                      <a:cubicBezTo>
                        <a:pt x="866" y="1094"/>
                        <a:pt x="884" y="1097"/>
                        <a:pt x="903" y="1105"/>
                      </a:cubicBezTo>
                      <a:lnTo>
                        <a:pt x="1664" y="1376"/>
                      </a:lnTo>
                      <a:cubicBezTo>
                        <a:pt x="1694" y="1386"/>
                        <a:pt x="1724" y="1391"/>
                        <a:pt x="1754" y="1391"/>
                      </a:cubicBezTo>
                      <a:cubicBezTo>
                        <a:pt x="1903" y="1391"/>
                        <a:pt x="2038" y="1264"/>
                        <a:pt x="2038" y="1092"/>
                      </a:cubicBezTo>
                      <a:lnTo>
                        <a:pt x="2012" y="292"/>
                      </a:lnTo>
                      <a:cubicBezTo>
                        <a:pt x="2012" y="210"/>
                        <a:pt x="2080" y="154"/>
                        <a:pt x="2149" y="154"/>
                      </a:cubicBezTo>
                      <a:cubicBezTo>
                        <a:pt x="2189" y="154"/>
                        <a:pt x="2229" y="173"/>
                        <a:pt x="2257" y="215"/>
                      </a:cubicBezTo>
                      <a:lnTo>
                        <a:pt x="2708" y="873"/>
                      </a:lnTo>
                      <a:cubicBezTo>
                        <a:pt x="2760" y="950"/>
                        <a:pt x="2850" y="1002"/>
                        <a:pt x="2940" y="1002"/>
                      </a:cubicBezTo>
                      <a:cubicBezTo>
                        <a:pt x="3044" y="1002"/>
                        <a:pt x="3121" y="950"/>
                        <a:pt x="3185" y="873"/>
                      </a:cubicBezTo>
                      <a:lnTo>
                        <a:pt x="3637" y="215"/>
                      </a:lnTo>
                      <a:cubicBezTo>
                        <a:pt x="3665" y="173"/>
                        <a:pt x="3705" y="154"/>
                        <a:pt x="3745" y="154"/>
                      </a:cubicBezTo>
                      <a:close/>
                      <a:moveTo>
                        <a:pt x="2146" y="1"/>
                      </a:moveTo>
                      <a:cubicBezTo>
                        <a:pt x="2001" y="1"/>
                        <a:pt x="1857" y="113"/>
                        <a:pt x="1857" y="292"/>
                      </a:cubicBezTo>
                      <a:lnTo>
                        <a:pt x="1883" y="1092"/>
                      </a:lnTo>
                      <a:cubicBezTo>
                        <a:pt x="1883" y="1174"/>
                        <a:pt x="1825" y="1232"/>
                        <a:pt x="1756" y="1232"/>
                      </a:cubicBezTo>
                      <a:cubicBezTo>
                        <a:pt x="1738" y="1232"/>
                        <a:pt x="1720" y="1229"/>
                        <a:pt x="1702" y="1221"/>
                      </a:cubicBezTo>
                      <a:lnTo>
                        <a:pt x="941" y="950"/>
                      </a:lnTo>
                      <a:cubicBezTo>
                        <a:pt x="906" y="936"/>
                        <a:pt x="871" y="930"/>
                        <a:pt x="837" y="930"/>
                      </a:cubicBezTo>
                      <a:cubicBezTo>
                        <a:pt x="617" y="930"/>
                        <a:pt x="462" y="1198"/>
                        <a:pt x="619" y="1389"/>
                      </a:cubicBezTo>
                      <a:lnTo>
                        <a:pt x="1109" y="2033"/>
                      </a:lnTo>
                      <a:cubicBezTo>
                        <a:pt x="1174" y="2111"/>
                        <a:pt x="1135" y="2214"/>
                        <a:pt x="1045" y="2253"/>
                      </a:cubicBezTo>
                      <a:lnTo>
                        <a:pt x="271" y="2472"/>
                      </a:lnTo>
                      <a:cubicBezTo>
                        <a:pt x="0" y="2562"/>
                        <a:pt x="0" y="2936"/>
                        <a:pt x="271" y="3014"/>
                      </a:cubicBezTo>
                      <a:lnTo>
                        <a:pt x="1045" y="3246"/>
                      </a:lnTo>
                      <a:cubicBezTo>
                        <a:pt x="1135" y="3271"/>
                        <a:pt x="1174" y="3375"/>
                        <a:pt x="1109" y="3452"/>
                      </a:cubicBezTo>
                      <a:lnTo>
                        <a:pt x="619" y="4097"/>
                      </a:lnTo>
                      <a:cubicBezTo>
                        <a:pt x="463" y="4297"/>
                        <a:pt x="615" y="4556"/>
                        <a:pt x="834" y="4556"/>
                      </a:cubicBezTo>
                      <a:cubicBezTo>
                        <a:pt x="869" y="4556"/>
                        <a:pt x="905" y="4549"/>
                        <a:pt x="941" y="4535"/>
                      </a:cubicBezTo>
                      <a:lnTo>
                        <a:pt x="1702" y="4264"/>
                      </a:lnTo>
                      <a:cubicBezTo>
                        <a:pt x="1716" y="4261"/>
                        <a:pt x="1730" y="4259"/>
                        <a:pt x="1743" y="4259"/>
                      </a:cubicBezTo>
                      <a:cubicBezTo>
                        <a:pt x="1818" y="4259"/>
                        <a:pt x="1883" y="4317"/>
                        <a:pt x="1883" y="4393"/>
                      </a:cubicBezTo>
                      <a:lnTo>
                        <a:pt x="1857" y="5206"/>
                      </a:lnTo>
                      <a:cubicBezTo>
                        <a:pt x="1857" y="5322"/>
                        <a:pt x="1935" y="5438"/>
                        <a:pt x="2051" y="5477"/>
                      </a:cubicBezTo>
                      <a:cubicBezTo>
                        <a:pt x="2089" y="5490"/>
                        <a:pt x="2115" y="5490"/>
                        <a:pt x="2141" y="5490"/>
                      </a:cubicBezTo>
                      <a:cubicBezTo>
                        <a:pt x="2231" y="5490"/>
                        <a:pt x="2321" y="5451"/>
                        <a:pt x="2373" y="5374"/>
                      </a:cubicBezTo>
                      <a:lnTo>
                        <a:pt x="2837" y="4703"/>
                      </a:lnTo>
                      <a:cubicBezTo>
                        <a:pt x="2863" y="4664"/>
                        <a:pt x="2902" y="4645"/>
                        <a:pt x="2942" y="4645"/>
                      </a:cubicBezTo>
                      <a:cubicBezTo>
                        <a:pt x="2982" y="4645"/>
                        <a:pt x="3024" y="4664"/>
                        <a:pt x="3057" y="4703"/>
                      </a:cubicBezTo>
                      <a:lnTo>
                        <a:pt x="3508" y="5374"/>
                      </a:lnTo>
                      <a:cubicBezTo>
                        <a:pt x="3565" y="5459"/>
                        <a:pt x="3650" y="5497"/>
                        <a:pt x="3735" y="5497"/>
                      </a:cubicBezTo>
                      <a:cubicBezTo>
                        <a:pt x="3880" y="5497"/>
                        <a:pt x="4024" y="5385"/>
                        <a:pt x="4024" y="5206"/>
                      </a:cubicBezTo>
                      <a:lnTo>
                        <a:pt x="3998" y="4406"/>
                      </a:lnTo>
                      <a:cubicBezTo>
                        <a:pt x="3998" y="4324"/>
                        <a:pt x="4056" y="4266"/>
                        <a:pt x="4125" y="4266"/>
                      </a:cubicBezTo>
                      <a:cubicBezTo>
                        <a:pt x="4142" y="4266"/>
                        <a:pt x="4160" y="4270"/>
                        <a:pt x="4179" y="4277"/>
                      </a:cubicBezTo>
                      <a:lnTo>
                        <a:pt x="4939" y="4548"/>
                      </a:lnTo>
                      <a:cubicBezTo>
                        <a:pt x="4975" y="4562"/>
                        <a:pt x="5010" y="4568"/>
                        <a:pt x="5044" y="4568"/>
                      </a:cubicBezTo>
                      <a:cubicBezTo>
                        <a:pt x="5264" y="4568"/>
                        <a:pt x="5419" y="4300"/>
                        <a:pt x="5262" y="4110"/>
                      </a:cubicBezTo>
                      <a:lnTo>
                        <a:pt x="4772" y="3465"/>
                      </a:lnTo>
                      <a:cubicBezTo>
                        <a:pt x="4707" y="3388"/>
                        <a:pt x="4746" y="3284"/>
                        <a:pt x="4836" y="3259"/>
                      </a:cubicBezTo>
                      <a:lnTo>
                        <a:pt x="5610" y="3026"/>
                      </a:lnTo>
                      <a:cubicBezTo>
                        <a:pt x="5881" y="2949"/>
                        <a:pt x="5881" y="2562"/>
                        <a:pt x="5610" y="2485"/>
                      </a:cubicBezTo>
                      <a:lnTo>
                        <a:pt x="5610" y="2472"/>
                      </a:lnTo>
                      <a:lnTo>
                        <a:pt x="4836" y="2253"/>
                      </a:lnTo>
                      <a:cubicBezTo>
                        <a:pt x="4746" y="2214"/>
                        <a:pt x="4707" y="2111"/>
                        <a:pt x="4772" y="2033"/>
                      </a:cubicBezTo>
                      <a:lnTo>
                        <a:pt x="5262" y="1389"/>
                      </a:lnTo>
                      <a:cubicBezTo>
                        <a:pt x="5419" y="1198"/>
                        <a:pt x="5264" y="930"/>
                        <a:pt x="5044" y="930"/>
                      </a:cubicBezTo>
                      <a:cubicBezTo>
                        <a:pt x="5010" y="930"/>
                        <a:pt x="4975" y="936"/>
                        <a:pt x="4939" y="950"/>
                      </a:cubicBezTo>
                      <a:lnTo>
                        <a:pt x="4179" y="1221"/>
                      </a:lnTo>
                      <a:cubicBezTo>
                        <a:pt x="4160" y="1229"/>
                        <a:pt x="4142" y="1232"/>
                        <a:pt x="4125" y="1232"/>
                      </a:cubicBezTo>
                      <a:cubicBezTo>
                        <a:pt x="4056" y="1232"/>
                        <a:pt x="3998" y="1174"/>
                        <a:pt x="3998" y="1092"/>
                      </a:cubicBezTo>
                      <a:lnTo>
                        <a:pt x="4024" y="292"/>
                      </a:lnTo>
                      <a:cubicBezTo>
                        <a:pt x="4024" y="113"/>
                        <a:pt x="3880" y="1"/>
                        <a:pt x="3735" y="1"/>
                      </a:cubicBezTo>
                      <a:cubicBezTo>
                        <a:pt x="3650" y="1"/>
                        <a:pt x="3565" y="39"/>
                        <a:pt x="3508" y="125"/>
                      </a:cubicBezTo>
                      <a:lnTo>
                        <a:pt x="3057" y="795"/>
                      </a:lnTo>
                      <a:cubicBezTo>
                        <a:pt x="3024" y="834"/>
                        <a:pt x="2982" y="853"/>
                        <a:pt x="2942" y="853"/>
                      </a:cubicBezTo>
                      <a:cubicBezTo>
                        <a:pt x="2902" y="853"/>
                        <a:pt x="2863" y="834"/>
                        <a:pt x="2837" y="795"/>
                      </a:cubicBezTo>
                      <a:lnTo>
                        <a:pt x="2373" y="125"/>
                      </a:lnTo>
                      <a:cubicBezTo>
                        <a:pt x="2316" y="39"/>
                        <a:pt x="2231" y="1"/>
                        <a:pt x="2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0"/>
                <p:cNvSpPr/>
                <p:nvPr/>
              </p:nvSpPr>
              <p:spPr>
                <a:xfrm>
                  <a:off x="7066550" y="3084450"/>
                  <a:ext cx="310175" cy="759950"/>
                </a:xfrm>
                <a:custGeom>
                  <a:avLst/>
                  <a:gdLst/>
                  <a:ahLst/>
                  <a:cxnLst/>
                  <a:rect l="l" t="t" r="r" b="b"/>
                  <a:pathLst>
                    <a:path w="12407" h="30398" extrusionOk="0">
                      <a:moveTo>
                        <a:pt x="5734" y="1069"/>
                      </a:moveTo>
                      <a:cubicBezTo>
                        <a:pt x="6006" y="1069"/>
                        <a:pt x="6278" y="1202"/>
                        <a:pt x="6436" y="1497"/>
                      </a:cubicBezTo>
                      <a:lnTo>
                        <a:pt x="5365" y="1497"/>
                      </a:lnTo>
                      <a:lnTo>
                        <a:pt x="5365" y="1639"/>
                      </a:lnTo>
                      <a:lnTo>
                        <a:pt x="6500" y="1639"/>
                      </a:lnTo>
                      <a:cubicBezTo>
                        <a:pt x="6526" y="1716"/>
                        <a:pt x="6552" y="1806"/>
                        <a:pt x="6552" y="1884"/>
                      </a:cubicBezTo>
                      <a:lnTo>
                        <a:pt x="6552" y="2387"/>
                      </a:lnTo>
                      <a:lnTo>
                        <a:pt x="4901" y="2387"/>
                      </a:lnTo>
                      <a:lnTo>
                        <a:pt x="4901" y="1896"/>
                      </a:lnTo>
                      <a:cubicBezTo>
                        <a:pt x="4901" y="1381"/>
                        <a:pt x="5317" y="1069"/>
                        <a:pt x="5734" y="1069"/>
                      </a:cubicBezTo>
                      <a:close/>
                      <a:moveTo>
                        <a:pt x="5997" y="2541"/>
                      </a:moveTo>
                      <a:lnTo>
                        <a:pt x="5997" y="3663"/>
                      </a:lnTo>
                      <a:lnTo>
                        <a:pt x="5520" y="3663"/>
                      </a:lnTo>
                      <a:lnTo>
                        <a:pt x="5520" y="2541"/>
                      </a:lnTo>
                      <a:close/>
                      <a:moveTo>
                        <a:pt x="6552" y="2541"/>
                      </a:moveTo>
                      <a:lnTo>
                        <a:pt x="6539" y="3702"/>
                      </a:lnTo>
                      <a:cubicBezTo>
                        <a:pt x="6474" y="3676"/>
                        <a:pt x="6410" y="3663"/>
                        <a:pt x="6345" y="3663"/>
                      </a:cubicBezTo>
                      <a:lnTo>
                        <a:pt x="6139" y="3663"/>
                      </a:lnTo>
                      <a:lnTo>
                        <a:pt x="6139" y="2541"/>
                      </a:lnTo>
                      <a:close/>
                      <a:moveTo>
                        <a:pt x="5378" y="2541"/>
                      </a:moveTo>
                      <a:lnTo>
                        <a:pt x="5378" y="3663"/>
                      </a:lnTo>
                      <a:lnTo>
                        <a:pt x="5094" y="3663"/>
                      </a:lnTo>
                      <a:cubicBezTo>
                        <a:pt x="5030" y="3676"/>
                        <a:pt x="4965" y="3689"/>
                        <a:pt x="4901" y="3715"/>
                      </a:cubicBezTo>
                      <a:lnTo>
                        <a:pt x="4888" y="3702"/>
                      </a:lnTo>
                      <a:lnTo>
                        <a:pt x="4888" y="2541"/>
                      </a:lnTo>
                      <a:close/>
                      <a:moveTo>
                        <a:pt x="6355" y="3830"/>
                      </a:moveTo>
                      <a:cubicBezTo>
                        <a:pt x="6615" y="3830"/>
                        <a:pt x="6810" y="4045"/>
                        <a:pt x="6822" y="4295"/>
                      </a:cubicBezTo>
                      <a:lnTo>
                        <a:pt x="5533" y="4295"/>
                      </a:lnTo>
                      <a:lnTo>
                        <a:pt x="5533" y="4437"/>
                      </a:lnTo>
                      <a:lnTo>
                        <a:pt x="6835" y="4437"/>
                      </a:lnTo>
                      <a:lnTo>
                        <a:pt x="6835" y="4953"/>
                      </a:lnTo>
                      <a:lnTo>
                        <a:pt x="4604" y="4953"/>
                      </a:lnTo>
                      <a:lnTo>
                        <a:pt x="4604" y="4308"/>
                      </a:lnTo>
                      <a:cubicBezTo>
                        <a:pt x="4604" y="4037"/>
                        <a:pt x="4823" y="3831"/>
                        <a:pt x="5094" y="3831"/>
                      </a:cubicBezTo>
                      <a:lnTo>
                        <a:pt x="6332" y="3831"/>
                      </a:lnTo>
                      <a:cubicBezTo>
                        <a:pt x="6340" y="3831"/>
                        <a:pt x="6348" y="3830"/>
                        <a:pt x="6355" y="3830"/>
                      </a:cubicBezTo>
                      <a:close/>
                      <a:moveTo>
                        <a:pt x="7106" y="5108"/>
                      </a:moveTo>
                      <a:cubicBezTo>
                        <a:pt x="7248" y="5108"/>
                        <a:pt x="7377" y="5211"/>
                        <a:pt x="7403" y="5353"/>
                      </a:cubicBezTo>
                      <a:lnTo>
                        <a:pt x="6835" y="5353"/>
                      </a:lnTo>
                      <a:lnTo>
                        <a:pt x="6835" y="5508"/>
                      </a:lnTo>
                      <a:lnTo>
                        <a:pt x="7416" y="5508"/>
                      </a:lnTo>
                      <a:lnTo>
                        <a:pt x="7416" y="5649"/>
                      </a:lnTo>
                      <a:cubicBezTo>
                        <a:pt x="7416" y="5701"/>
                        <a:pt x="7403" y="5753"/>
                        <a:pt x="7377" y="5804"/>
                      </a:cubicBezTo>
                      <a:lnTo>
                        <a:pt x="7377" y="5791"/>
                      </a:lnTo>
                      <a:cubicBezTo>
                        <a:pt x="6939" y="5636"/>
                        <a:pt x="6487" y="5559"/>
                        <a:pt x="6036" y="5559"/>
                      </a:cubicBezTo>
                      <a:lnTo>
                        <a:pt x="5610" y="5559"/>
                      </a:lnTo>
                      <a:cubicBezTo>
                        <a:pt x="5094" y="5559"/>
                        <a:pt x="4591" y="5662"/>
                        <a:pt x="4114" y="5856"/>
                      </a:cubicBezTo>
                      <a:cubicBezTo>
                        <a:pt x="4063" y="5791"/>
                        <a:pt x="4037" y="5714"/>
                        <a:pt x="4037" y="5636"/>
                      </a:cubicBezTo>
                      <a:lnTo>
                        <a:pt x="4037" y="5417"/>
                      </a:lnTo>
                      <a:cubicBezTo>
                        <a:pt x="4037" y="5250"/>
                        <a:pt x="4166" y="5108"/>
                        <a:pt x="4346" y="5108"/>
                      </a:cubicBezTo>
                      <a:close/>
                      <a:moveTo>
                        <a:pt x="5560" y="5726"/>
                      </a:moveTo>
                      <a:cubicBezTo>
                        <a:pt x="5577" y="5726"/>
                        <a:pt x="5594" y="5727"/>
                        <a:pt x="5610" y="5727"/>
                      </a:cubicBezTo>
                      <a:lnTo>
                        <a:pt x="6036" y="5727"/>
                      </a:lnTo>
                      <a:cubicBezTo>
                        <a:pt x="6049" y="5727"/>
                        <a:pt x="6062" y="5727"/>
                        <a:pt x="6074" y="5727"/>
                      </a:cubicBezTo>
                      <a:cubicBezTo>
                        <a:pt x="7324" y="5727"/>
                        <a:pt x="8493" y="6344"/>
                        <a:pt x="9208" y="7378"/>
                      </a:cubicBezTo>
                      <a:lnTo>
                        <a:pt x="7919" y="7378"/>
                      </a:lnTo>
                      <a:lnTo>
                        <a:pt x="7919" y="7519"/>
                      </a:lnTo>
                      <a:lnTo>
                        <a:pt x="9311" y="7519"/>
                      </a:lnTo>
                      <a:cubicBezTo>
                        <a:pt x="9673" y="8100"/>
                        <a:pt x="9892" y="8783"/>
                        <a:pt x="9905" y="9467"/>
                      </a:cubicBezTo>
                      <a:lnTo>
                        <a:pt x="8512" y="9467"/>
                      </a:lnTo>
                      <a:lnTo>
                        <a:pt x="8512" y="9634"/>
                      </a:lnTo>
                      <a:lnTo>
                        <a:pt x="9918" y="9634"/>
                      </a:lnTo>
                      <a:lnTo>
                        <a:pt x="9918" y="10834"/>
                      </a:lnTo>
                      <a:lnTo>
                        <a:pt x="5662" y="10834"/>
                      </a:lnTo>
                      <a:lnTo>
                        <a:pt x="5662" y="10989"/>
                      </a:lnTo>
                      <a:lnTo>
                        <a:pt x="9918" y="10976"/>
                      </a:lnTo>
                      <a:lnTo>
                        <a:pt x="9918" y="11646"/>
                      </a:lnTo>
                      <a:lnTo>
                        <a:pt x="1741" y="11646"/>
                      </a:lnTo>
                      <a:lnTo>
                        <a:pt x="1741" y="9609"/>
                      </a:lnTo>
                      <a:lnTo>
                        <a:pt x="4011" y="9609"/>
                      </a:lnTo>
                      <a:lnTo>
                        <a:pt x="4011" y="9454"/>
                      </a:lnTo>
                      <a:lnTo>
                        <a:pt x="1741" y="9454"/>
                      </a:lnTo>
                      <a:cubicBezTo>
                        <a:pt x="1754" y="9028"/>
                        <a:pt x="1844" y="8603"/>
                        <a:pt x="1986" y="8216"/>
                      </a:cubicBezTo>
                      <a:lnTo>
                        <a:pt x="2953" y="8216"/>
                      </a:lnTo>
                      <a:lnTo>
                        <a:pt x="2953" y="8061"/>
                      </a:lnTo>
                      <a:lnTo>
                        <a:pt x="2051" y="8061"/>
                      </a:lnTo>
                      <a:cubicBezTo>
                        <a:pt x="2257" y="7584"/>
                        <a:pt x="2567" y="7145"/>
                        <a:pt x="2953" y="6784"/>
                      </a:cubicBezTo>
                      <a:lnTo>
                        <a:pt x="2953" y="6823"/>
                      </a:lnTo>
                      <a:lnTo>
                        <a:pt x="5920" y="6823"/>
                      </a:lnTo>
                      <a:lnTo>
                        <a:pt x="5920" y="6668"/>
                      </a:lnTo>
                      <a:lnTo>
                        <a:pt x="3082" y="6668"/>
                      </a:lnTo>
                      <a:cubicBezTo>
                        <a:pt x="3766" y="6073"/>
                        <a:pt x="4649" y="5726"/>
                        <a:pt x="5560" y="5726"/>
                      </a:cubicBezTo>
                      <a:close/>
                      <a:moveTo>
                        <a:pt x="2373" y="11788"/>
                      </a:moveTo>
                      <a:lnTo>
                        <a:pt x="2373" y="13632"/>
                      </a:lnTo>
                      <a:lnTo>
                        <a:pt x="1316" y="13632"/>
                      </a:lnTo>
                      <a:lnTo>
                        <a:pt x="1316" y="11788"/>
                      </a:lnTo>
                      <a:close/>
                      <a:moveTo>
                        <a:pt x="5017" y="11788"/>
                      </a:moveTo>
                      <a:lnTo>
                        <a:pt x="5017" y="13632"/>
                      </a:lnTo>
                      <a:lnTo>
                        <a:pt x="3843" y="13632"/>
                      </a:lnTo>
                      <a:lnTo>
                        <a:pt x="3843" y="11788"/>
                      </a:lnTo>
                      <a:close/>
                      <a:moveTo>
                        <a:pt x="6345" y="11801"/>
                      </a:moveTo>
                      <a:lnTo>
                        <a:pt x="6345" y="13632"/>
                      </a:lnTo>
                      <a:lnTo>
                        <a:pt x="5172" y="13632"/>
                      </a:lnTo>
                      <a:lnTo>
                        <a:pt x="5172" y="11801"/>
                      </a:lnTo>
                      <a:close/>
                      <a:moveTo>
                        <a:pt x="7687" y="11801"/>
                      </a:moveTo>
                      <a:lnTo>
                        <a:pt x="7674" y="13632"/>
                      </a:lnTo>
                      <a:lnTo>
                        <a:pt x="6500" y="13632"/>
                      </a:lnTo>
                      <a:lnTo>
                        <a:pt x="6500" y="11801"/>
                      </a:lnTo>
                      <a:close/>
                      <a:moveTo>
                        <a:pt x="9002" y="11788"/>
                      </a:moveTo>
                      <a:lnTo>
                        <a:pt x="9002" y="13632"/>
                      </a:lnTo>
                      <a:lnTo>
                        <a:pt x="7828" y="13632"/>
                      </a:lnTo>
                      <a:lnTo>
                        <a:pt x="7828" y="11788"/>
                      </a:lnTo>
                      <a:close/>
                      <a:moveTo>
                        <a:pt x="10214" y="11801"/>
                      </a:moveTo>
                      <a:lnTo>
                        <a:pt x="10214" y="13632"/>
                      </a:lnTo>
                      <a:lnTo>
                        <a:pt x="9157" y="13632"/>
                      </a:lnTo>
                      <a:lnTo>
                        <a:pt x="9157" y="11801"/>
                      </a:lnTo>
                      <a:close/>
                      <a:moveTo>
                        <a:pt x="3689" y="11801"/>
                      </a:moveTo>
                      <a:lnTo>
                        <a:pt x="3689" y="13645"/>
                      </a:lnTo>
                      <a:lnTo>
                        <a:pt x="2515" y="13632"/>
                      </a:lnTo>
                      <a:lnTo>
                        <a:pt x="2515" y="11801"/>
                      </a:lnTo>
                      <a:close/>
                      <a:moveTo>
                        <a:pt x="3057" y="15219"/>
                      </a:moveTo>
                      <a:cubicBezTo>
                        <a:pt x="3534" y="15219"/>
                        <a:pt x="3908" y="15606"/>
                        <a:pt x="3882" y="16070"/>
                      </a:cubicBezTo>
                      <a:lnTo>
                        <a:pt x="3882" y="17850"/>
                      </a:lnTo>
                      <a:lnTo>
                        <a:pt x="2231" y="17850"/>
                      </a:lnTo>
                      <a:lnTo>
                        <a:pt x="2231" y="16070"/>
                      </a:lnTo>
                      <a:cubicBezTo>
                        <a:pt x="2218" y="15606"/>
                        <a:pt x="2592" y="15219"/>
                        <a:pt x="3057" y="15219"/>
                      </a:cubicBezTo>
                      <a:close/>
                      <a:moveTo>
                        <a:pt x="5825" y="15286"/>
                      </a:moveTo>
                      <a:cubicBezTo>
                        <a:pt x="6226" y="15286"/>
                        <a:pt x="6629" y="15548"/>
                        <a:pt x="6655" y="16070"/>
                      </a:cubicBezTo>
                      <a:lnTo>
                        <a:pt x="6655" y="17850"/>
                      </a:lnTo>
                      <a:lnTo>
                        <a:pt x="5004" y="17850"/>
                      </a:lnTo>
                      <a:lnTo>
                        <a:pt x="5004" y="16070"/>
                      </a:lnTo>
                      <a:cubicBezTo>
                        <a:pt x="5023" y="15548"/>
                        <a:pt x="5423" y="15286"/>
                        <a:pt x="5825" y="15286"/>
                      </a:cubicBezTo>
                      <a:close/>
                      <a:moveTo>
                        <a:pt x="8589" y="15286"/>
                      </a:moveTo>
                      <a:cubicBezTo>
                        <a:pt x="8989" y="15286"/>
                        <a:pt x="9389" y="15548"/>
                        <a:pt x="9415" y="16070"/>
                      </a:cubicBezTo>
                      <a:lnTo>
                        <a:pt x="9415" y="17850"/>
                      </a:lnTo>
                      <a:lnTo>
                        <a:pt x="7764" y="17850"/>
                      </a:lnTo>
                      <a:lnTo>
                        <a:pt x="7764" y="16070"/>
                      </a:lnTo>
                      <a:cubicBezTo>
                        <a:pt x="7790" y="15548"/>
                        <a:pt x="8189" y="15286"/>
                        <a:pt x="8589" y="15286"/>
                      </a:cubicBezTo>
                      <a:close/>
                      <a:moveTo>
                        <a:pt x="9918" y="13800"/>
                      </a:moveTo>
                      <a:lnTo>
                        <a:pt x="9918" y="13942"/>
                      </a:lnTo>
                      <a:lnTo>
                        <a:pt x="9299" y="13942"/>
                      </a:lnTo>
                      <a:lnTo>
                        <a:pt x="9299" y="14084"/>
                      </a:lnTo>
                      <a:lnTo>
                        <a:pt x="9931" y="14084"/>
                      </a:lnTo>
                      <a:lnTo>
                        <a:pt x="9931" y="14393"/>
                      </a:lnTo>
                      <a:lnTo>
                        <a:pt x="8525" y="14393"/>
                      </a:lnTo>
                      <a:lnTo>
                        <a:pt x="8525" y="14548"/>
                      </a:lnTo>
                      <a:lnTo>
                        <a:pt x="9931" y="14548"/>
                      </a:lnTo>
                      <a:lnTo>
                        <a:pt x="9931" y="17850"/>
                      </a:lnTo>
                      <a:lnTo>
                        <a:pt x="9557" y="17850"/>
                      </a:lnTo>
                      <a:lnTo>
                        <a:pt x="9557" y="16083"/>
                      </a:lnTo>
                      <a:cubicBezTo>
                        <a:pt x="9557" y="15541"/>
                        <a:pt x="9118" y="15103"/>
                        <a:pt x="8576" y="15103"/>
                      </a:cubicBezTo>
                      <a:cubicBezTo>
                        <a:pt x="8048" y="15103"/>
                        <a:pt x="7609" y="15541"/>
                        <a:pt x="7609" y="16083"/>
                      </a:cubicBezTo>
                      <a:lnTo>
                        <a:pt x="7609" y="17850"/>
                      </a:lnTo>
                      <a:lnTo>
                        <a:pt x="6797" y="17850"/>
                      </a:lnTo>
                      <a:lnTo>
                        <a:pt x="6797" y="16083"/>
                      </a:lnTo>
                      <a:cubicBezTo>
                        <a:pt x="6797" y="15541"/>
                        <a:pt x="6358" y="15103"/>
                        <a:pt x="5817" y="15103"/>
                      </a:cubicBezTo>
                      <a:cubicBezTo>
                        <a:pt x="5275" y="15103"/>
                        <a:pt x="4849" y="15541"/>
                        <a:pt x="4849" y="16083"/>
                      </a:cubicBezTo>
                      <a:lnTo>
                        <a:pt x="4849" y="17850"/>
                      </a:lnTo>
                      <a:lnTo>
                        <a:pt x="4024" y="17850"/>
                      </a:lnTo>
                      <a:lnTo>
                        <a:pt x="4024" y="16083"/>
                      </a:lnTo>
                      <a:cubicBezTo>
                        <a:pt x="4024" y="15541"/>
                        <a:pt x="3585" y="15103"/>
                        <a:pt x="3057" y="15103"/>
                      </a:cubicBezTo>
                      <a:cubicBezTo>
                        <a:pt x="2515" y="15103"/>
                        <a:pt x="2076" y="15541"/>
                        <a:pt x="2076" y="16083"/>
                      </a:cubicBezTo>
                      <a:lnTo>
                        <a:pt x="2076" y="17850"/>
                      </a:lnTo>
                      <a:lnTo>
                        <a:pt x="1728" y="17850"/>
                      </a:lnTo>
                      <a:lnTo>
                        <a:pt x="1728" y="15012"/>
                      </a:lnTo>
                      <a:lnTo>
                        <a:pt x="2193" y="15012"/>
                      </a:lnTo>
                      <a:lnTo>
                        <a:pt x="2193" y="14870"/>
                      </a:lnTo>
                      <a:lnTo>
                        <a:pt x="1728" y="14870"/>
                      </a:lnTo>
                      <a:lnTo>
                        <a:pt x="1728" y="14522"/>
                      </a:lnTo>
                      <a:lnTo>
                        <a:pt x="3263" y="14522"/>
                      </a:lnTo>
                      <a:lnTo>
                        <a:pt x="3263" y="14380"/>
                      </a:lnTo>
                      <a:lnTo>
                        <a:pt x="1728" y="14380"/>
                      </a:lnTo>
                      <a:lnTo>
                        <a:pt x="1728" y="13800"/>
                      </a:lnTo>
                      <a:close/>
                      <a:moveTo>
                        <a:pt x="11326" y="16880"/>
                      </a:moveTo>
                      <a:cubicBezTo>
                        <a:pt x="11729" y="16880"/>
                        <a:pt x="12134" y="17166"/>
                        <a:pt x="12149" y="17669"/>
                      </a:cubicBezTo>
                      <a:lnTo>
                        <a:pt x="12149" y="17875"/>
                      </a:lnTo>
                      <a:lnTo>
                        <a:pt x="11323" y="17875"/>
                      </a:lnTo>
                      <a:lnTo>
                        <a:pt x="11323" y="18030"/>
                      </a:lnTo>
                      <a:lnTo>
                        <a:pt x="12149" y="18030"/>
                      </a:lnTo>
                      <a:lnTo>
                        <a:pt x="12149" y="18430"/>
                      </a:lnTo>
                      <a:lnTo>
                        <a:pt x="10537" y="18430"/>
                      </a:lnTo>
                      <a:lnTo>
                        <a:pt x="10537" y="17669"/>
                      </a:lnTo>
                      <a:cubicBezTo>
                        <a:pt x="10537" y="17617"/>
                        <a:pt x="10537" y="17579"/>
                        <a:pt x="10550" y="17540"/>
                      </a:cubicBezTo>
                      <a:lnTo>
                        <a:pt x="11207" y="17540"/>
                      </a:lnTo>
                      <a:lnTo>
                        <a:pt x="11207" y="17385"/>
                      </a:lnTo>
                      <a:lnTo>
                        <a:pt x="10588" y="17385"/>
                      </a:lnTo>
                      <a:cubicBezTo>
                        <a:pt x="10726" y="17039"/>
                        <a:pt x="11026" y="16880"/>
                        <a:pt x="11326" y="16880"/>
                      </a:cubicBezTo>
                      <a:close/>
                      <a:moveTo>
                        <a:pt x="11865" y="18585"/>
                      </a:moveTo>
                      <a:lnTo>
                        <a:pt x="11865" y="22002"/>
                      </a:lnTo>
                      <a:lnTo>
                        <a:pt x="10820" y="22002"/>
                      </a:lnTo>
                      <a:lnTo>
                        <a:pt x="10820" y="18585"/>
                      </a:lnTo>
                      <a:close/>
                      <a:moveTo>
                        <a:pt x="12265" y="22157"/>
                      </a:moveTo>
                      <a:lnTo>
                        <a:pt x="12265" y="22686"/>
                      </a:lnTo>
                      <a:lnTo>
                        <a:pt x="10421" y="22686"/>
                      </a:lnTo>
                      <a:lnTo>
                        <a:pt x="10421" y="22157"/>
                      </a:lnTo>
                      <a:close/>
                      <a:moveTo>
                        <a:pt x="10395" y="18004"/>
                      </a:moveTo>
                      <a:lnTo>
                        <a:pt x="10395" y="18585"/>
                      </a:lnTo>
                      <a:lnTo>
                        <a:pt x="10666" y="18585"/>
                      </a:lnTo>
                      <a:lnTo>
                        <a:pt x="10666" y="20003"/>
                      </a:lnTo>
                      <a:lnTo>
                        <a:pt x="6771" y="20003"/>
                      </a:lnTo>
                      <a:lnTo>
                        <a:pt x="6771" y="20158"/>
                      </a:lnTo>
                      <a:lnTo>
                        <a:pt x="10666" y="20158"/>
                      </a:lnTo>
                      <a:lnTo>
                        <a:pt x="10666" y="21499"/>
                      </a:lnTo>
                      <a:lnTo>
                        <a:pt x="452" y="21499"/>
                      </a:lnTo>
                      <a:lnTo>
                        <a:pt x="452" y="21654"/>
                      </a:lnTo>
                      <a:lnTo>
                        <a:pt x="10666" y="21654"/>
                      </a:lnTo>
                      <a:lnTo>
                        <a:pt x="10666" y="22002"/>
                      </a:lnTo>
                      <a:lnTo>
                        <a:pt x="10266" y="22002"/>
                      </a:lnTo>
                      <a:lnTo>
                        <a:pt x="10266" y="22028"/>
                      </a:lnTo>
                      <a:lnTo>
                        <a:pt x="529" y="22028"/>
                      </a:lnTo>
                      <a:lnTo>
                        <a:pt x="529" y="22170"/>
                      </a:lnTo>
                      <a:lnTo>
                        <a:pt x="10266" y="22170"/>
                      </a:lnTo>
                      <a:lnTo>
                        <a:pt x="10266" y="22853"/>
                      </a:lnTo>
                      <a:lnTo>
                        <a:pt x="10666" y="22853"/>
                      </a:lnTo>
                      <a:lnTo>
                        <a:pt x="10666" y="29508"/>
                      </a:lnTo>
                      <a:lnTo>
                        <a:pt x="5146" y="29508"/>
                      </a:lnTo>
                      <a:lnTo>
                        <a:pt x="5146" y="29650"/>
                      </a:lnTo>
                      <a:lnTo>
                        <a:pt x="10666" y="29650"/>
                      </a:lnTo>
                      <a:lnTo>
                        <a:pt x="10666" y="30256"/>
                      </a:lnTo>
                      <a:lnTo>
                        <a:pt x="155" y="30256"/>
                      </a:lnTo>
                      <a:lnTo>
                        <a:pt x="155" y="18004"/>
                      </a:lnTo>
                      <a:close/>
                      <a:moveTo>
                        <a:pt x="11865" y="22853"/>
                      </a:moveTo>
                      <a:lnTo>
                        <a:pt x="11865" y="29779"/>
                      </a:lnTo>
                      <a:lnTo>
                        <a:pt x="11065" y="29779"/>
                      </a:lnTo>
                      <a:lnTo>
                        <a:pt x="11065" y="29934"/>
                      </a:lnTo>
                      <a:lnTo>
                        <a:pt x="11865" y="29934"/>
                      </a:lnTo>
                      <a:lnTo>
                        <a:pt x="11865" y="30269"/>
                      </a:lnTo>
                      <a:lnTo>
                        <a:pt x="10820" y="30269"/>
                      </a:lnTo>
                      <a:lnTo>
                        <a:pt x="10820" y="30256"/>
                      </a:lnTo>
                      <a:lnTo>
                        <a:pt x="10820" y="24852"/>
                      </a:lnTo>
                      <a:lnTo>
                        <a:pt x="11401" y="24852"/>
                      </a:lnTo>
                      <a:lnTo>
                        <a:pt x="11401" y="24711"/>
                      </a:lnTo>
                      <a:lnTo>
                        <a:pt x="10820" y="24711"/>
                      </a:lnTo>
                      <a:lnTo>
                        <a:pt x="10820" y="22853"/>
                      </a:lnTo>
                      <a:close/>
                      <a:moveTo>
                        <a:pt x="5636" y="1"/>
                      </a:moveTo>
                      <a:lnTo>
                        <a:pt x="5636" y="929"/>
                      </a:lnTo>
                      <a:cubicBezTo>
                        <a:pt x="5133" y="968"/>
                        <a:pt x="4746" y="1394"/>
                        <a:pt x="4746" y="1896"/>
                      </a:cubicBezTo>
                      <a:lnTo>
                        <a:pt x="4746" y="2399"/>
                      </a:lnTo>
                      <a:lnTo>
                        <a:pt x="4746" y="3792"/>
                      </a:lnTo>
                      <a:cubicBezTo>
                        <a:pt x="4566" y="3908"/>
                        <a:pt x="4462" y="4102"/>
                        <a:pt x="4462" y="4321"/>
                      </a:cubicBezTo>
                      <a:lnTo>
                        <a:pt x="4462" y="4966"/>
                      </a:lnTo>
                      <a:lnTo>
                        <a:pt x="4346" y="4966"/>
                      </a:lnTo>
                      <a:cubicBezTo>
                        <a:pt x="4088" y="4966"/>
                        <a:pt x="3882" y="5172"/>
                        <a:pt x="3882" y="5430"/>
                      </a:cubicBezTo>
                      <a:lnTo>
                        <a:pt x="3882" y="5649"/>
                      </a:lnTo>
                      <a:cubicBezTo>
                        <a:pt x="3882" y="5753"/>
                        <a:pt x="3921" y="5843"/>
                        <a:pt x="3972" y="5933"/>
                      </a:cubicBezTo>
                      <a:cubicBezTo>
                        <a:pt x="2528" y="6578"/>
                        <a:pt x="1586" y="8009"/>
                        <a:pt x="1586" y="9596"/>
                      </a:cubicBezTo>
                      <a:lnTo>
                        <a:pt x="1586" y="11659"/>
                      </a:lnTo>
                      <a:lnTo>
                        <a:pt x="1174" y="11659"/>
                      </a:lnTo>
                      <a:lnTo>
                        <a:pt x="1174" y="13800"/>
                      </a:lnTo>
                      <a:lnTo>
                        <a:pt x="1574" y="13800"/>
                      </a:lnTo>
                      <a:lnTo>
                        <a:pt x="1574" y="17862"/>
                      </a:lnTo>
                      <a:lnTo>
                        <a:pt x="0" y="17862"/>
                      </a:lnTo>
                      <a:lnTo>
                        <a:pt x="0" y="30398"/>
                      </a:lnTo>
                      <a:lnTo>
                        <a:pt x="12020" y="30398"/>
                      </a:lnTo>
                      <a:lnTo>
                        <a:pt x="12020" y="22853"/>
                      </a:lnTo>
                      <a:lnTo>
                        <a:pt x="12407" y="22853"/>
                      </a:lnTo>
                      <a:lnTo>
                        <a:pt x="12407" y="22015"/>
                      </a:lnTo>
                      <a:lnTo>
                        <a:pt x="12020" y="22015"/>
                      </a:lnTo>
                      <a:lnTo>
                        <a:pt x="12020" y="18585"/>
                      </a:lnTo>
                      <a:lnTo>
                        <a:pt x="12291" y="18585"/>
                      </a:lnTo>
                      <a:lnTo>
                        <a:pt x="12291" y="17669"/>
                      </a:lnTo>
                      <a:cubicBezTo>
                        <a:pt x="12291" y="17179"/>
                        <a:pt x="11917" y="16766"/>
                        <a:pt x="11439" y="16715"/>
                      </a:cubicBezTo>
                      <a:lnTo>
                        <a:pt x="11439" y="15593"/>
                      </a:lnTo>
                      <a:lnTo>
                        <a:pt x="11285" y="15593"/>
                      </a:lnTo>
                      <a:lnTo>
                        <a:pt x="11285" y="16715"/>
                      </a:lnTo>
                      <a:cubicBezTo>
                        <a:pt x="10782" y="16753"/>
                        <a:pt x="10395" y="17166"/>
                        <a:pt x="10395" y="17669"/>
                      </a:cubicBezTo>
                      <a:lnTo>
                        <a:pt x="10395" y="17862"/>
                      </a:lnTo>
                      <a:lnTo>
                        <a:pt x="10072" y="17862"/>
                      </a:lnTo>
                      <a:lnTo>
                        <a:pt x="10072" y="13800"/>
                      </a:lnTo>
                      <a:lnTo>
                        <a:pt x="10356" y="13800"/>
                      </a:lnTo>
                      <a:lnTo>
                        <a:pt x="10356" y="11659"/>
                      </a:lnTo>
                      <a:lnTo>
                        <a:pt x="10059" y="11659"/>
                      </a:lnTo>
                      <a:lnTo>
                        <a:pt x="10059" y="9596"/>
                      </a:lnTo>
                      <a:cubicBezTo>
                        <a:pt x="10059" y="7945"/>
                        <a:pt x="9054" y="6462"/>
                        <a:pt x="7519" y="5856"/>
                      </a:cubicBezTo>
                      <a:cubicBezTo>
                        <a:pt x="7545" y="5791"/>
                        <a:pt x="7558" y="5714"/>
                        <a:pt x="7570" y="5649"/>
                      </a:cubicBezTo>
                      <a:lnTo>
                        <a:pt x="7570" y="5417"/>
                      </a:lnTo>
                      <a:cubicBezTo>
                        <a:pt x="7570" y="5159"/>
                        <a:pt x="7351" y="4953"/>
                        <a:pt x="7106" y="4953"/>
                      </a:cubicBezTo>
                      <a:lnTo>
                        <a:pt x="6990" y="4953"/>
                      </a:lnTo>
                      <a:lnTo>
                        <a:pt x="6990" y="4308"/>
                      </a:lnTo>
                      <a:cubicBezTo>
                        <a:pt x="6990" y="4102"/>
                        <a:pt x="6874" y="3895"/>
                        <a:pt x="6693" y="3779"/>
                      </a:cubicBezTo>
                      <a:lnTo>
                        <a:pt x="6693" y="2980"/>
                      </a:lnTo>
                      <a:lnTo>
                        <a:pt x="6693" y="1896"/>
                      </a:lnTo>
                      <a:cubicBezTo>
                        <a:pt x="6693" y="1381"/>
                        <a:pt x="6294" y="955"/>
                        <a:pt x="5778" y="929"/>
                      </a:cubicBezTo>
                      <a:lnTo>
                        <a:pt x="57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0"/>
                <p:cNvSpPr/>
                <p:nvPr/>
              </p:nvSpPr>
              <p:spPr>
                <a:xfrm>
                  <a:off x="7135225" y="3664275"/>
                  <a:ext cx="145425" cy="137250"/>
                </a:xfrm>
                <a:custGeom>
                  <a:avLst/>
                  <a:gdLst/>
                  <a:ahLst/>
                  <a:cxnLst/>
                  <a:rect l="l" t="t" r="r" b="b"/>
                  <a:pathLst>
                    <a:path w="5817" h="5490" extrusionOk="0">
                      <a:moveTo>
                        <a:pt x="3675" y="147"/>
                      </a:moveTo>
                      <a:cubicBezTo>
                        <a:pt x="3743" y="147"/>
                        <a:pt x="3813" y="198"/>
                        <a:pt x="3805" y="279"/>
                      </a:cubicBezTo>
                      <a:lnTo>
                        <a:pt x="3792" y="1092"/>
                      </a:lnTo>
                      <a:cubicBezTo>
                        <a:pt x="3781" y="1253"/>
                        <a:pt x="3914" y="1379"/>
                        <a:pt x="4070" y="1379"/>
                      </a:cubicBezTo>
                      <a:cubicBezTo>
                        <a:pt x="4101" y="1379"/>
                        <a:pt x="4133" y="1374"/>
                        <a:pt x="4166" y="1363"/>
                      </a:cubicBezTo>
                      <a:lnTo>
                        <a:pt x="4927" y="1092"/>
                      </a:lnTo>
                      <a:cubicBezTo>
                        <a:pt x="4944" y="1085"/>
                        <a:pt x="4961" y="1082"/>
                        <a:pt x="4978" y="1082"/>
                      </a:cubicBezTo>
                      <a:cubicBezTo>
                        <a:pt x="5080" y="1082"/>
                        <a:pt x="5146" y="1209"/>
                        <a:pt x="5068" y="1298"/>
                      </a:cubicBezTo>
                      <a:lnTo>
                        <a:pt x="4578" y="1943"/>
                      </a:lnTo>
                      <a:cubicBezTo>
                        <a:pt x="4462" y="2098"/>
                        <a:pt x="4540" y="2330"/>
                        <a:pt x="4720" y="2394"/>
                      </a:cubicBezTo>
                      <a:lnTo>
                        <a:pt x="5494" y="2614"/>
                      </a:lnTo>
                      <a:cubicBezTo>
                        <a:pt x="5623" y="2652"/>
                        <a:pt x="5623" y="2833"/>
                        <a:pt x="5494" y="2872"/>
                      </a:cubicBezTo>
                      <a:lnTo>
                        <a:pt x="4720" y="3104"/>
                      </a:lnTo>
                      <a:cubicBezTo>
                        <a:pt x="4540" y="3155"/>
                        <a:pt x="4462" y="3388"/>
                        <a:pt x="4578" y="3542"/>
                      </a:cubicBezTo>
                      <a:lnTo>
                        <a:pt x="5068" y="4187"/>
                      </a:lnTo>
                      <a:cubicBezTo>
                        <a:pt x="5146" y="4276"/>
                        <a:pt x="5080" y="4404"/>
                        <a:pt x="4978" y="4404"/>
                      </a:cubicBezTo>
                      <a:cubicBezTo>
                        <a:pt x="4961" y="4404"/>
                        <a:pt x="4944" y="4401"/>
                        <a:pt x="4927" y="4393"/>
                      </a:cubicBezTo>
                      <a:lnTo>
                        <a:pt x="4166" y="4123"/>
                      </a:lnTo>
                      <a:cubicBezTo>
                        <a:pt x="4127" y="4110"/>
                        <a:pt x="4101" y="4110"/>
                        <a:pt x="4063" y="4110"/>
                      </a:cubicBezTo>
                      <a:cubicBezTo>
                        <a:pt x="3908" y="4110"/>
                        <a:pt x="3779" y="4239"/>
                        <a:pt x="3792" y="4393"/>
                      </a:cubicBezTo>
                      <a:lnTo>
                        <a:pt x="3805" y="5206"/>
                      </a:lnTo>
                      <a:cubicBezTo>
                        <a:pt x="3813" y="5288"/>
                        <a:pt x="3743" y="5344"/>
                        <a:pt x="3674" y="5344"/>
                      </a:cubicBezTo>
                      <a:cubicBezTo>
                        <a:pt x="3635" y="5344"/>
                        <a:pt x="3596" y="5326"/>
                        <a:pt x="3572" y="5283"/>
                      </a:cubicBezTo>
                      <a:lnTo>
                        <a:pt x="3108" y="4613"/>
                      </a:lnTo>
                      <a:cubicBezTo>
                        <a:pt x="3057" y="4535"/>
                        <a:pt x="2966" y="4497"/>
                        <a:pt x="2876" y="4497"/>
                      </a:cubicBezTo>
                      <a:cubicBezTo>
                        <a:pt x="2786" y="4497"/>
                        <a:pt x="2696" y="4535"/>
                        <a:pt x="2644" y="4613"/>
                      </a:cubicBezTo>
                      <a:lnTo>
                        <a:pt x="2193" y="5283"/>
                      </a:lnTo>
                      <a:cubicBezTo>
                        <a:pt x="2164" y="5326"/>
                        <a:pt x="2123" y="5344"/>
                        <a:pt x="2081" y="5344"/>
                      </a:cubicBezTo>
                      <a:cubicBezTo>
                        <a:pt x="2009" y="5344"/>
                        <a:pt x="1939" y="5288"/>
                        <a:pt x="1948" y="5206"/>
                      </a:cubicBezTo>
                      <a:lnTo>
                        <a:pt x="1973" y="4393"/>
                      </a:lnTo>
                      <a:cubicBezTo>
                        <a:pt x="1973" y="4232"/>
                        <a:pt x="1839" y="4107"/>
                        <a:pt x="1682" y="4107"/>
                      </a:cubicBezTo>
                      <a:cubicBezTo>
                        <a:pt x="1651" y="4107"/>
                        <a:pt x="1619" y="4112"/>
                        <a:pt x="1586" y="4123"/>
                      </a:cubicBezTo>
                      <a:lnTo>
                        <a:pt x="825" y="4393"/>
                      </a:lnTo>
                      <a:cubicBezTo>
                        <a:pt x="808" y="4401"/>
                        <a:pt x="791" y="4404"/>
                        <a:pt x="774" y="4404"/>
                      </a:cubicBezTo>
                      <a:cubicBezTo>
                        <a:pt x="672" y="4404"/>
                        <a:pt x="606" y="4276"/>
                        <a:pt x="684" y="4187"/>
                      </a:cubicBezTo>
                      <a:lnTo>
                        <a:pt x="1174" y="3542"/>
                      </a:lnTo>
                      <a:cubicBezTo>
                        <a:pt x="1290" y="3388"/>
                        <a:pt x="1212" y="3155"/>
                        <a:pt x="1032" y="3104"/>
                      </a:cubicBezTo>
                      <a:lnTo>
                        <a:pt x="258" y="2872"/>
                      </a:lnTo>
                      <a:cubicBezTo>
                        <a:pt x="116" y="2833"/>
                        <a:pt x="116" y="2652"/>
                        <a:pt x="258" y="2614"/>
                      </a:cubicBezTo>
                      <a:lnTo>
                        <a:pt x="1032" y="2394"/>
                      </a:lnTo>
                      <a:cubicBezTo>
                        <a:pt x="1212" y="2330"/>
                        <a:pt x="1290" y="2098"/>
                        <a:pt x="1174" y="1943"/>
                      </a:cubicBezTo>
                      <a:lnTo>
                        <a:pt x="684" y="1298"/>
                      </a:lnTo>
                      <a:cubicBezTo>
                        <a:pt x="645" y="1260"/>
                        <a:pt x="645" y="1182"/>
                        <a:pt x="684" y="1144"/>
                      </a:cubicBezTo>
                      <a:cubicBezTo>
                        <a:pt x="703" y="1106"/>
                        <a:pt x="742" y="1082"/>
                        <a:pt x="782" y="1082"/>
                      </a:cubicBezTo>
                      <a:cubicBezTo>
                        <a:pt x="797" y="1082"/>
                        <a:pt x="812" y="1085"/>
                        <a:pt x="825" y="1092"/>
                      </a:cubicBezTo>
                      <a:lnTo>
                        <a:pt x="1586" y="1363"/>
                      </a:lnTo>
                      <a:cubicBezTo>
                        <a:pt x="1619" y="1374"/>
                        <a:pt x="1651" y="1379"/>
                        <a:pt x="1682" y="1379"/>
                      </a:cubicBezTo>
                      <a:cubicBezTo>
                        <a:pt x="1839" y="1379"/>
                        <a:pt x="1973" y="1253"/>
                        <a:pt x="1973" y="1092"/>
                      </a:cubicBezTo>
                      <a:lnTo>
                        <a:pt x="1948" y="279"/>
                      </a:lnTo>
                      <a:cubicBezTo>
                        <a:pt x="1939" y="198"/>
                        <a:pt x="2009" y="147"/>
                        <a:pt x="2080" y="147"/>
                      </a:cubicBezTo>
                      <a:cubicBezTo>
                        <a:pt x="2122" y="147"/>
                        <a:pt x="2164" y="164"/>
                        <a:pt x="2193" y="202"/>
                      </a:cubicBezTo>
                      <a:lnTo>
                        <a:pt x="2644" y="873"/>
                      </a:lnTo>
                      <a:cubicBezTo>
                        <a:pt x="2696" y="950"/>
                        <a:pt x="2786" y="989"/>
                        <a:pt x="2876" y="989"/>
                      </a:cubicBezTo>
                      <a:cubicBezTo>
                        <a:pt x="2966" y="989"/>
                        <a:pt x="3057" y="950"/>
                        <a:pt x="3108" y="873"/>
                      </a:cubicBezTo>
                      <a:lnTo>
                        <a:pt x="3572" y="202"/>
                      </a:lnTo>
                      <a:cubicBezTo>
                        <a:pt x="3596" y="164"/>
                        <a:pt x="3635" y="147"/>
                        <a:pt x="3675" y="147"/>
                      </a:cubicBezTo>
                      <a:close/>
                      <a:moveTo>
                        <a:pt x="2080" y="0"/>
                      </a:moveTo>
                      <a:cubicBezTo>
                        <a:pt x="1935" y="0"/>
                        <a:pt x="1793" y="109"/>
                        <a:pt x="1793" y="279"/>
                      </a:cubicBezTo>
                      <a:lnTo>
                        <a:pt x="1819" y="1092"/>
                      </a:lnTo>
                      <a:cubicBezTo>
                        <a:pt x="1819" y="1169"/>
                        <a:pt x="1753" y="1227"/>
                        <a:pt x="1679" y="1227"/>
                      </a:cubicBezTo>
                      <a:cubicBezTo>
                        <a:pt x="1665" y="1227"/>
                        <a:pt x="1652" y="1225"/>
                        <a:pt x="1638" y="1221"/>
                      </a:cubicBezTo>
                      <a:lnTo>
                        <a:pt x="877" y="950"/>
                      </a:lnTo>
                      <a:cubicBezTo>
                        <a:pt x="842" y="936"/>
                        <a:pt x="807" y="930"/>
                        <a:pt x="774" y="930"/>
                      </a:cubicBezTo>
                      <a:cubicBezTo>
                        <a:pt x="563" y="930"/>
                        <a:pt x="410" y="1188"/>
                        <a:pt x="555" y="1389"/>
                      </a:cubicBezTo>
                      <a:lnTo>
                        <a:pt x="1058" y="2033"/>
                      </a:lnTo>
                      <a:cubicBezTo>
                        <a:pt x="1109" y="2098"/>
                        <a:pt x="1071" y="2214"/>
                        <a:pt x="980" y="2240"/>
                      </a:cubicBezTo>
                      <a:lnTo>
                        <a:pt x="206" y="2472"/>
                      </a:lnTo>
                      <a:cubicBezTo>
                        <a:pt x="90" y="2498"/>
                        <a:pt x="0" y="2614"/>
                        <a:pt x="13" y="2743"/>
                      </a:cubicBezTo>
                      <a:cubicBezTo>
                        <a:pt x="0" y="2872"/>
                        <a:pt x="90" y="2988"/>
                        <a:pt x="206" y="3014"/>
                      </a:cubicBezTo>
                      <a:lnTo>
                        <a:pt x="980" y="3246"/>
                      </a:lnTo>
                      <a:cubicBezTo>
                        <a:pt x="1071" y="3271"/>
                        <a:pt x="1109" y="3375"/>
                        <a:pt x="1058" y="3452"/>
                      </a:cubicBezTo>
                      <a:lnTo>
                        <a:pt x="555" y="4097"/>
                      </a:lnTo>
                      <a:cubicBezTo>
                        <a:pt x="409" y="4287"/>
                        <a:pt x="565" y="4555"/>
                        <a:pt x="777" y="4555"/>
                      </a:cubicBezTo>
                      <a:cubicBezTo>
                        <a:pt x="809" y="4555"/>
                        <a:pt x="843" y="4549"/>
                        <a:pt x="877" y="4535"/>
                      </a:cubicBezTo>
                      <a:lnTo>
                        <a:pt x="1638" y="4264"/>
                      </a:lnTo>
                      <a:cubicBezTo>
                        <a:pt x="1652" y="4261"/>
                        <a:pt x="1665" y="4259"/>
                        <a:pt x="1679" y="4259"/>
                      </a:cubicBezTo>
                      <a:cubicBezTo>
                        <a:pt x="1753" y="4259"/>
                        <a:pt x="1819" y="4317"/>
                        <a:pt x="1819" y="4393"/>
                      </a:cubicBezTo>
                      <a:lnTo>
                        <a:pt x="1793" y="5193"/>
                      </a:lnTo>
                      <a:cubicBezTo>
                        <a:pt x="1793" y="5372"/>
                        <a:pt x="1937" y="5485"/>
                        <a:pt x="2082" y="5485"/>
                      </a:cubicBezTo>
                      <a:cubicBezTo>
                        <a:pt x="2167" y="5485"/>
                        <a:pt x="2252" y="5446"/>
                        <a:pt x="2309" y="5361"/>
                      </a:cubicBezTo>
                      <a:lnTo>
                        <a:pt x="2773" y="4690"/>
                      </a:lnTo>
                      <a:cubicBezTo>
                        <a:pt x="2799" y="4651"/>
                        <a:pt x="2841" y="4632"/>
                        <a:pt x="2883" y="4632"/>
                      </a:cubicBezTo>
                      <a:cubicBezTo>
                        <a:pt x="2924" y="4632"/>
                        <a:pt x="2966" y="4651"/>
                        <a:pt x="2992" y="4690"/>
                      </a:cubicBezTo>
                      <a:lnTo>
                        <a:pt x="3444" y="5361"/>
                      </a:lnTo>
                      <a:cubicBezTo>
                        <a:pt x="3495" y="5438"/>
                        <a:pt x="3585" y="5490"/>
                        <a:pt x="3676" y="5490"/>
                      </a:cubicBezTo>
                      <a:cubicBezTo>
                        <a:pt x="3701" y="5490"/>
                        <a:pt x="3740" y="5477"/>
                        <a:pt x="3766" y="5464"/>
                      </a:cubicBezTo>
                      <a:cubicBezTo>
                        <a:pt x="3882" y="5438"/>
                        <a:pt x="3972" y="5322"/>
                        <a:pt x="3959" y="5193"/>
                      </a:cubicBezTo>
                      <a:lnTo>
                        <a:pt x="3934" y="4381"/>
                      </a:lnTo>
                      <a:cubicBezTo>
                        <a:pt x="3934" y="4304"/>
                        <a:pt x="3999" y="4246"/>
                        <a:pt x="4074" y="4246"/>
                      </a:cubicBezTo>
                      <a:cubicBezTo>
                        <a:pt x="4087" y="4246"/>
                        <a:pt x="4100" y="4248"/>
                        <a:pt x="4114" y="4252"/>
                      </a:cubicBezTo>
                      <a:lnTo>
                        <a:pt x="4875" y="4522"/>
                      </a:lnTo>
                      <a:cubicBezTo>
                        <a:pt x="4912" y="4536"/>
                        <a:pt x="4948" y="4543"/>
                        <a:pt x="4982" y="4543"/>
                      </a:cubicBezTo>
                      <a:cubicBezTo>
                        <a:pt x="5201" y="4543"/>
                        <a:pt x="5353" y="4285"/>
                        <a:pt x="5197" y="4084"/>
                      </a:cubicBezTo>
                      <a:lnTo>
                        <a:pt x="4707" y="3439"/>
                      </a:lnTo>
                      <a:cubicBezTo>
                        <a:pt x="4656" y="3375"/>
                        <a:pt x="4682" y="3259"/>
                        <a:pt x="4772" y="3233"/>
                      </a:cubicBezTo>
                      <a:lnTo>
                        <a:pt x="5546" y="3014"/>
                      </a:lnTo>
                      <a:cubicBezTo>
                        <a:pt x="5816" y="2923"/>
                        <a:pt x="5816" y="2549"/>
                        <a:pt x="5546" y="2472"/>
                      </a:cubicBezTo>
                      <a:lnTo>
                        <a:pt x="4772" y="2240"/>
                      </a:lnTo>
                      <a:cubicBezTo>
                        <a:pt x="4682" y="2214"/>
                        <a:pt x="4656" y="2098"/>
                        <a:pt x="4707" y="2033"/>
                      </a:cubicBezTo>
                      <a:lnTo>
                        <a:pt x="5197" y="1389"/>
                      </a:lnTo>
                      <a:cubicBezTo>
                        <a:pt x="5353" y="1188"/>
                        <a:pt x="5201" y="930"/>
                        <a:pt x="4982" y="930"/>
                      </a:cubicBezTo>
                      <a:cubicBezTo>
                        <a:pt x="4948" y="930"/>
                        <a:pt x="4912" y="936"/>
                        <a:pt x="4875" y="950"/>
                      </a:cubicBezTo>
                      <a:lnTo>
                        <a:pt x="4114" y="1221"/>
                      </a:lnTo>
                      <a:cubicBezTo>
                        <a:pt x="4100" y="1225"/>
                        <a:pt x="4087" y="1227"/>
                        <a:pt x="4074" y="1227"/>
                      </a:cubicBezTo>
                      <a:cubicBezTo>
                        <a:pt x="3999" y="1227"/>
                        <a:pt x="3934" y="1169"/>
                        <a:pt x="3934" y="1092"/>
                      </a:cubicBezTo>
                      <a:lnTo>
                        <a:pt x="3959" y="279"/>
                      </a:lnTo>
                      <a:cubicBezTo>
                        <a:pt x="3959" y="109"/>
                        <a:pt x="3817" y="0"/>
                        <a:pt x="3672" y="0"/>
                      </a:cubicBezTo>
                      <a:cubicBezTo>
                        <a:pt x="3587" y="0"/>
                        <a:pt x="3501" y="38"/>
                        <a:pt x="3444" y="125"/>
                      </a:cubicBezTo>
                      <a:lnTo>
                        <a:pt x="2992" y="782"/>
                      </a:lnTo>
                      <a:cubicBezTo>
                        <a:pt x="2966" y="821"/>
                        <a:pt x="2924" y="840"/>
                        <a:pt x="2883" y="840"/>
                      </a:cubicBezTo>
                      <a:cubicBezTo>
                        <a:pt x="2841" y="840"/>
                        <a:pt x="2799" y="821"/>
                        <a:pt x="2773" y="782"/>
                      </a:cubicBezTo>
                      <a:lnTo>
                        <a:pt x="2309" y="125"/>
                      </a:lnTo>
                      <a:cubicBezTo>
                        <a:pt x="2251" y="38"/>
                        <a:pt x="2165"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0"/>
                <p:cNvSpPr/>
                <p:nvPr/>
              </p:nvSpPr>
              <p:spPr>
                <a:xfrm>
                  <a:off x="6630325" y="2922600"/>
                  <a:ext cx="461400" cy="921800"/>
                </a:xfrm>
                <a:custGeom>
                  <a:avLst/>
                  <a:gdLst/>
                  <a:ahLst/>
                  <a:cxnLst/>
                  <a:rect l="l" t="t" r="r" b="b"/>
                  <a:pathLst>
                    <a:path w="18456" h="36872" extrusionOk="0">
                      <a:moveTo>
                        <a:pt x="9188" y="1285"/>
                      </a:moveTo>
                      <a:cubicBezTo>
                        <a:pt x="9531" y="1285"/>
                        <a:pt x="9876" y="1455"/>
                        <a:pt x="10072" y="1832"/>
                      </a:cubicBezTo>
                      <a:lnTo>
                        <a:pt x="8731" y="1832"/>
                      </a:lnTo>
                      <a:lnTo>
                        <a:pt x="8731" y="1987"/>
                      </a:lnTo>
                      <a:lnTo>
                        <a:pt x="10150" y="1987"/>
                      </a:lnTo>
                      <a:cubicBezTo>
                        <a:pt x="10175" y="2090"/>
                        <a:pt x="10201" y="2193"/>
                        <a:pt x="10201" y="2309"/>
                      </a:cubicBezTo>
                      <a:lnTo>
                        <a:pt x="10201" y="2941"/>
                      </a:lnTo>
                      <a:lnTo>
                        <a:pt x="8164" y="2941"/>
                      </a:lnTo>
                      <a:lnTo>
                        <a:pt x="8164" y="2825"/>
                      </a:lnTo>
                      <a:lnTo>
                        <a:pt x="9427" y="2825"/>
                      </a:lnTo>
                      <a:lnTo>
                        <a:pt x="9427" y="2670"/>
                      </a:lnTo>
                      <a:lnTo>
                        <a:pt x="8164" y="2670"/>
                      </a:lnTo>
                      <a:lnTo>
                        <a:pt x="8164" y="2309"/>
                      </a:lnTo>
                      <a:cubicBezTo>
                        <a:pt x="8164" y="1667"/>
                        <a:pt x="8674" y="1285"/>
                        <a:pt x="9188" y="1285"/>
                      </a:cubicBezTo>
                      <a:close/>
                      <a:moveTo>
                        <a:pt x="9518" y="3083"/>
                      </a:moveTo>
                      <a:lnTo>
                        <a:pt x="9518" y="4502"/>
                      </a:lnTo>
                      <a:lnTo>
                        <a:pt x="8912" y="4502"/>
                      </a:lnTo>
                      <a:lnTo>
                        <a:pt x="8912" y="3096"/>
                      </a:lnTo>
                      <a:lnTo>
                        <a:pt x="9518" y="3083"/>
                      </a:lnTo>
                      <a:close/>
                      <a:moveTo>
                        <a:pt x="8770" y="3096"/>
                      </a:moveTo>
                      <a:lnTo>
                        <a:pt x="8770" y="4502"/>
                      </a:lnTo>
                      <a:lnTo>
                        <a:pt x="8409" y="4502"/>
                      </a:lnTo>
                      <a:cubicBezTo>
                        <a:pt x="8318" y="4502"/>
                        <a:pt x="8241" y="4514"/>
                        <a:pt x="8151" y="4540"/>
                      </a:cubicBezTo>
                      <a:lnTo>
                        <a:pt x="8151" y="3096"/>
                      </a:lnTo>
                      <a:close/>
                      <a:moveTo>
                        <a:pt x="10188" y="3096"/>
                      </a:moveTo>
                      <a:lnTo>
                        <a:pt x="10188" y="4540"/>
                      </a:lnTo>
                      <a:cubicBezTo>
                        <a:pt x="10111" y="4514"/>
                        <a:pt x="10021" y="4502"/>
                        <a:pt x="9930" y="4502"/>
                      </a:cubicBezTo>
                      <a:lnTo>
                        <a:pt x="9930" y="4489"/>
                      </a:lnTo>
                      <a:lnTo>
                        <a:pt x="9660" y="4489"/>
                      </a:lnTo>
                      <a:lnTo>
                        <a:pt x="9660" y="3096"/>
                      </a:lnTo>
                      <a:close/>
                      <a:moveTo>
                        <a:pt x="8399" y="4643"/>
                      </a:moveTo>
                      <a:cubicBezTo>
                        <a:pt x="8406" y="4643"/>
                        <a:pt x="8414" y="4643"/>
                        <a:pt x="8422" y="4643"/>
                      </a:cubicBezTo>
                      <a:lnTo>
                        <a:pt x="9930" y="4643"/>
                      </a:lnTo>
                      <a:cubicBezTo>
                        <a:pt x="10253" y="4643"/>
                        <a:pt x="10524" y="4914"/>
                        <a:pt x="10537" y="5250"/>
                      </a:cubicBezTo>
                      <a:lnTo>
                        <a:pt x="8950" y="5250"/>
                      </a:lnTo>
                      <a:lnTo>
                        <a:pt x="8950" y="5391"/>
                      </a:lnTo>
                      <a:lnTo>
                        <a:pt x="10537" y="5391"/>
                      </a:lnTo>
                      <a:lnTo>
                        <a:pt x="10537" y="6036"/>
                      </a:lnTo>
                      <a:lnTo>
                        <a:pt x="7802" y="6036"/>
                      </a:lnTo>
                      <a:lnTo>
                        <a:pt x="7802" y="5250"/>
                      </a:lnTo>
                      <a:cubicBezTo>
                        <a:pt x="7802" y="4909"/>
                        <a:pt x="8073" y="4643"/>
                        <a:pt x="8399" y="4643"/>
                      </a:cubicBezTo>
                      <a:close/>
                      <a:moveTo>
                        <a:pt x="10846" y="6191"/>
                      </a:moveTo>
                      <a:cubicBezTo>
                        <a:pt x="11040" y="6191"/>
                        <a:pt x="11194" y="6333"/>
                        <a:pt x="11233" y="6526"/>
                      </a:cubicBezTo>
                      <a:lnTo>
                        <a:pt x="10524" y="6526"/>
                      </a:lnTo>
                      <a:lnTo>
                        <a:pt x="10524" y="6679"/>
                      </a:lnTo>
                      <a:lnTo>
                        <a:pt x="10524" y="6679"/>
                      </a:lnTo>
                      <a:cubicBezTo>
                        <a:pt x="10126" y="6576"/>
                        <a:pt x="9715" y="6526"/>
                        <a:pt x="9298" y="6526"/>
                      </a:cubicBezTo>
                      <a:lnTo>
                        <a:pt x="8783" y="6526"/>
                      </a:lnTo>
                      <a:cubicBezTo>
                        <a:pt x="8215" y="6526"/>
                        <a:pt x="7648" y="6617"/>
                        <a:pt x="7106" y="6823"/>
                      </a:cubicBezTo>
                      <a:lnTo>
                        <a:pt x="7106" y="6591"/>
                      </a:lnTo>
                      <a:cubicBezTo>
                        <a:pt x="7106" y="6372"/>
                        <a:pt x="7287" y="6191"/>
                        <a:pt x="7506" y="6191"/>
                      </a:cubicBezTo>
                      <a:close/>
                      <a:moveTo>
                        <a:pt x="11233" y="6681"/>
                      </a:moveTo>
                      <a:lnTo>
                        <a:pt x="11233" y="6862"/>
                      </a:lnTo>
                      <a:cubicBezTo>
                        <a:pt x="11233" y="6887"/>
                        <a:pt x="11233" y="6900"/>
                        <a:pt x="11233" y="6926"/>
                      </a:cubicBezTo>
                      <a:cubicBezTo>
                        <a:pt x="11006" y="6825"/>
                        <a:pt x="10772" y="6743"/>
                        <a:pt x="10533" y="6681"/>
                      </a:cubicBezTo>
                      <a:close/>
                      <a:moveTo>
                        <a:pt x="8745" y="6681"/>
                      </a:moveTo>
                      <a:cubicBezTo>
                        <a:pt x="8762" y="6681"/>
                        <a:pt x="8779" y="6681"/>
                        <a:pt x="8796" y="6681"/>
                      </a:cubicBezTo>
                      <a:lnTo>
                        <a:pt x="9311" y="6681"/>
                      </a:lnTo>
                      <a:cubicBezTo>
                        <a:pt x="10859" y="6681"/>
                        <a:pt x="12316" y="7442"/>
                        <a:pt x="13193" y="8706"/>
                      </a:cubicBezTo>
                      <a:lnTo>
                        <a:pt x="11594" y="8706"/>
                      </a:lnTo>
                      <a:lnTo>
                        <a:pt x="11594" y="8848"/>
                      </a:lnTo>
                      <a:lnTo>
                        <a:pt x="13284" y="8848"/>
                      </a:lnTo>
                      <a:cubicBezTo>
                        <a:pt x="13748" y="9570"/>
                        <a:pt x="14006" y="10395"/>
                        <a:pt x="14019" y="11246"/>
                      </a:cubicBezTo>
                      <a:lnTo>
                        <a:pt x="12303" y="11246"/>
                      </a:lnTo>
                      <a:lnTo>
                        <a:pt x="12303" y="11388"/>
                      </a:lnTo>
                      <a:lnTo>
                        <a:pt x="14032" y="11388"/>
                      </a:lnTo>
                      <a:lnTo>
                        <a:pt x="14032" y="12897"/>
                      </a:lnTo>
                      <a:lnTo>
                        <a:pt x="8873" y="12897"/>
                      </a:lnTo>
                      <a:lnTo>
                        <a:pt x="8873" y="13039"/>
                      </a:lnTo>
                      <a:lnTo>
                        <a:pt x="14032" y="13039"/>
                      </a:lnTo>
                      <a:lnTo>
                        <a:pt x="14032" y="13890"/>
                      </a:lnTo>
                      <a:lnTo>
                        <a:pt x="4075" y="13890"/>
                      </a:lnTo>
                      <a:lnTo>
                        <a:pt x="4062" y="11388"/>
                      </a:lnTo>
                      <a:lnTo>
                        <a:pt x="6835" y="11388"/>
                      </a:lnTo>
                      <a:lnTo>
                        <a:pt x="6835" y="11234"/>
                      </a:lnTo>
                      <a:lnTo>
                        <a:pt x="4075" y="11234"/>
                      </a:lnTo>
                      <a:cubicBezTo>
                        <a:pt x="4088" y="10705"/>
                        <a:pt x="4191" y="10189"/>
                        <a:pt x="4385" y="9699"/>
                      </a:cubicBezTo>
                      <a:lnTo>
                        <a:pt x="5558" y="9699"/>
                      </a:lnTo>
                      <a:lnTo>
                        <a:pt x="5558" y="9544"/>
                      </a:lnTo>
                      <a:lnTo>
                        <a:pt x="4436" y="9544"/>
                      </a:lnTo>
                      <a:cubicBezTo>
                        <a:pt x="4694" y="8951"/>
                        <a:pt x="5081" y="8409"/>
                        <a:pt x="5558" y="7958"/>
                      </a:cubicBezTo>
                      <a:lnTo>
                        <a:pt x="5558" y="8009"/>
                      </a:lnTo>
                      <a:lnTo>
                        <a:pt x="9182" y="8009"/>
                      </a:lnTo>
                      <a:lnTo>
                        <a:pt x="9182" y="7855"/>
                      </a:lnTo>
                      <a:lnTo>
                        <a:pt x="5687" y="7855"/>
                      </a:lnTo>
                      <a:cubicBezTo>
                        <a:pt x="6526" y="7105"/>
                        <a:pt x="7615" y="6681"/>
                        <a:pt x="8745" y="6681"/>
                      </a:cubicBezTo>
                      <a:close/>
                      <a:moveTo>
                        <a:pt x="4849" y="14058"/>
                      </a:moveTo>
                      <a:lnTo>
                        <a:pt x="4849" y="16315"/>
                      </a:lnTo>
                      <a:lnTo>
                        <a:pt x="3559" y="16315"/>
                      </a:lnTo>
                      <a:lnTo>
                        <a:pt x="3559" y="14058"/>
                      </a:lnTo>
                      <a:close/>
                      <a:moveTo>
                        <a:pt x="6474" y="14058"/>
                      </a:moveTo>
                      <a:lnTo>
                        <a:pt x="6474" y="16315"/>
                      </a:lnTo>
                      <a:lnTo>
                        <a:pt x="5004" y="16315"/>
                      </a:lnTo>
                      <a:lnTo>
                        <a:pt x="5004" y="14058"/>
                      </a:lnTo>
                      <a:close/>
                      <a:moveTo>
                        <a:pt x="8086" y="14058"/>
                      </a:moveTo>
                      <a:lnTo>
                        <a:pt x="8086" y="16315"/>
                      </a:lnTo>
                      <a:lnTo>
                        <a:pt x="6616" y="16315"/>
                      </a:lnTo>
                      <a:lnTo>
                        <a:pt x="6616" y="14058"/>
                      </a:lnTo>
                      <a:close/>
                      <a:moveTo>
                        <a:pt x="14380" y="14058"/>
                      </a:moveTo>
                      <a:lnTo>
                        <a:pt x="14380" y="16315"/>
                      </a:lnTo>
                      <a:lnTo>
                        <a:pt x="13077" y="16315"/>
                      </a:lnTo>
                      <a:lnTo>
                        <a:pt x="13077" y="14058"/>
                      </a:lnTo>
                      <a:close/>
                      <a:moveTo>
                        <a:pt x="9698" y="14071"/>
                      </a:moveTo>
                      <a:lnTo>
                        <a:pt x="9698" y="16328"/>
                      </a:lnTo>
                      <a:lnTo>
                        <a:pt x="8241" y="16328"/>
                      </a:lnTo>
                      <a:lnTo>
                        <a:pt x="8241" y="14071"/>
                      </a:lnTo>
                      <a:close/>
                      <a:moveTo>
                        <a:pt x="11310" y="14071"/>
                      </a:moveTo>
                      <a:lnTo>
                        <a:pt x="11310" y="16328"/>
                      </a:lnTo>
                      <a:lnTo>
                        <a:pt x="9853" y="16328"/>
                      </a:lnTo>
                      <a:lnTo>
                        <a:pt x="9853" y="14071"/>
                      </a:lnTo>
                      <a:close/>
                      <a:moveTo>
                        <a:pt x="12922" y="14071"/>
                      </a:moveTo>
                      <a:lnTo>
                        <a:pt x="12922" y="16328"/>
                      </a:lnTo>
                      <a:lnTo>
                        <a:pt x="11465" y="16328"/>
                      </a:lnTo>
                      <a:lnTo>
                        <a:pt x="11465" y="14071"/>
                      </a:lnTo>
                      <a:close/>
                      <a:moveTo>
                        <a:pt x="5675" y="18211"/>
                      </a:moveTo>
                      <a:cubicBezTo>
                        <a:pt x="6255" y="18211"/>
                        <a:pt x="6719" y="18688"/>
                        <a:pt x="6693" y="19268"/>
                      </a:cubicBezTo>
                      <a:lnTo>
                        <a:pt x="6693" y="20945"/>
                      </a:lnTo>
                      <a:lnTo>
                        <a:pt x="4669" y="21280"/>
                      </a:lnTo>
                      <a:lnTo>
                        <a:pt x="4669" y="19268"/>
                      </a:lnTo>
                      <a:cubicBezTo>
                        <a:pt x="4643" y="18688"/>
                        <a:pt x="5107" y="18211"/>
                        <a:pt x="5675" y="18211"/>
                      </a:cubicBezTo>
                      <a:close/>
                      <a:moveTo>
                        <a:pt x="12394" y="18198"/>
                      </a:moveTo>
                      <a:cubicBezTo>
                        <a:pt x="12974" y="18198"/>
                        <a:pt x="13438" y="18688"/>
                        <a:pt x="13413" y="19268"/>
                      </a:cubicBezTo>
                      <a:lnTo>
                        <a:pt x="13400" y="21306"/>
                      </a:lnTo>
                      <a:lnTo>
                        <a:pt x="11375" y="20945"/>
                      </a:lnTo>
                      <a:lnTo>
                        <a:pt x="11375" y="19268"/>
                      </a:lnTo>
                      <a:cubicBezTo>
                        <a:pt x="11362" y="18688"/>
                        <a:pt x="11813" y="18198"/>
                        <a:pt x="12394" y="18198"/>
                      </a:cubicBezTo>
                      <a:close/>
                      <a:moveTo>
                        <a:pt x="14044" y="16470"/>
                      </a:moveTo>
                      <a:lnTo>
                        <a:pt x="14044" y="16676"/>
                      </a:lnTo>
                      <a:lnTo>
                        <a:pt x="13271" y="16676"/>
                      </a:lnTo>
                      <a:lnTo>
                        <a:pt x="13271" y="16818"/>
                      </a:lnTo>
                      <a:lnTo>
                        <a:pt x="14044" y="16818"/>
                      </a:lnTo>
                      <a:lnTo>
                        <a:pt x="14044" y="17230"/>
                      </a:lnTo>
                      <a:lnTo>
                        <a:pt x="12329" y="17230"/>
                      </a:lnTo>
                      <a:lnTo>
                        <a:pt x="12329" y="17385"/>
                      </a:lnTo>
                      <a:lnTo>
                        <a:pt x="14044" y="17385"/>
                      </a:lnTo>
                      <a:lnTo>
                        <a:pt x="14044" y="21409"/>
                      </a:lnTo>
                      <a:lnTo>
                        <a:pt x="13554" y="21332"/>
                      </a:lnTo>
                      <a:lnTo>
                        <a:pt x="13554" y="19268"/>
                      </a:lnTo>
                      <a:cubicBezTo>
                        <a:pt x="13580" y="18597"/>
                        <a:pt x="13051" y="18056"/>
                        <a:pt x="12394" y="18056"/>
                      </a:cubicBezTo>
                      <a:cubicBezTo>
                        <a:pt x="11736" y="18056"/>
                        <a:pt x="11207" y="18597"/>
                        <a:pt x="11233" y="19268"/>
                      </a:cubicBezTo>
                      <a:lnTo>
                        <a:pt x="11233" y="20919"/>
                      </a:lnTo>
                      <a:lnTo>
                        <a:pt x="10794" y="20841"/>
                      </a:lnTo>
                      <a:lnTo>
                        <a:pt x="10794" y="19307"/>
                      </a:lnTo>
                      <a:lnTo>
                        <a:pt x="9015" y="17437"/>
                      </a:lnTo>
                      <a:lnTo>
                        <a:pt x="7222" y="19307"/>
                      </a:lnTo>
                      <a:lnTo>
                        <a:pt x="7222" y="20829"/>
                      </a:lnTo>
                      <a:lnTo>
                        <a:pt x="6861" y="20893"/>
                      </a:lnTo>
                      <a:lnTo>
                        <a:pt x="6861" y="19268"/>
                      </a:lnTo>
                      <a:cubicBezTo>
                        <a:pt x="6887" y="18597"/>
                        <a:pt x="6358" y="18056"/>
                        <a:pt x="5687" y="18056"/>
                      </a:cubicBezTo>
                      <a:cubicBezTo>
                        <a:pt x="5030" y="18056"/>
                        <a:pt x="4501" y="18597"/>
                        <a:pt x="4527" y="19268"/>
                      </a:cubicBezTo>
                      <a:lnTo>
                        <a:pt x="4527" y="21306"/>
                      </a:lnTo>
                      <a:lnTo>
                        <a:pt x="4062" y="21383"/>
                      </a:lnTo>
                      <a:lnTo>
                        <a:pt x="4062" y="17940"/>
                      </a:lnTo>
                      <a:lnTo>
                        <a:pt x="4630" y="17940"/>
                      </a:lnTo>
                      <a:lnTo>
                        <a:pt x="4630" y="17798"/>
                      </a:lnTo>
                      <a:lnTo>
                        <a:pt x="4050" y="17798"/>
                      </a:lnTo>
                      <a:lnTo>
                        <a:pt x="4050" y="17359"/>
                      </a:lnTo>
                      <a:lnTo>
                        <a:pt x="5958" y="17359"/>
                      </a:lnTo>
                      <a:lnTo>
                        <a:pt x="5958" y="17205"/>
                      </a:lnTo>
                      <a:lnTo>
                        <a:pt x="4062" y="17205"/>
                      </a:lnTo>
                      <a:lnTo>
                        <a:pt x="4062" y="16470"/>
                      </a:lnTo>
                      <a:close/>
                      <a:moveTo>
                        <a:pt x="1343" y="19495"/>
                      </a:moveTo>
                      <a:cubicBezTo>
                        <a:pt x="1876" y="19495"/>
                        <a:pt x="2412" y="19880"/>
                        <a:pt x="2412" y="20558"/>
                      </a:cubicBezTo>
                      <a:lnTo>
                        <a:pt x="2412" y="20841"/>
                      </a:lnTo>
                      <a:lnTo>
                        <a:pt x="1328" y="20841"/>
                      </a:lnTo>
                      <a:lnTo>
                        <a:pt x="1328" y="20996"/>
                      </a:lnTo>
                      <a:lnTo>
                        <a:pt x="2412" y="20996"/>
                      </a:lnTo>
                      <a:lnTo>
                        <a:pt x="2412" y="21551"/>
                      </a:lnTo>
                      <a:lnTo>
                        <a:pt x="310" y="21551"/>
                      </a:lnTo>
                      <a:lnTo>
                        <a:pt x="297" y="20558"/>
                      </a:lnTo>
                      <a:cubicBezTo>
                        <a:pt x="297" y="20493"/>
                        <a:pt x="310" y="20429"/>
                        <a:pt x="322" y="20364"/>
                      </a:cubicBezTo>
                      <a:lnTo>
                        <a:pt x="1187" y="20364"/>
                      </a:lnTo>
                      <a:lnTo>
                        <a:pt x="1187" y="20222"/>
                      </a:lnTo>
                      <a:lnTo>
                        <a:pt x="361" y="20222"/>
                      </a:lnTo>
                      <a:cubicBezTo>
                        <a:pt x="524" y="19723"/>
                        <a:pt x="933" y="19495"/>
                        <a:pt x="1343" y="19495"/>
                      </a:cubicBezTo>
                      <a:close/>
                      <a:moveTo>
                        <a:pt x="17093" y="19513"/>
                      </a:moveTo>
                      <a:cubicBezTo>
                        <a:pt x="17625" y="19513"/>
                        <a:pt x="18158" y="19894"/>
                        <a:pt x="18158" y="20571"/>
                      </a:cubicBezTo>
                      <a:lnTo>
                        <a:pt x="18158" y="20867"/>
                      </a:lnTo>
                      <a:lnTo>
                        <a:pt x="17075" y="20867"/>
                      </a:lnTo>
                      <a:lnTo>
                        <a:pt x="17075" y="21009"/>
                      </a:lnTo>
                      <a:lnTo>
                        <a:pt x="18158" y="21009"/>
                      </a:lnTo>
                      <a:lnTo>
                        <a:pt x="18158" y="21577"/>
                      </a:lnTo>
                      <a:lnTo>
                        <a:pt x="16043" y="21577"/>
                      </a:lnTo>
                      <a:lnTo>
                        <a:pt x="16031" y="20571"/>
                      </a:lnTo>
                      <a:cubicBezTo>
                        <a:pt x="16031" y="20506"/>
                        <a:pt x="16043" y="20442"/>
                        <a:pt x="16056" y="20377"/>
                      </a:cubicBezTo>
                      <a:lnTo>
                        <a:pt x="16920" y="20377"/>
                      </a:lnTo>
                      <a:lnTo>
                        <a:pt x="16920" y="20235"/>
                      </a:lnTo>
                      <a:lnTo>
                        <a:pt x="16108" y="20235"/>
                      </a:lnTo>
                      <a:cubicBezTo>
                        <a:pt x="16271" y="19741"/>
                        <a:pt x="16681" y="19513"/>
                        <a:pt x="17093" y="19513"/>
                      </a:cubicBezTo>
                      <a:close/>
                      <a:moveTo>
                        <a:pt x="7222" y="20996"/>
                      </a:moveTo>
                      <a:lnTo>
                        <a:pt x="7222" y="22828"/>
                      </a:lnTo>
                      <a:lnTo>
                        <a:pt x="2218" y="22828"/>
                      </a:lnTo>
                      <a:lnTo>
                        <a:pt x="2218" y="21873"/>
                      </a:lnTo>
                      <a:lnTo>
                        <a:pt x="7222" y="20996"/>
                      </a:lnTo>
                      <a:close/>
                      <a:moveTo>
                        <a:pt x="10794" y="20996"/>
                      </a:moveTo>
                      <a:lnTo>
                        <a:pt x="16250" y="21938"/>
                      </a:lnTo>
                      <a:lnTo>
                        <a:pt x="16250" y="22828"/>
                      </a:lnTo>
                      <a:lnTo>
                        <a:pt x="10794" y="22828"/>
                      </a:lnTo>
                      <a:lnTo>
                        <a:pt x="10794" y="20996"/>
                      </a:lnTo>
                      <a:close/>
                      <a:moveTo>
                        <a:pt x="9066" y="20003"/>
                      </a:moveTo>
                      <a:cubicBezTo>
                        <a:pt x="9595" y="20003"/>
                        <a:pt x="10034" y="20442"/>
                        <a:pt x="10034" y="20970"/>
                      </a:cubicBezTo>
                      <a:lnTo>
                        <a:pt x="10034" y="25007"/>
                      </a:lnTo>
                      <a:lnTo>
                        <a:pt x="8099" y="25007"/>
                      </a:lnTo>
                      <a:lnTo>
                        <a:pt x="8099" y="20970"/>
                      </a:lnTo>
                      <a:cubicBezTo>
                        <a:pt x="8099" y="20442"/>
                        <a:pt x="8525" y="20003"/>
                        <a:pt x="9066" y="20003"/>
                      </a:cubicBezTo>
                      <a:close/>
                      <a:moveTo>
                        <a:pt x="9015" y="17643"/>
                      </a:moveTo>
                      <a:lnTo>
                        <a:pt x="10653" y="19371"/>
                      </a:lnTo>
                      <a:lnTo>
                        <a:pt x="10653" y="25033"/>
                      </a:lnTo>
                      <a:lnTo>
                        <a:pt x="10188" y="25033"/>
                      </a:lnTo>
                      <a:lnTo>
                        <a:pt x="10188" y="20970"/>
                      </a:lnTo>
                      <a:cubicBezTo>
                        <a:pt x="10266" y="20300"/>
                        <a:pt x="9750" y="19707"/>
                        <a:pt x="9066" y="19707"/>
                      </a:cubicBezTo>
                      <a:cubicBezTo>
                        <a:pt x="8396" y="19707"/>
                        <a:pt x="7867" y="20300"/>
                        <a:pt x="7944" y="20970"/>
                      </a:cubicBezTo>
                      <a:lnTo>
                        <a:pt x="7944" y="25046"/>
                      </a:lnTo>
                      <a:lnTo>
                        <a:pt x="7377" y="25046"/>
                      </a:lnTo>
                      <a:lnTo>
                        <a:pt x="7364" y="19371"/>
                      </a:lnTo>
                      <a:lnTo>
                        <a:pt x="9015" y="17643"/>
                      </a:lnTo>
                      <a:close/>
                      <a:moveTo>
                        <a:pt x="7209" y="22969"/>
                      </a:moveTo>
                      <a:lnTo>
                        <a:pt x="7222" y="25046"/>
                      </a:lnTo>
                      <a:lnTo>
                        <a:pt x="5610" y="25046"/>
                      </a:lnTo>
                      <a:lnTo>
                        <a:pt x="5610" y="25381"/>
                      </a:lnTo>
                      <a:lnTo>
                        <a:pt x="2205" y="25381"/>
                      </a:lnTo>
                      <a:lnTo>
                        <a:pt x="2205" y="23563"/>
                      </a:lnTo>
                      <a:lnTo>
                        <a:pt x="4346" y="23563"/>
                      </a:lnTo>
                      <a:lnTo>
                        <a:pt x="4346" y="23408"/>
                      </a:lnTo>
                      <a:lnTo>
                        <a:pt x="2205" y="23408"/>
                      </a:lnTo>
                      <a:lnTo>
                        <a:pt x="2205" y="22969"/>
                      </a:lnTo>
                      <a:close/>
                      <a:moveTo>
                        <a:pt x="16250" y="22969"/>
                      </a:moveTo>
                      <a:lnTo>
                        <a:pt x="16237" y="24530"/>
                      </a:lnTo>
                      <a:lnTo>
                        <a:pt x="13915" y="24530"/>
                      </a:lnTo>
                      <a:lnTo>
                        <a:pt x="13915" y="24685"/>
                      </a:lnTo>
                      <a:lnTo>
                        <a:pt x="16237" y="24685"/>
                      </a:lnTo>
                      <a:lnTo>
                        <a:pt x="16237" y="25420"/>
                      </a:lnTo>
                      <a:lnTo>
                        <a:pt x="12407" y="25420"/>
                      </a:lnTo>
                      <a:lnTo>
                        <a:pt x="12407" y="25046"/>
                      </a:lnTo>
                      <a:lnTo>
                        <a:pt x="10794" y="25046"/>
                      </a:lnTo>
                      <a:lnTo>
                        <a:pt x="10794" y="22969"/>
                      </a:lnTo>
                      <a:close/>
                      <a:moveTo>
                        <a:pt x="12265" y="25188"/>
                      </a:moveTo>
                      <a:lnTo>
                        <a:pt x="12265" y="26090"/>
                      </a:lnTo>
                      <a:lnTo>
                        <a:pt x="5752" y="26090"/>
                      </a:lnTo>
                      <a:lnTo>
                        <a:pt x="5752" y="25188"/>
                      </a:lnTo>
                      <a:close/>
                      <a:moveTo>
                        <a:pt x="684" y="21706"/>
                      </a:moveTo>
                      <a:lnTo>
                        <a:pt x="2063" y="21718"/>
                      </a:lnTo>
                      <a:lnTo>
                        <a:pt x="2063" y="26155"/>
                      </a:lnTo>
                      <a:lnTo>
                        <a:pt x="684" y="26155"/>
                      </a:lnTo>
                      <a:lnTo>
                        <a:pt x="684" y="21706"/>
                      </a:lnTo>
                      <a:close/>
                      <a:moveTo>
                        <a:pt x="16392" y="21706"/>
                      </a:moveTo>
                      <a:lnTo>
                        <a:pt x="17784" y="21718"/>
                      </a:lnTo>
                      <a:lnTo>
                        <a:pt x="17784" y="26155"/>
                      </a:lnTo>
                      <a:lnTo>
                        <a:pt x="16392" y="26155"/>
                      </a:lnTo>
                      <a:lnTo>
                        <a:pt x="16392" y="21706"/>
                      </a:lnTo>
                      <a:close/>
                      <a:moveTo>
                        <a:pt x="2566" y="26297"/>
                      </a:moveTo>
                      <a:lnTo>
                        <a:pt x="2566" y="27019"/>
                      </a:lnTo>
                      <a:lnTo>
                        <a:pt x="155" y="27019"/>
                      </a:lnTo>
                      <a:lnTo>
                        <a:pt x="155" y="26297"/>
                      </a:lnTo>
                      <a:close/>
                      <a:moveTo>
                        <a:pt x="18300" y="26297"/>
                      </a:moveTo>
                      <a:lnTo>
                        <a:pt x="18300" y="27019"/>
                      </a:lnTo>
                      <a:lnTo>
                        <a:pt x="15889" y="27019"/>
                      </a:lnTo>
                      <a:lnTo>
                        <a:pt x="15889" y="26297"/>
                      </a:lnTo>
                      <a:close/>
                      <a:moveTo>
                        <a:pt x="5043" y="26903"/>
                      </a:moveTo>
                      <a:cubicBezTo>
                        <a:pt x="5571" y="26903"/>
                        <a:pt x="6010" y="27341"/>
                        <a:pt x="6010" y="27870"/>
                      </a:cubicBezTo>
                      <a:lnTo>
                        <a:pt x="6010" y="31907"/>
                      </a:lnTo>
                      <a:lnTo>
                        <a:pt x="4075" y="31907"/>
                      </a:lnTo>
                      <a:lnTo>
                        <a:pt x="4075" y="27870"/>
                      </a:lnTo>
                      <a:cubicBezTo>
                        <a:pt x="4075" y="27341"/>
                        <a:pt x="4501" y="26903"/>
                        <a:pt x="5043" y="26903"/>
                      </a:cubicBezTo>
                      <a:close/>
                      <a:moveTo>
                        <a:pt x="9066" y="26903"/>
                      </a:moveTo>
                      <a:cubicBezTo>
                        <a:pt x="9608" y="26903"/>
                        <a:pt x="10034" y="27341"/>
                        <a:pt x="10034" y="27870"/>
                      </a:cubicBezTo>
                      <a:lnTo>
                        <a:pt x="10034" y="31907"/>
                      </a:lnTo>
                      <a:lnTo>
                        <a:pt x="8099" y="31907"/>
                      </a:lnTo>
                      <a:lnTo>
                        <a:pt x="8099" y="27870"/>
                      </a:lnTo>
                      <a:cubicBezTo>
                        <a:pt x="8099" y="27341"/>
                        <a:pt x="8538" y="26903"/>
                        <a:pt x="9066" y="26903"/>
                      </a:cubicBezTo>
                      <a:close/>
                      <a:moveTo>
                        <a:pt x="13232" y="26903"/>
                      </a:moveTo>
                      <a:cubicBezTo>
                        <a:pt x="13761" y="26903"/>
                        <a:pt x="14199" y="27341"/>
                        <a:pt x="14199" y="27870"/>
                      </a:cubicBezTo>
                      <a:lnTo>
                        <a:pt x="14199" y="31907"/>
                      </a:lnTo>
                      <a:lnTo>
                        <a:pt x="12265" y="31907"/>
                      </a:lnTo>
                      <a:lnTo>
                        <a:pt x="12265" y="27870"/>
                      </a:lnTo>
                      <a:cubicBezTo>
                        <a:pt x="12265" y="27341"/>
                        <a:pt x="12690" y="26903"/>
                        <a:pt x="13232" y="26903"/>
                      </a:cubicBezTo>
                      <a:close/>
                      <a:moveTo>
                        <a:pt x="6603" y="26310"/>
                      </a:moveTo>
                      <a:lnTo>
                        <a:pt x="6603" y="31958"/>
                      </a:lnTo>
                      <a:lnTo>
                        <a:pt x="6152" y="31958"/>
                      </a:lnTo>
                      <a:lnTo>
                        <a:pt x="6152" y="27870"/>
                      </a:lnTo>
                      <a:cubicBezTo>
                        <a:pt x="6152" y="27251"/>
                        <a:pt x="5649" y="26748"/>
                        <a:pt x="5043" y="26748"/>
                      </a:cubicBezTo>
                      <a:cubicBezTo>
                        <a:pt x="4411" y="26748"/>
                        <a:pt x="3908" y="27251"/>
                        <a:pt x="3908" y="27883"/>
                      </a:cubicBezTo>
                      <a:lnTo>
                        <a:pt x="3908" y="31971"/>
                      </a:lnTo>
                      <a:lnTo>
                        <a:pt x="3327" y="31971"/>
                      </a:lnTo>
                      <a:lnTo>
                        <a:pt x="3327" y="26310"/>
                      </a:lnTo>
                      <a:close/>
                      <a:moveTo>
                        <a:pt x="10640" y="26310"/>
                      </a:moveTo>
                      <a:lnTo>
                        <a:pt x="10640" y="31958"/>
                      </a:lnTo>
                      <a:lnTo>
                        <a:pt x="10175" y="31958"/>
                      </a:lnTo>
                      <a:lnTo>
                        <a:pt x="10175" y="27870"/>
                      </a:lnTo>
                      <a:cubicBezTo>
                        <a:pt x="10175" y="27251"/>
                        <a:pt x="9685" y="26748"/>
                        <a:pt x="9066" y="26748"/>
                      </a:cubicBezTo>
                      <a:cubicBezTo>
                        <a:pt x="8447" y="26748"/>
                        <a:pt x="7944" y="27251"/>
                        <a:pt x="7944" y="27883"/>
                      </a:cubicBezTo>
                      <a:lnTo>
                        <a:pt x="7944" y="31971"/>
                      </a:lnTo>
                      <a:lnTo>
                        <a:pt x="7364" y="31971"/>
                      </a:lnTo>
                      <a:lnTo>
                        <a:pt x="7364" y="26310"/>
                      </a:lnTo>
                      <a:close/>
                      <a:moveTo>
                        <a:pt x="14805" y="26310"/>
                      </a:moveTo>
                      <a:lnTo>
                        <a:pt x="14805" y="31958"/>
                      </a:lnTo>
                      <a:lnTo>
                        <a:pt x="14341" y="31958"/>
                      </a:lnTo>
                      <a:lnTo>
                        <a:pt x="14341" y="27870"/>
                      </a:lnTo>
                      <a:cubicBezTo>
                        <a:pt x="14341" y="27251"/>
                        <a:pt x="13838" y="26748"/>
                        <a:pt x="13232" y="26748"/>
                      </a:cubicBezTo>
                      <a:cubicBezTo>
                        <a:pt x="12600" y="26748"/>
                        <a:pt x="12097" y="27251"/>
                        <a:pt x="12097" y="27883"/>
                      </a:cubicBezTo>
                      <a:lnTo>
                        <a:pt x="12097" y="31971"/>
                      </a:lnTo>
                      <a:lnTo>
                        <a:pt x="11530" y="31971"/>
                      </a:lnTo>
                      <a:lnTo>
                        <a:pt x="11530" y="26310"/>
                      </a:lnTo>
                      <a:close/>
                      <a:moveTo>
                        <a:pt x="5610" y="25536"/>
                      </a:moveTo>
                      <a:lnTo>
                        <a:pt x="5610" y="26168"/>
                      </a:lnTo>
                      <a:lnTo>
                        <a:pt x="3185" y="26168"/>
                      </a:lnTo>
                      <a:lnTo>
                        <a:pt x="3185" y="32113"/>
                      </a:lnTo>
                      <a:lnTo>
                        <a:pt x="6758" y="32113"/>
                      </a:lnTo>
                      <a:lnTo>
                        <a:pt x="6758" y="26232"/>
                      </a:lnTo>
                      <a:lnTo>
                        <a:pt x="7209" y="26232"/>
                      </a:lnTo>
                      <a:lnTo>
                        <a:pt x="7209" y="32113"/>
                      </a:lnTo>
                      <a:lnTo>
                        <a:pt x="10794" y="32113"/>
                      </a:lnTo>
                      <a:lnTo>
                        <a:pt x="10794" y="26232"/>
                      </a:lnTo>
                      <a:lnTo>
                        <a:pt x="11375" y="26232"/>
                      </a:lnTo>
                      <a:lnTo>
                        <a:pt x="11375" y="32113"/>
                      </a:lnTo>
                      <a:lnTo>
                        <a:pt x="14947" y="32113"/>
                      </a:lnTo>
                      <a:lnTo>
                        <a:pt x="14947" y="26155"/>
                      </a:lnTo>
                      <a:lnTo>
                        <a:pt x="12407" y="26155"/>
                      </a:lnTo>
                      <a:lnTo>
                        <a:pt x="12407" y="25562"/>
                      </a:lnTo>
                      <a:lnTo>
                        <a:pt x="16250" y="25562"/>
                      </a:lnTo>
                      <a:lnTo>
                        <a:pt x="16250" y="26142"/>
                      </a:lnTo>
                      <a:lnTo>
                        <a:pt x="15734" y="26142"/>
                      </a:lnTo>
                      <a:lnTo>
                        <a:pt x="15734" y="27174"/>
                      </a:lnTo>
                      <a:lnTo>
                        <a:pt x="16250" y="27174"/>
                      </a:lnTo>
                      <a:lnTo>
                        <a:pt x="16250" y="32938"/>
                      </a:lnTo>
                      <a:lnTo>
                        <a:pt x="2205" y="32938"/>
                      </a:lnTo>
                      <a:lnTo>
                        <a:pt x="2205" y="27174"/>
                      </a:lnTo>
                      <a:lnTo>
                        <a:pt x="2721" y="27174"/>
                      </a:lnTo>
                      <a:lnTo>
                        <a:pt x="2721" y="26142"/>
                      </a:lnTo>
                      <a:lnTo>
                        <a:pt x="2205" y="26142"/>
                      </a:lnTo>
                      <a:lnTo>
                        <a:pt x="2205" y="25536"/>
                      </a:lnTo>
                      <a:close/>
                      <a:moveTo>
                        <a:pt x="5114" y="33980"/>
                      </a:moveTo>
                      <a:cubicBezTo>
                        <a:pt x="5459" y="33980"/>
                        <a:pt x="5804" y="34209"/>
                        <a:pt x="5804" y="34667"/>
                      </a:cubicBezTo>
                      <a:lnTo>
                        <a:pt x="5804" y="36691"/>
                      </a:lnTo>
                      <a:lnTo>
                        <a:pt x="4424" y="36691"/>
                      </a:lnTo>
                      <a:lnTo>
                        <a:pt x="4424" y="34667"/>
                      </a:lnTo>
                      <a:cubicBezTo>
                        <a:pt x="4424" y="34209"/>
                        <a:pt x="4769" y="33980"/>
                        <a:pt x="5114" y="33980"/>
                      </a:cubicBezTo>
                      <a:close/>
                      <a:moveTo>
                        <a:pt x="9099" y="33980"/>
                      </a:moveTo>
                      <a:cubicBezTo>
                        <a:pt x="9444" y="33980"/>
                        <a:pt x="9789" y="34209"/>
                        <a:pt x="9789" y="34667"/>
                      </a:cubicBezTo>
                      <a:lnTo>
                        <a:pt x="9789" y="36691"/>
                      </a:lnTo>
                      <a:lnTo>
                        <a:pt x="8409" y="36691"/>
                      </a:lnTo>
                      <a:lnTo>
                        <a:pt x="8409" y="34667"/>
                      </a:lnTo>
                      <a:cubicBezTo>
                        <a:pt x="8409" y="34209"/>
                        <a:pt x="8754" y="33980"/>
                        <a:pt x="9099" y="33980"/>
                      </a:cubicBezTo>
                      <a:close/>
                      <a:moveTo>
                        <a:pt x="13084" y="33980"/>
                      </a:moveTo>
                      <a:cubicBezTo>
                        <a:pt x="13429" y="33980"/>
                        <a:pt x="13774" y="34209"/>
                        <a:pt x="13774" y="34667"/>
                      </a:cubicBezTo>
                      <a:lnTo>
                        <a:pt x="13774" y="36691"/>
                      </a:lnTo>
                      <a:lnTo>
                        <a:pt x="12394" y="36691"/>
                      </a:lnTo>
                      <a:lnTo>
                        <a:pt x="12394" y="34667"/>
                      </a:lnTo>
                      <a:cubicBezTo>
                        <a:pt x="12394" y="34209"/>
                        <a:pt x="12739" y="33980"/>
                        <a:pt x="13084" y="33980"/>
                      </a:cubicBezTo>
                      <a:close/>
                      <a:moveTo>
                        <a:pt x="17784" y="27174"/>
                      </a:moveTo>
                      <a:lnTo>
                        <a:pt x="17784" y="36111"/>
                      </a:lnTo>
                      <a:lnTo>
                        <a:pt x="16740" y="36111"/>
                      </a:lnTo>
                      <a:lnTo>
                        <a:pt x="16740" y="36253"/>
                      </a:lnTo>
                      <a:lnTo>
                        <a:pt x="17784" y="36253"/>
                      </a:lnTo>
                      <a:lnTo>
                        <a:pt x="17784" y="36717"/>
                      </a:lnTo>
                      <a:lnTo>
                        <a:pt x="16405" y="36717"/>
                      </a:lnTo>
                      <a:lnTo>
                        <a:pt x="16405" y="29753"/>
                      </a:lnTo>
                      <a:lnTo>
                        <a:pt x="17178" y="29753"/>
                      </a:lnTo>
                      <a:lnTo>
                        <a:pt x="17178" y="29611"/>
                      </a:lnTo>
                      <a:lnTo>
                        <a:pt x="16405" y="29611"/>
                      </a:lnTo>
                      <a:lnTo>
                        <a:pt x="16405" y="27174"/>
                      </a:lnTo>
                      <a:close/>
                      <a:moveTo>
                        <a:pt x="2051" y="27174"/>
                      </a:moveTo>
                      <a:lnTo>
                        <a:pt x="2051" y="36730"/>
                      </a:lnTo>
                      <a:lnTo>
                        <a:pt x="671" y="36730"/>
                      </a:lnTo>
                      <a:lnTo>
                        <a:pt x="671" y="27174"/>
                      </a:lnTo>
                      <a:close/>
                      <a:moveTo>
                        <a:pt x="16250" y="33080"/>
                      </a:moveTo>
                      <a:lnTo>
                        <a:pt x="16250" y="36730"/>
                      </a:lnTo>
                      <a:lnTo>
                        <a:pt x="13915" y="36730"/>
                      </a:lnTo>
                      <a:lnTo>
                        <a:pt x="13915" y="34667"/>
                      </a:lnTo>
                      <a:cubicBezTo>
                        <a:pt x="13915" y="34210"/>
                        <a:pt x="13554" y="33841"/>
                        <a:pt x="13100" y="33841"/>
                      </a:cubicBezTo>
                      <a:cubicBezTo>
                        <a:pt x="13093" y="33841"/>
                        <a:pt x="13085" y="33841"/>
                        <a:pt x="13077" y="33841"/>
                      </a:cubicBezTo>
                      <a:lnTo>
                        <a:pt x="13077" y="33828"/>
                      </a:lnTo>
                      <a:cubicBezTo>
                        <a:pt x="12613" y="33828"/>
                        <a:pt x="12239" y="34202"/>
                        <a:pt x="12239" y="34667"/>
                      </a:cubicBezTo>
                      <a:lnTo>
                        <a:pt x="12239" y="36730"/>
                      </a:lnTo>
                      <a:lnTo>
                        <a:pt x="9930" y="36730"/>
                      </a:lnTo>
                      <a:lnTo>
                        <a:pt x="9930" y="34667"/>
                      </a:lnTo>
                      <a:cubicBezTo>
                        <a:pt x="9930" y="34106"/>
                        <a:pt x="9511" y="33825"/>
                        <a:pt x="9092" y="33825"/>
                      </a:cubicBezTo>
                      <a:cubicBezTo>
                        <a:pt x="8673" y="33825"/>
                        <a:pt x="8254" y="34106"/>
                        <a:pt x="8254" y="34667"/>
                      </a:cubicBezTo>
                      <a:lnTo>
                        <a:pt x="8254" y="36730"/>
                      </a:lnTo>
                      <a:lnTo>
                        <a:pt x="5958" y="36730"/>
                      </a:lnTo>
                      <a:lnTo>
                        <a:pt x="5958" y="34667"/>
                      </a:lnTo>
                      <a:cubicBezTo>
                        <a:pt x="5958" y="34106"/>
                        <a:pt x="5539" y="33825"/>
                        <a:pt x="5120" y="33825"/>
                      </a:cubicBezTo>
                      <a:cubicBezTo>
                        <a:pt x="4701" y="33825"/>
                        <a:pt x="4282" y="34106"/>
                        <a:pt x="4282" y="34667"/>
                      </a:cubicBezTo>
                      <a:lnTo>
                        <a:pt x="4282" y="36730"/>
                      </a:lnTo>
                      <a:lnTo>
                        <a:pt x="2205" y="36730"/>
                      </a:lnTo>
                      <a:lnTo>
                        <a:pt x="2205" y="33080"/>
                      </a:lnTo>
                      <a:close/>
                      <a:moveTo>
                        <a:pt x="9079" y="1"/>
                      </a:moveTo>
                      <a:lnTo>
                        <a:pt x="9079" y="1148"/>
                      </a:lnTo>
                      <a:cubicBezTo>
                        <a:pt x="8473" y="1187"/>
                        <a:pt x="8009" y="1703"/>
                        <a:pt x="8009" y="2309"/>
                      </a:cubicBezTo>
                      <a:lnTo>
                        <a:pt x="8009" y="2941"/>
                      </a:lnTo>
                      <a:lnTo>
                        <a:pt x="8009" y="4605"/>
                      </a:lnTo>
                      <a:cubicBezTo>
                        <a:pt x="7790" y="4747"/>
                        <a:pt x="7661" y="4992"/>
                        <a:pt x="7661" y="5250"/>
                      </a:cubicBezTo>
                      <a:lnTo>
                        <a:pt x="7661" y="6049"/>
                      </a:lnTo>
                      <a:lnTo>
                        <a:pt x="7493" y="6049"/>
                      </a:lnTo>
                      <a:cubicBezTo>
                        <a:pt x="7196" y="6049"/>
                        <a:pt x="6951" y="6294"/>
                        <a:pt x="6951" y="6591"/>
                      </a:cubicBezTo>
                      <a:lnTo>
                        <a:pt x="6951" y="6862"/>
                      </a:lnTo>
                      <a:lnTo>
                        <a:pt x="6951" y="6874"/>
                      </a:lnTo>
                      <a:cubicBezTo>
                        <a:pt x="5120" y="7622"/>
                        <a:pt x="3921" y="9415"/>
                        <a:pt x="3908" y="11388"/>
                      </a:cubicBezTo>
                      <a:lnTo>
                        <a:pt x="3908" y="13916"/>
                      </a:lnTo>
                      <a:lnTo>
                        <a:pt x="3405" y="13916"/>
                      </a:lnTo>
                      <a:lnTo>
                        <a:pt x="3405" y="16470"/>
                      </a:lnTo>
                      <a:lnTo>
                        <a:pt x="3895" y="16470"/>
                      </a:lnTo>
                      <a:lnTo>
                        <a:pt x="3895" y="21422"/>
                      </a:lnTo>
                      <a:lnTo>
                        <a:pt x="2554" y="21654"/>
                      </a:lnTo>
                      <a:lnTo>
                        <a:pt x="2554" y="20558"/>
                      </a:lnTo>
                      <a:cubicBezTo>
                        <a:pt x="2554" y="19926"/>
                        <a:pt x="2076" y="19410"/>
                        <a:pt x="1444" y="19358"/>
                      </a:cubicBezTo>
                      <a:lnTo>
                        <a:pt x="1444" y="17888"/>
                      </a:lnTo>
                      <a:lnTo>
                        <a:pt x="1303" y="17888"/>
                      </a:lnTo>
                      <a:lnTo>
                        <a:pt x="1303" y="19358"/>
                      </a:lnTo>
                      <a:cubicBezTo>
                        <a:pt x="658" y="19384"/>
                        <a:pt x="155" y="19913"/>
                        <a:pt x="155" y="20558"/>
                      </a:cubicBezTo>
                      <a:lnTo>
                        <a:pt x="155" y="21706"/>
                      </a:lnTo>
                      <a:lnTo>
                        <a:pt x="503" y="21706"/>
                      </a:lnTo>
                      <a:lnTo>
                        <a:pt x="503" y="26142"/>
                      </a:lnTo>
                      <a:lnTo>
                        <a:pt x="0" y="26142"/>
                      </a:lnTo>
                      <a:lnTo>
                        <a:pt x="0" y="27174"/>
                      </a:lnTo>
                      <a:lnTo>
                        <a:pt x="503" y="27174"/>
                      </a:lnTo>
                      <a:lnTo>
                        <a:pt x="503" y="36872"/>
                      </a:lnTo>
                      <a:lnTo>
                        <a:pt x="17926" y="36872"/>
                      </a:lnTo>
                      <a:lnTo>
                        <a:pt x="17926" y="27174"/>
                      </a:lnTo>
                      <a:lnTo>
                        <a:pt x="18442" y="27174"/>
                      </a:lnTo>
                      <a:lnTo>
                        <a:pt x="18455" y="26142"/>
                      </a:lnTo>
                      <a:lnTo>
                        <a:pt x="17939" y="26142"/>
                      </a:lnTo>
                      <a:lnTo>
                        <a:pt x="17939" y="21706"/>
                      </a:lnTo>
                      <a:lnTo>
                        <a:pt x="18300" y="21706"/>
                      </a:lnTo>
                      <a:lnTo>
                        <a:pt x="18300" y="20558"/>
                      </a:lnTo>
                      <a:cubicBezTo>
                        <a:pt x="18300" y="19926"/>
                        <a:pt x="17823" y="19410"/>
                        <a:pt x="17191" y="19358"/>
                      </a:cubicBezTo>
                      <a:lnTo>
                        <a:pt x="17191" y="17888"/>
                      </a:lnTo>
                      <a:lnTo>
                        <a:pt x="17049" y="17888"/>
                      </a:lnTo>
                      <a:lnTo>
                        <a:pt x="17049" y="19358"/>
                      </a:lnTo>
                      <a:cubicBezTo>
                        <a:pt x="16405" y="19384"/>
                        <a:pt x="15889" y="19913"/>
                        <a:pt x="15889" y="20558"/>
                      </a:cubicBezTo>
                      <a:lnTo>
                        <a:pt x="15889" y="21706"/>
                      </a:lnTo>
                      <a:lnTo>
                        <a:pt x="16250" y="21706"/>
                      </a:lnTo>
                      <a:lnTo>
                        <a:pt x="16250" y="21783"/>
                      </a:lnTo>
                      <a:lnTo>
                        <a:pt x="14186" y="21422"/>
                      </a:lnTo>
                      <a:lnTo>
                        <a:pt x="14186" y="16470"/>
                      </a:lnTo>
                      <a:lnTo>
                        <a:pt x="14535" y="16470"/>
                      </a:lnTo>
                      <a:lnTo>
                        <a:pt x="14535" y="13903"/>
                      </a:lnTo>
                      <a:lnTo>
                        <a:pt x="14173" y="13903"/>
                      </a:lnTo>
                      <a:lnTo>
                        <a:pt x="14173" y="11388"/>
                      </a:lnTo>
                      <a:cubicBezTo>
                        <a:pt x="14173" y="9505"/>
                        <a:pt x="13090" y="7790"/>
                        <a:pt x="11375" y="6978"/>
                      </a:cubicBezTo>
                      <a:cubicBezTo>
                        <a:pt x="11388" y="6939"/>
                        <a:pt x="11388" y="6900"/>
                        <a:pt x="11401" y="6862"/>
                      </a:cubicBezTo>
                      <a:lnTo>
                        <a:pt x="11401" y="6591"/>
                      </a:lnTo>
                      <a:cubicBezTo>
                        <a:pt x="11401" y="6294"/>
                        <a:pt x="11156" y="6049"/>
                        <a:pt x="10846" y="6049"/>
                      </a:cubicBezTo>
                      <a:lnTo>
                        <a:pt x="10691" y="6049"/>
                      </a:lnTo>
                      <a:lnTo>
                        <a:pt x="10691" y="5250"/>
                      </a:lnTo>
                      <a:cubicBezTo>
                        <a:pt x="10691" y="4992"/>
                        <a:pt x="10562" y="4747"/>
                        <a:pt x="10343" y="4605"/>
                      </a:cubicBezTo>
                      <a:lnTo>
                        <a:pt x="10343" y="3612"/>
                      </a:lnTo>
                      <a:lnTo>
                        <a:pt x="10343" y="2309"/>
                      </a:lnTo>
                      <a:cubicBezTo>
                        <a:pt x="10343" y="1677"/>
                        <a:pt x="9853" y="1174"/>
                        <a:pt x="9234" y="1136"/>
                      </a:cubicBezTo>
                      <a:lnTo>
                        <a:pt x="92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50"/>
              <p:cNvGrpSpPr/>
              <p:nvPr/>
            </p:nvGrpSpPr>
            <p:grpSpPr>
              <a:xfrm>
                <a:off x="4630582" y="3897089"/>
                <a:ext cx="2943601" cy="1254518"/>
                <a:chOff x="4630582" y="3897089"/>
                <a:chExt cx="2943601" cy="1254518"/>
              </a:xfrm>
            </p:grpSpPr>
            <p:grpSp>
              <p:nvGrpSpPr>
                <p:cNvPr id="918" name="Google Shape;918;p50"/>
                <p:cNvGrpSpPr/>
                <p:nvPr/>
              </p:nvGrpSpPr>
              <p:grpSpPr>
                <a:xfrm>
                  <a:off x="4630582" y="3897089"/>
                  <a:ext cx="2943601" cy="1254518"/>
                  <a:chOff x="4630582" y="3897089"/>
                  <a:chExt cx="2943601" cy="1254518"/>
                </a:xfrm>
              </p:grpSpPr>
              <p:sp>
                <p:nvSpPr>
                  <p:cNvPr id="919" name="Google Shape;919;p50"/>
                  <p:cNvSpPr/>
                  <p:nvPr/>
                </p:nvSpPr>
                <p:spPr>
                  <a:xfrm>
                    <a:off x="6180449" y="4007170"/>
                    <a:ext cx="51483" cy="1126046"/>
                  </a:xfrm>
                  <a:custGeom>
                    <a:avLst/>
                    <a:gdLst/>
                    <a:ahLst/>
                    <a:cxnLst/>
                    <a:rect l="l" t="t" r="r" b="b"/>
                    <a:pathLst>
                      <a:path w="638" h="13955" fill="none" extrusionOk="0">
                        <a:moveTo>
                          <a:pt x="1" y="0"/>
                        </a:moveTo>
                        <a:lnTo>
                          <a:pt x="637" y="1395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0"/>
                  <p:cNvSpPr/>
                  <p:nvPr/>
                </p:nvSpPr>
                <p:spPr>
                  <a:xfrm>
                    <a:off x="6073450" y="4086329"/>
                    <a:ext cx="49304" cy="1046888"/>
                  </a:xfrm>
                  <a:custGeom>
                    <a:avLst/>
                    <a:gdLst/>
                    <a:ahLst/>
                    <a:cxnLst/>
                    <a:rect l="l" t="t" r="r" b="b"/>
                    <a:pathLst>
                      <a:path w="611" h="12974" fill="none" extrusionOk="0">
                        <a:moveTo>
                          <a:pt x="0" y="1"/>
                        </a:moveTo>
                        <a:lnTo>
                          <a:pt x="610" y="1297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0"/>
                  <p:cNvSpPr/>
                  <p:nvPr/>
                </p:nvSpPr>
                <p:spPr>
                  <a:xfrm>
                    <a:off x="5966371" y="4161292"/>
                    <a:ext cx="47206" cy="971926"/>
                  </a:xfrm>
                  <a:custGeom>
                    <a:avLst/>
                    <a:gdLst/>
                    <a:ahLst/>
                    <a:cxnLst/>
                    <a:rect l="l" t="t" r="r" b="b"/>
                    <a:pathLst>
                      <a:path w="585" h="12045" fill="none" extrusionOk="0">
                        <a:moveTo>
                          <a:pt x="1" y="0"/>
                        </a:moveTo>
                        <a:lnTo>
                          <a:pt x="584" y="1204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0"/>
                  <p:cNvSpPr/>
                  <p:nvPr/>
                </p:nvSpPr>
                <p:spPr>
                  <a:xfrm>
                    <a:off x="5861470" y="4234076"/>
                    <a:ext cx="42929" cy="899143"/>
                  </a:xfrm>
                  <a:custGeom>
                    <a:avLst/>
                    <a:gdLst/>
                    <a:ahLst/>
                    <a:cxnLst/>
                    <a:rect l="l" t="t" r="r" b="b"/>
                    <a:pathLst>
                      <a:path w="532" h="11143" fill="none" extrusionOk="0">
                        <a:moveTo>
                          <a:pt x="1" y="0"/>
                        </a:moveTo>
                        <a:lnTo>
                          <a:pt x="531"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0"/>
                  <p:cNvSpPr/>
                  <p:nvPr/>
                </p:nvSpPr>
                <p:spPr>
                  <a:xfrm>
                    <a:off x="5754471" y="4315414"/>
                    <a:ext cx="38572" cy="817806"/>
                  </a:xfrm>
                  <a:custGeom>
                    <a:avLst/>
                    <a:gdLst/>
                    <a:ahLst/>
                    <a:cxnLst/>
                    <a:rect l="l" t="t" r="r" b="b"/>
                    <a:pathLst>
                      <a:path w="478" h="10135" fill="none" extrusionOk="0">
                        <a:moveTo>
                          <a:pt x="0" y="0"/>
                        </a:moveTo>
                        <a:lnTo>
                          <a:pt x="478" y="1013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0"/>
                  <p:cNvSpPr/>
                  <p:nvPr/>
                </p:nvSpPr>
                <p:spPr>
                  <a:xfrm>
                    <a:off x="5649571" y="4394572"/>
                    <a:ext cx="34295" cy="738648"/>
                  </a:xfrm>
                  <a:custGeom>
                    <a:avLst/>
                    <a:gdLst/>
                    <a:ahLst/>
                    <a:cxnLst/>
                    <a:rect l="l" t="t" r="r" b="b"/>
                    <a:pathLst>
                      <a:path w="425" h="9154" fill="none" extrusionOk="0">
                        <a:moveTo>
                          <a:pt x="0" y="1"/>
                        </a:moveTo>
                        <a:lnTo>
                          <a:pt x="425" y="915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0"/>
                  <p:cNvSpPr/>
                  <p:nvPr/>
                </p:nvSpPr>
                <p:spPr>
                  <a:xfrm>
                    <a:off x="5542491" y="4471633"/>
                    <a:ext cx="32197" cy="661587"/>
                  </a:xfrm>
                  <a:custGeom>
                    <a:avLst/>
                    <a:gdLst/>
                    <a:ahLst/>
                    <a:cxnLst/>
                    <a:rect l="l" t="t" r="r" b="b"/>
                    <a:pathLst>
                      <a:path w="399" h="8199" fill="none" extrusionOk="0">
                        <a:moveTo>
                          <a:pt x="1" y="1"/>
                        </a:moveTo>
                        <a:lnTo>
                          <a:pt x="399" y="8199"/>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0"/>
                  <p:cNvSpPr/>
                  <p:nvPr/>
                </p:nvSpPr>
                <p:spPr>
                  <a:xfrm>
                    <a:off x="5437591" y="4548775"/>
                    <a:ext cx="27920" cy="584447"/>
                  </a:xfrm>
                  <a:custGeom>
                    <a:avLst/>
                    <a:gdLst/>
                    <a:ahLst/>
                    <a:cxnLst/>
                    <a:rect l="l" t="t" r="r" b="b"/>
                    <a:pathLst>
                      <a:path w="346" h="7243" fill="none" extrusionOk="0">
                        <a:moveTo>
                          <a:pt x="1" y="0"/>
                        </a:moveTo>
                        <a:lnTo>
                          <a:pt x="346" y="72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0"/>
                  <p:cNvSpPr/>
                  <p:nvPr/>
                </p:nvSpPr>
                <p:spPr>
                  <a:xfrm>
                    <a:off x="6358134" y="3897089"/>
                    <a:ext cx="1216048" cy="1254502"/>
                  </a:xfrm>
                  <a:custGeom>
                    <a:avLst/>
                    <a:gdLst/>
                    <a:ahLst/>
                    <a:cxnLst/>
                    <a:rect l="l" t="t" r="r" b="b"/>
                    <a:pathLst>
                      <a:path w="15070" h="15547" fill="none" extrusionOk="0">
                        <a:moveTo>
                          <a:pt x="1" y="0"/>
                        </a:moveTo>
                        <a:lnTo>
                          <a:pt x="15069" y="1554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0"/>
                  <p:cNvSpPr/>
                  <p:nvPr/>
                </p:nvSpPr>
                <p:spPr>
                  <a:xfrm>
                    <a:off x="6285349" y="3948409"/>
                    <a:ext cx="57857" cy="1203183"/>
                  </a:xfrm>
                  <a:custGeom>
                    <a:avLst/>
                    <a:gdLst/>
                    <a:ahLst/>
                    <a:cxnLst/>
                    <a:rect l="l" t="t" r="r" b="b"/>
                    <a:pathLst>
                      <a:path w="717" h="14911" fill="none" extrusionOk="0">
                        <a:moveTo>
                          <a:pt x="1" y="1"/>
                        </a:moveTo>
                        <a:lnTo>
                          <a:pt x="717" y="14911"/>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0"/>
                  <p:cNvSpPr/>
                  <p:nvPr/>
                </p:nvSpPr>
                <p:spPr>
                  <a:xfrm>
                    <a:off x="5730909" y="4644216"/>
                    <a:ext cx="1149637" cy="507385"/>
                  </a:xfrm>
                  <a:custGeom>
                    <a:avLst/>
                    <a:gdLst/>
                    <a:ahLst/>
                    <a:cxnLst/>
                    <a:rect l="l" t="t" r="r" b="b"/>
                    <a:pathLst>
                      <a:path w="14247" h="6288" fill="none" extrusionOk="0">
                        <a:moveTo>
                          <a:pt x="0" y="6288"/>
                        </a:moveTo>
                        <a:lnTo>
                          <a:pt x="8835" y="0"/>
                        </a:lnTo>
                        <a:lnTo>
                          <a:pt x="14247"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0"/>
                  <p:cNvSpPr/>
                  <p:nvPr/>
                </p:nvSpPr>
                <p:spPr>
                  <a:xfrm>
                    <a:off x="5927880" y="4774776"/>
                    <a:ext cx="847764" cy="376827"/>
                  </a:xfrm>
                  <a:custGeom>
                    <a:avLst/>
                    <a:gdLst/>
                    <a:ahLst/>
                    <a:cxnLst/>
                    <a:rect l="l" t="t" r="r" b="b"/>
                    <a:pathLst>
                      <a:path w="10506" h="4670" fill="none" extrusionOk="0">
                        <a:moveTo>
                          <a:pt x="0" y="4670"/>
                        </a:moveTo>
                        <a:lnTo>
                          <a:pt x="6579" y="0"/>
                        </a:lnTo>
                        <a:lnTo>
                          <a:pt x="10506" y="467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0"/>
                  <p:cNvSpPr/>
                  <p:nvPr/>
                </p:nvSpPr>
                <p:spPr>
                  <a:xfrm>
                    <a:off x="6122673" y="4903238"/>
                    <a:ext cx="560980" cy="248367"/>
                  </a:xfrm>
                  <a:custGeom>
                    <a:avLst/>
                    <a:gdLst/>
                    <a:ahLst/>
                    <a:cxnLst/>
                    <a:rect l="l" t="t" r="r" b="b"/>
                    <a:pathLst>
                      <a:path w="6952" h="3078" fill="none" extrusionOk="0">
                        <a:moveTo>
                          <a:pt x="0" y="3078"/>
                        </a:moveTo>
                        <a:lnTo>
                          <a:pt x="4351" y="0"/>
                        </a:lnTo>
                        <a:lnTo>
                          <a:pt x="6951" y="30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0"/>
                  <p:cNvSpPr/>
                  <p:nvPr/>
                </p:nvSpPr>
                <p:spPr>
                  <a:xfrm>
                    <a:off x="6323920" y="5033797"/>
                    <a:ext cx="254829" cy="117809"/>
                  </a:xfrm>
                  <a:custGeom>
                    <a:avLst/>
                    <a:gdLst/>
                    <a:ahLst/>
                    <a:cxnLst/>
                    <a:rect l="l" t="t" r="r" b="b"/>
                    <a:pathLst>
                      <a:path w="3158" h="1460" fill="none" extrusionOk="0">
                        <a:moveTo>
                          <a:pt x="0" y="1460"/>
                        </a:moveTo>
                        <a:lnTo>
                          <a:pt x="2043" y="0"/>
                        </a:lnTo>
                        <a:lnTo>
                          <a:pt x="3157" y="146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0"/>
                  <p:cNvSpPr/>
                  <p:nvPr/>
                </p:nvSpPr>
                <p:spPr>
                  <a:xfrm>
                    <a:off x="6450205" y="3991256"/>
                    <a:ext cx="102803" cy="1160336"/>
                  </a:xfrm>
                  <a:custGeom>
                    <a:avLst/>
                    <a:gdLst/>
                    <a:ahLst/>
                    <a:cxnLst/>
                    <a:rect l="l" t="t" r="r" b="b"/>
                    <a:pathLst>
                      <a:path w="1274" h="14380" fill="none" extrusionOk="0">
                        <a:moveTo>
                          <a:pt x="0" y="1"/>
                        </a:moveTo>
                        <a:lnTo>
                          <a:pt x="1274"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0"/>
                  <p:cNvSpPr/>
                  <p:nvPr/>
                </p:nvSpPr>
                <p:spPr>
                  <a:xfrm>
                    <a:off x="6542275" y="4085424"/>
                    <a:ext cx="79241" cy="1066170"/>
                  </a:xfrm>
                  <a:custGeom>
                    <a:avLst/>
                    <a:gdLst/>
                    <a:ahLst/>
                    <a:cxnLst/>
                    <a:rect l="l" t="t" r="r" b="b"/>
                    <a:pathLst>
                      <a:path w="982" h="13213" fill="none" extrusionOk="0">
                        <a:moveTo>
                          <a:pt x="0" y="1"/>
                        </a:moveTo>
                        <a:lnTo>
                          <a:pt x="982" y="132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0"/>
                  <p:cNvSpPr/>
                  <p:nvPr/>
                </p:nvSpPr>
                <p:spPr>
                  <a:xfrm>
                    <a:off x="6660006" y="4207511"/>
                    <a:ext cx="62134" cy="944084"/>
                  </a:xfrm>
                  <a:custGeom>
                    <a:avLst/>
                    <a:gdLst/>
                    <a:ahLst/>
                    <a:cxnLst/>
                    <a:rect l="l" t="t" r="r" b="b"/>
                    <a:pathLst>
                      <a:path w="770" h="11700" fill="none" extrusionOk="0">
                        <a:moveTo>
                          <a:pt x="0" y="0"/>
                        </a:moveTo>
                        <a:lnTo>
                          <a:pt x="770" y="1170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0"/>
                  <p:cNvSpPr/>
                  <p:nvPr/>
                </p:nvSpPr>
                <p:spPr>
                  <a:xfrm>
                    <a:off x="6775558" y="4327339"/>
                    <a:ext cx="42929" cy="824258"/>
                  </a:xfrm>
                  <a:custGeom>
                    <a:avLst/>
                    <a:gdLst/>
                    <a:ahLst/>
                    <a:cxnLst/>
                    <a:rect l="l" t="t" r="r" b="b"/>
                    <a:pathLst>
                      <a:path w="532" h="10215" fill="none" extrusionOk="0">
                        <a:moveTo>
                          <a:pt x="1" y="1"/>
                        </a:moveTo>
                        <a:lnTo>
                          <a:pt x="531" y="1021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0"/>
                  <p:cNvSpPr/>
                  <p:nvPr/>
                </p:nvSpPr>
                <p:spPr>
                  <a:xfrm>
                    <a:off x="6869807" y="4425863"/>
                    <a:ext cx="30018" cy="725734"/>
                  </a:xfrm>
                  <a:custGeom>
                    <a:avLst/>
                    <a:gdLst/>
                    <a:ahLst/>
                    <a:cxnLst/>
                    <a:rect l="l" t="t" r="r" b="b"/>
                    <a:pathLst>
                      <a:path w="372" h="8994" fill="none" extrusionOk="0">
                        <a:moveTo>
                          <a:pt x="0" y="0"/>
                        </a:moveTo>
                        <a:lnTo>
                          <a:pt x="372" y="899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0"/>
                  <p:cNvSpPr/>
                  <p:nvPr/>
                </p:nvSpPr>
                <p:spPr>
                  <a:xfrm>
                    <a:off x="5529661" y="4513576"/>
                    <a:ext cx="1457967" cy="638023"/>
                  </a:xfrm>
                  <a:custGeom>
                    <a:avLst/>
                    <a:gdLst/>
                    <a:ahLst/>
                    <a:cxnLst/>
                    <a:rect l="l" t="t" r="r" b="b"/>
                    <a:pathLst>
                      <a:path w="18068" h="7907" fill="none" extrusionOk="0">
                        <a:moveTo>
                          <a:pt x="17961" y="293"/>
                        </a:moveTo>
                        <a:lnTo>
                          <a:pt x="18067" y="7907"/>
                        </a:lnTo>
                        <a:lnTo>
                          <a:pt x="11143" y="1"/>
                        </a:lnTo>
                        <a:lnTo>
                          <a:pt x="1" y="790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0"/>
                  <p:cNvSpPr/>
                  <p:nvPr/>
                </p:nvSpPr>
                <p:spPr>
                  <a:xfrm>
                    <a:off x="5330592" y="4625836"/>
                    <a:ext cx="23643" cy="507387"/>
                  </a:xfrm>
                  <a:custGeom>
                    <a:avLst/>
                    <a:gdLst/>
                    <a:ahLst/>
                    <a:cxnLst/>
                    <a:rect l="l" t="t" r="r" b="b"/>
                    <a:pathLst>
                      <a:path w="293" h="6288" fill="none" extrusionOk="0">
                        <a:moveTo>
                          <a:pt x="0" y="0"/>
                        </a:moveTo>
                        <a:lnTo>
                          <a:pt x="292"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0"/>
                  <p:cNvSpPr/>
                  <p:nvPr/>
                </p:nvSpPr>
                <p:spPr>
                  <a:xfrm>
                    <a:off x="5225691" y="4702897"/>
                    <a:ext cx="19366" cy="430326"/>
                  </a:xfrm>
                  <a:custGeom>
                    <a:avLst/>
                    <a:gdLst/>
                    <a:ahLst/>
                    <a:cxnLst/>
                    <a:rect l="l" t="t" r="r" b="b"/>
                    <a:pathLst>
                      <a:path w="240" h="5333" fill="none" extrusionOk="0">
                        <a:moveTo>
                          <a:pt x="0" y="0"/>
                        </a:moveTo>
                        <a:lnTo>
                          <a:pt x="239" y="533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0"/>
                  <p:cNvSpPr/>
                  <p:nvPr/>
                </p:nvSpPr>
                <p:spPr>
                  <a:xfrm>
                    <a:off x="5118612" y="4779958"/>
                    <a:ext cx="17268" cy="353266"/>
                  </a:xfrm>
                  <a:custGeom>
                    <a:avLst/>
                    <a:gdLst/>
                    <a:ahLst/>
                    <a:cxnLst/>
                    <a:rect l="l" t="t" r="r" b="b"/>
                    <a:pathLst>
                      <a:path w="214" h="4378" fill="none" extrusionOk="0">
                        <a:moveTo>
                          <a:pt x="1" y="0"/>
                        </a:moveTo>
                        <a:lnTo>
                          <a:pt x="213" y="43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0"/>
                  <p:cNvSpPr/>
                  <p:nvPr/>
                </p:nvSpPr>
                <p:spPr>
                  <a:xfrm>
                    <a:off x="5013711" y="4857019"/>
                    <a:ext cx="12992" cy="276206"/>
                  </a:xfrm>
                  <a:custGeom>
                    <a:avLst/>
                    <a:gdLst/>
                    <a:ahLst/>
                    <a:cxnLst/>
                    <a:rect l="l" t="t" r="r" b="b"/>
                    <a:pathLst>
                      <a:path w="161" h="3423" fill="none" extrusionOk="0">
                        <a:moveTo>
                          <a:pt x="1" y="0"/>
                        </a:moveTo>
                        <a:lnTo>
                          <a:pt x="16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0"/>
                  <p:cNvSpPr/>
                  <p:nvPr/>
                </p:nvSpPr>
                <p:spPr>
                  <a:xfrm>
                    <a:off x="4630582" y="3897089"/>
                    <a:ext cx="1873214" cy="1254502"/>
                  </a:xfrm>
                  <a:custGeom>
                    <a:avLst/>
                    <a:gdLst/>
                    <a:ahLst/>
                    <a:cxnLst/>
                    <a:rect l="l" t="t" r="r" b="b"/>
                    <a:pathLst>
                      <a:path w="23214" h="15547" fill="none" extrusionOk="0">
                        <a:moveTo>
                          <a:pt x="0" y="15547"/>
                        </a:moveTo>
                        <a:lnTo>
                          <a:pt x="21410" y="0"/>
                        </a:lnTo>
                        <a:lnTo>
                          <a:pt x="23214" y="15547"/>
                        </a:lnTo>
                        <a:close/>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0"/>
                  <p:cNvSpPr/>
                  <p:nvPr/>
                </p:nvSpPr>
                <p:spPr>
                  <a:xfrm>
                    <a:off x="4744036" y="3991256"/>
                    <a:ext cx="2720978" cy="1160336"/>
                  </a:xfrm>
                  <a:custGeom>
                    <a:avLst/>
                    <a:gdLst/>
                    <a:ahLst/>
                    <a:cxnLst/>
                    <a:rect l="l" t="t" r="r" b="b"/>
                    <a:pathLst>
                      <a:path w="33720" h="14380" fill="none" extrusionOk="0">
                        <a:moveTo>
                          <a:pt x="0" y="14380"/>
                        </a:moveTo>
                        <a:lnTo>
                          <a:pt x="20136" y="1"/>
                        </a:lnTo>
                        <a:lnTo>
                          <a:pt x="33719"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0"/>
                  <p:cNvSpPr/>
                  <p:nvPr/>
                </p:nvSpPr>
                <p:spPr>
                  <a:xfrm>
                    <a:off x="4934552" y="4121816"/>
                    <a:ext cx="2406274" cy="1029778"/>
                  </a:xfrm>
                  <a:custGeom>
                    <a:avLst/>
                    <a:gdLst/>
                    <a:ahLst/>
                    <a:cxnLst/>
                    <a:rect l="l" t="t" r="r" b="b"/>
                    <a:pathLst>
                      <a:path w="29820" h="12762" fill="none" extrusionOk="0">
                        <a:moveTo>
                          <a:pt x="0" y="12762"/>
                        </a:moveTo>
                        <a:lnTo>
                          <a:pt x="17961" y="1"/>
                        </a:lnTo>
                        <a:lnTo>
                          <a:pt x="29820" y="1276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0"/>
                  <p:cNvSpPr/>
                  <p:nvPr/>
                </p:nvSpPr>
                <p:spPr>
                  <a:xfrm>
                    <a:off x="5135799" y="4252456"/>
                    <a:ext cx="2083017" cy="899139"/>
                  </a:xfrm>
                  <a:custGeom>
                    <a:avLst/>
                    <a:gdLst/>
                    <a:ahLst/>
                    <a:cxnLst/>
                    <a:rect l="l" t="t" r="r" b="b"/>
                    <a:pathLst>
                      <a:path w="25814" h="11143" fill="none" extrusionOk="0">
                        <a:moveTo>
                          <a:pt x="0" y="11143"/>
                        </a:moveTo>
                        <a:lnTo>
                          <a:pt x="15653" y="0"/>
                        </a:lnTo>
                        <a:lnTo>
                          <a:pt x="25813"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0"/>
                  <p:cNvSpPr/>
                  <p:nvPr/>
                </p:nvSpPr>
                <p:spPr>
                  <a:xfrm>
                    <a:off x="5324136" y="4383016"/>
                    <a:ext cx="1791956" cy="768581"/>
                  </a:xfrm>
                  <a:custGeom>
                    <a:avLst/>
                    <a:gdLst/>
                    <a:ahLst/>
                    <a:cxnLst/>
                    <a:rect l="l" t="t" r="r" b="b"/>
                    <a:pathLst>
                      <a:path w="22207" h="9525" fill="none" extrusionOk="0">
                        <a:moveTo>
                          <a:pt x="1" y="9525"/>
                        </a:moveTo>
                        <a:lnTo>
                          <a:pt x="13504" y="0"/>
                        </a:lnTo>
                        <a:lnTo>
                          <a:pt x="22206" y="952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0"/>
                  <p:cNvSpPr/>
                  <p:nvPr/>
                </p:nvSpPr>
                <p:spPr>
                  <a:xfrm>
                    <a:off x="4900927" y="4938652"/>
                    <a:ext cx="11553" cy="212785"/>
                  </a:xfrm>
                  <a:custGeom>
                    <a:avLst/>
                    <a:gdLst/>
                    <a:ahLst/>
                    <a:cxnLst/>
                    <a:rect l="l" t="t" r="r" b="b"/>
                    <a:pathLst>
                      <a:path w="134" h="2468" fill="none" extrusionOk="0">
                        <a:moveTo>
                          <a:pt x="0" y="0"/>
                        </a:moveTo>
                        <a:lnTo>
                          <a:pt x="133" y="246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 name="Google Shape;949;p50"/>
                <p:cNvSpPr/>
                <p:nvPr/>
              </p:nvSpPr>
              <p:spPr>
                <a:xfrm>
                  <a:off x="4788841" y="5020991"/>
                  <a:ext cx="4656" cy="130447"/>
                </a:xfrm>
                <a:custGeom>
                  <a:avLst/>
                  <a:gdLst/>
                  <a:ahLst/>
                  <a:cxnLst/>
                  <a:rect l="l" t="t" r="r" b="b"/>
                  <a:pathLst>
                    <a:path w="54" h="1513" fill="none" extrusionOk="0">
                      <a:moveTo>
                        <a:pt x="1" y="0"/>
                      </a:moveTo>
                      <a:lnTo>
                        <a:pt x="54" y="15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 name="Google Shape;950;p50"/>
            <p:cNvGrpSpPr/>
            <p:nvPr/>
          </p:nvGrpSpPr>
          <p:grpSpPr>
            <a:xfrm flipH="1">
              <a:off x="7269800" y="2410344"/>
              <a:ext cx="2249853" cy="3034671"/>
              <a:chOff x="5010158" y="2622410"/>
              <a:chExt cx="2020886" cy="2725834"/>
            </a:xfrm>
          </p:grpSpPr>
          <p:sp>
            <p:nvSpPr>
              <p:cNvPr id="951" name="Google Shape;951;p50"/>
              <p:cNvSpPr/>
              <p:nvPr/>
            </p:nvSpPr>
            <p:spPr>
              <a:xfrm flipH="1">
                <a:off x="5744041" y="2622410"/>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Citation</a:t>
                </a:r>
                <a:endParaRPr>
                  <a:solidFill>
                    <a:schemeClr val="dk2"/>
                  </a:solidFill>
                  <a:latin typeface="Big Shoulders Text"/>
                  <a:ea typeface="Big Shoulders Text"/>
                  <a:cs typeface="Big Shoulders Text"/>
                  <a:sym typeface="Big Shoulders Text"/>
                </a:endParaRPr>
              </a:p>
            </p:txBody>
          </p:sp>
          <p:grpSp>
            <p:nvGrpSpPr>
              <p:cNvPr id="952" name="Google Shape;952;p50"/>
              <p:cNvGrpSpPr/>
              <p:nvPr/>
            </p:nvGrpSpPr>
            <p:grpSpPr>
              <a:xfrm>
                <a:off x="5010158" y="3341959"/>
                <a:ext cx="2020886" cy="2006285"/>
                <a:chOff x="4282268" y="3458367"/>
                <a:chExt cx="2375836" cy="2358393"/>
              </a:xfrm>
            </p:grpSpPr>
            <p:sp>
              <p:nvSpPr>
                <p:cNvPr id="953" name="Google Shape;953;p50"/>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0"/>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0"/>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0"/>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0"/>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0"/>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0"/>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0"/>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0"/>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0"/>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0"/>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0"/>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accent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0"/>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0"/>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0"/>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0"/>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0"/>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0"/>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0"/>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0"/>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3" name="Google Shape;973;p50"/>
          <p:cNvGrpSpPr/>
          <p:nvPr/>
        </p:nvGrpSpPr>
        <p:grpSpPr>
          <a:xfrm>
            <a:off x="6240984" y="725595"/>
            <a:ext cx="2456518" cy="1137703"/>
            <a:chOff x="3207604" y="531805"/>
            <a:chExt cx="3710440" cy="1718683"/>
          </a:xfrm>
        </p:grpSpPr>
        <p:sp>
          <p:nvSpPr>
            <p:cNvPr id="974" name="Google Shape;974;p50"/>
            <p:cNvSpPr/>
            <p:nvPr/>
          </p:nvSpPr>
          <p:spPr>
            <a:xfrm flipH="1">
              <a:off x="5446866" y="531805"/>
              <a:ext cx="1471178" cy="53251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0"/>
            <p:cNvSpPr/>
            <p:nvPr/>
          </p:nvSpPr>
          <p:spPr>
            <a:xfrm>
              <a:off x="3207604" y="1779677"/>
              <a:ext cx="1376398" cy="470810"/>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50"/>
          <p:cNvSpPr txBox="1">
            <a:spLocks noGrp="1"/>
          </p:cNvSpPr>
          <p:nvPr>
            <p:ph type="subTitle" idx="1"/>
          </p:nvPr>
        </p:nvSpPr>
        <p:spPr>
          <a:xfrm>
            <a:off x="713225" y="539488"/>
            <a:ext cx="4034100" cy="2690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977" name="Google Shape;977;p50"/>
          <p:cNvSpPr txBox="1">
            <a:spLocks noGrp="1"/>
          </p:cNvSpPr>
          <p:nvPr>
            <p:ph type="title"/>
          </p:nvPr>
        </p:nvSpPr>
        <p:spPr>
          <a:xfrm>
            <a:off x="713225" y="3346512"/>
            <a:ext cx="4034100" cy="39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a:t>
            </a:r>
            <a:r>
              <a:rPr lang="en">
                <a:latin typeface="Big Shoulders Text"/>
                <a:ea typeface="Big Shoulders Text"/>
                <a:cs typeface="Big Shoulders Text"/>
                <a:sym typeface="Big Shoulders Text"/>
              </a:rPr>
              <a:t>Famous</a:t>
            </a:r>
            <a:endParaRPr>
              <a:latin typeface="Big Shoulders Text"/>
              <a:ea typeface="Big Shoulders Text"/>
              <a:cs typeface="Big Shoulders Text"/>
              <a:sym typeface="Big Shoulders Tex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81"/>
        <p:cNvGrpSpPr/>
        <p:nvPr/>
      </p:nvGrpSpPr>
      <p:grpSpPr>
        <a:xfrm>
          <a:off x="0" y="0"/>
          <a:ext cx="0" cy="0"/>
          <a:chOff x="0" y="0"/>
          <a:chExt cx="0" cy="0"/>
        </a:xfrm>
      </p:grpSpPr>
      <p:pic>
        <p:nvPicPr>
          <p:cNvPr id="982" name="Google Shape;982;p51"/>
          <p:cNvPicPr preferRelativeResize="0">
            <a:picLocks noGrp="1"/>
          </p:cNvPicPr>
          <p:nvPr>
            <p:ph type="pic" idx="2"/>
          </p:nvPr>
        </p:nvPicPr>
        <p:blipFill rotWithShape="1">
          <a:blip r:embed="rId3">
            <a:alphaModFix/>
          </a:blip>
          <a:srcRect l="7260" r="3652" b="24607"/>
          <a:stretch/>
        </p:blipFill>
        <p:spPr>
          <a:xfrm>
            <a:off x="-25" y="-13725"/>
            <a:ext cx="9143997" cy="5157301"/>
          </a:xfrm>
          <a:prstGeom prst="rect">
            <a:avLst/>
          </a:prstGeom>
        </p:spPr>
      </p:pic>
      <p:sp>
        <p:nvSpPr>
          <p:cNvPr id="983" name="Google Shape;983;p51"/>
          <p:cNvSpPr txBox="1">
            <a:spLocks noGrp="1"/>
          </p:cNvSpPr>
          <p:nvPr>
            <p:ph type="title"/>
          </p:nvPr>
        </p:nvSpPr>
        <p:spPr>
          <a:xfrm>
            <a:off x="5285550" y="539500"/>
            <a:ext cx="3145200" cy="13404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984" name="Google Shape;984;p51"/>
          <p:cNvGrpSpPr/>
          <p:nvPr/>
        </p:nvGrpSpPr>
        <p:grpSpPr>
          <a:xfrm>
            <a:off x="398007" y="705992"/>
            <a:ext cx="562805" cy="4437278"/>
            <a:chOff x="8430775" y="166185"/>
            <a:chExt cx="631230" cy="4977317"/>
          </a:xfrm>
        </p:grpSpPr>
        <p:sp>
          <p:nvSpPr>
            <p:cNvPr id="985" name="Google Shape;985;p51"/>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1"/>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1"/>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1"/>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1"/>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1"/>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51"/>
          <p:cNvSpPr/>
          <p:nvPr/>
        </p:nvSpPr>
        <p:spPr>
          <a:xfrm flipH="1">
            <a:off x="8093400" y="3364050"/>
            <a:ext cx="674737" cy="230800"/>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1"/>
          <p:cNvSpPr/>
          <p:nvPr/>
        </p:nvSpPr>
        <p:spPr>
          <a:xfrm>
            <a:off x="1302565" y="372996"/>
            <a:ext cx="973665" cy="333016"/>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96"/>
        <p:cNvGrpSpPr/>
        <p:nvPr/>
      </p:nvGrpSpPr>
      <p:grpSpPr>
        <a:xfrm>
          <a:off x="0" y="0"/>
          <a:ext cx="0" cy="0"/>
          <a:chOff x="0" y="0"/>
          <a:chExt cx="0" cy="0"/>
        </a:xfrm>
      </p:grpSpPr>
      <p:pic>
        <p:nvPicPr>
          <p:cNvPr id="997" name="Google Shape;997;p52"/>
          <p:cNvPicPr preferRelativeResize="0">
            <a:picLocks noGrp="1"/>
          </p:cNvPicPr>
          <p:nvPr>
            <p:ph type="pic" idx="2"/>
          </p:nvPr>
        </p:nvPicPr>
        <p:blipFill rotWithShape="1">
          <a:blip r:embed="rId3">
            <a:alphaModFix/>
          </a:blip>
          <a:srcRect t="20948"/>
          <a:stretch/>
        </p:blipFill>
        <p:spPr>
          <a:xfrm>
            <a:off x="4895975" y="128225"/>
            <a:ext cx="4120200" cy="4887300"/>
          </a:xfrm>
          <a:prstGeom prst="round2SameRect">
            <a:avLst>
              <a:gd name="adj1" fmla="val 50000"/>
              <a:gd name="adj2" fmla="val 0"/>
            </a:avLst>
          </a:prstGeom>
        </p:spPr>
      </p:pic>
      <p:sp>
        <p:nvSpPr>
          <p:cNvPr id="998" name="Google Shape;998;p52"/>
          <p:cNvSpPr txBox="1">
            <a:spLocks noGrp="1"/>
          </p:cNvSpPr>
          <p:nvPr>
            <p:ph type="title"/>
          </p:nvPr>
        </p:nvSpPr>
        <p:spPr>
          <a:xfrm>
            <a:off x="1052925" y="1104800"/>
            <a:ext cx="3448500" cy="170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999" name="Google Shape;999;p52"/>
          <p:cNvSpPr txBox="1">
            <a:spLocks noGrp="1"/>
          </p:cNvSpPr>
          <p:nvPr>
            <p:ph type="subTitle" idx="1"/>
          </p:nvPr>
        </p:nvSpPr>
        <p:spPr>
          <a:xfrm>
            <a:off x="1052925" y="2926000"/>
            <a:ext cx="3448500" cy="111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grpSp>
        <p:nvGrpSpPr>
          <p:cNvPr id="1000" name="Google Shape;1000;p52"/>
          <p:cNvGrpSpPr/>
          <p:nvPr/>
        </p:nvGrpSpPr>
        <p:grpSpPr>
          <a:xfrm>
            <a:off x="6308002" y="251313"/>
            <a:ext cx="2643128" cy="653154"/>
            <a:chOff x="4448610" y="531805"/>
            <a:chExt cx="3736398" cy="923447"/>
          </a:xfrm>
        </p:grpSpPr>
        <p:sp>
          <p:nvSpPr>
            <p:cNvPr id="1001" name="Google Shape;1001;p52"/>
            <p:cNvSpPr/>
            <p:nvPr/>
          </p:nvSpPr>
          <p:spPr>
            <a:xfrm flipH="1">
              <a:off x="6713829" y="531805"/>
              <a:ext cx="1471178" cy="53251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2"/>
            <p:cNvSpPr/>
            <p:nvPr/>
          </p:nvSpPr>
          <p:spPr>
            <a:xfrm>
              <a:off x="4448610" y="1227183"/>
              <a:ext cx="666752" cy="228069"/>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52"/>
          <p:cNvSpPr/>
          <p:nvPr/>
        </p:nvSpPr>
        <p:spPr>
          <a:xfrm flipH="1">
            <a:off x="713225" y="364413"/>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2"/>
          <p:cNvSpPr/>
          <p:nvPr/>
        </p:nvSpPr>
        <p:spPr>
          <a:xfrm>
            <a:off x="-599476" y="511572"/>
            <a:ext cx="1652403" cy="4672172"/>
          </a:xfrm>
          <a:custGeom>
            <a:avLst/>
            <a:gdLst/>
            <a:ahLst/>
            <a:cxnLst/>
            <a:rect l="l" t="t" r="r" b="b"/>
            <a:pathLst>
              <a:path w="20945" h="59222" extrusionOk="0">
                <a:moveTo>
                  <a:pt x="10924" y="3624"/>
                </a:moveTo>
                <a:lnTo>
                  <a:pt x="10924" y="6693"/>
                </a:lnTo>
                <a:lnTo>
                  <a:pt x="10382" y="6693"/>
                </a:lnTo>
                <a:lnTo>
                  <a:pt x="10382" y="3624"/>
                </a:lnTo>
                <a:close/>
                <a:moveTo>
                  <a:pt x="12175" y="6861"/>
                </a:moveTo>
                <a:lnTo>
                  <a:pt x="12175" y="6977"/>
                </a:lnTo>
                <a:lnTo>
                  <a:pt x="10343" y="6977"/>
                </a:lnTo>
                <a:lnTo>
                  <a:pt x="10343" y="7132"/>
                </a:lnTo>
                <a:lnTo>
                  <a:pt x="12175" y="7132"/>
                </a:lnTo>
                <a:lnTo>
                  <a:pt x="12175" y="7274"/>
                </a:lnTo>
                <a:lnTo>
                  <a:pt x="9118" y="7274"/>
                </a:lnTo>
                <a:lnTo>
                  <a:pt x="9118" y="6861"/>
                </a:lnTo>
                <a:close/>
                <a:moveTo>
                  <a:pt x="12574" y="7428"/>
                </a:moveTo>
                <a:lnTo>
                  <a:pt x="12574" y="8086"/>
                </a:lnTo>
                <a:lnTo>
                  <a:pt x="8705" y="8086"/>
                </a:lnTo>
                <a:lnTo>
                  <a:pt x="8705" y="7790"/>
                </a:lnTo>
                <a:lnTo>
                  <a:pt x="11891" y="7790"/>
                </a:lnTo>
                <a:lnTo>
                  <a:pt x="11891" y="7648"/>
                </a:lnTo>
                <a:lnTo>
                  <a:pt x="8705" y="7648"/>
                </a:lnTo>
                <a:lnTo>
                  <a:pt x="8705" y="7428"/>
                </a:lnTo>
                <a:close/>
                <a:moveTo>
                  <a:pt x="10575" y="8254"/>
                </a:moveTo>
                <a:lnTo>
                  <a:pt x="9982" y="23420"/>
                </a:lnTo>
                <a:lnTo>
                  <a:pt x="8435" y="23420"/>
                </a:lnTo>
                <a:lnTo>
                  <a:pt x="8486" y="22363"/>
                </a:lnTo>
                <a:lnTo>
                  <a:pt x="9789" y="22363"/>
                </a:lnTo>
                <a:lnTo>
                  <a:pt x="9789" y="22208"/>
                </a:lnTo>
                <a:lnTo>
                  <a:pt x="8499" y="22208"/>
                </a:lnTo>
                <a:lnTo>
                  <a:pt x="8564" y="21202"/>
                </a:lnTo>
                <a:lnTo>
                  <a:pt x="9827" y="21202"/>
                </a:lnTo>
                <a:lnTo>
                  <a:pt x="9827" y="21060"/>
                </a:lnTo>
                <a:lnTo>
                  <a:pt x="8576" y="21060"/>
                </a:lnTo>
                <a:lnTo>
                  <a:pt x="8641" y="20054"/>
                </a:lnTo>
                <a:lnTo>
                  <a:pt x="9415" y="20054"/>
                </a:lnTo>
                <a:lnTo>
                  <a:pt x="9415" y="19912"/>
                </a:lnTo>
                <a:lnTo>
                  <a:pt x="8654" y="19912"/>
                </a:lnTo>
                <a:lnTo>
                  <a:pt x="8718" y="18893"/>
                </a:lnTo>
                <a:lnTo>
                  <a:pt x="9428" y="18893"/>
                </a:lnTo>
                <a:lnTo>
                  <a:pt x="9428" y="18739"/>
                </a:lnTo>
                <a:lnTo>
                  <a:pt x="8731" y="18739"/>
                </a:lnTo>
                <a:lnTo>
                  <a:pt x="8796" y="17784"/>
                </a:lnTo>
                <a:lnTo>
                  <a:pt x="10060" y="17784"/>
                </a:lnTo>
                <a:lnTo>
                  <a:pt x="10060" y="17643"/>
                </a:lnTo>
                <a:lnTo>
                  <a:pt x="8809" y="17643"/>
                </a:lnTo>
                <a:lnTo>
                  <a:pt x="8873" y="16637"/>
                </a:lnTo>
                <a:lnTo>
                  <a:pt x="9905" y="16637"/>
                </a:lnTo>
                <a:lnTo>
                  <a:pt x="9905" y="16495"/>
                </a:lnTo>
                <a:lnTo>
                  <a:pt x="8886" y="16495"/>
                </a:lnTo>
                <a:lnTo>
                  <a:pt x="9028" y="14277"/>
                </a:lnTo>
                <a:lnTo>
                  <a:pt x="10085" y="14277"/>
                </a:lnTo>
                <a:lnTo>
                  <a:pt x="10085" y="14135"/>
                </a:lnTo>
                <a:lnTo>
                  <a:pt x="9041" y="14135"/>
                </a:lnTo>
                <a:lnTo>
                  <a:pt x="9183" y="11968"/>
                </a:lnTo>
                <a:lnTo>
                  <a:pt x="10111" y="11968"/>
                </a:lnTo>
                <a:lnTo>
                  <a:pt x="10111" y="11826"/>
                </a:lnTo>
                <a:lnTo>
                  <a:pt x="9195" y="11826"/>
                </a:lnTo>
                <a:lnTo>
                  <a:pt x="9337" y="9660"/>
                </a:lnTo>
                <a:lnTo>
                  <a:pt x="10459" y="9660"/>
                </a:lnTo>
                <a:lnTo>
                  <a:pt x="10459" y="9518"/>
                </a:lnTo>
                <a:lnTo>
                  <a:pt x="9350" y="9518"/>
                </a:lnTo>
                <a:lnTo>
                  <a:pt x="9428" y="8254"/>
                </a:lnTo>
                <a:close/>
                <a:moveTo>
                  <a:pt x="9956" y="23549"/>
                </a:moveTo>
                <a:lnTo>
                  <a:pt x="9879" y="25677"/>
                </a:lnTo>
                <a:lnTo>
                  <a:pt x="8267" y="25677"/>
                </a:lnTo>
                <a:lnTo>
                  <a:pt x="8409" y="23549"/>
                </a:lnTo>
                <a:close/>
                <a:moveTo>
                  <a:pt x="10640" y="10008"/>
                </a:moveTo>
                <a:lnTo>
                  <a:pt x="11259" y="25690"/>
                </a:lnTo>
                <a:lnTo>
                  <a:pt x="10021" y="25690"/>
                </a:lnTo>
                <a:lnTo>
                  <a:pt x="10640" y="10008"/>
                </a:lnTo>
                <a:close/>
                <a:moveTo>
                  <a:pt x="11852" y="8228"/>
                </a:moveTo>
                <a:lnTo>
                  <a:pt x="12033" y="10640"/>
                </a:lnTo>
                <a:lnTo>
                  <a:pt x="11220" y="10640"/>
                </a:lnTo>
                <a:lnTo>
                  <a:pt x="11220" y="10807"/>
                </a:lnTo>
                <a:lnTo>
                  <a:pt x="12033" y="10807"/>
                </a:lnTo>
                <a:lnTo>
                  <a:pt x="12175" y="12974"/>
                </a:lnTo>
                <a:lnTo>
                  <a:pt x="11169" y="12974"/>
                </a:lnTo>
                <a:lnTo>
                  <a:pt x="11169" y="13116"/>
                </a:lnTo>
                <a:lnTo>
                  <a:pt x="12175" y="13116"/>
                </a:lnTo>
                <a:lnTo>
                  <a:pt x="12329" y="15334"/>
                </a:lnTo>
                <a:lnTo>
                  <a:pt x="11220" y="15334"/>
                </a:lnTo>
                <a:lnTo>
                  <a:pt x="11220" y="15476"/>
                </a:lnTo>
                <a:lnTo>
                  <a:pt x="12342" y="15476"/>
                </a:lnTo>
                <a:lnTo>
                  <a:pt x="12484" y="17617"/>
                </a:lnTo>
                <a:lnTo>
                  <a:pt x="11336" y="17617"/>
                </a:lnTo>
                <a:lnTo>
                  <a:pt x="11336" y="17771"/>
                </a:lnTo>
                <a:lnTo>
                  <a:pt x="12484" y="17771"/>
                </a:lnTo>
                <a:lnTo>
                  <a:pt x="12484" y="17655"/>
                </a:lnTo>
                <a:lnTo>
                  <a:pt x="12561" y="18790"/>
                </a:lnTo>
                <a:lnTo>
                  <a:pt x="11478" y="18790"/>
                </a:lnTo>
                <a:lnTo>
                  <a:pt x="11478" y="18945"/>
                </a:lnTo>
                <a:lnTo>
                  <a:pt x="12574" y="18945"/>
                </a:lnTo>
                <a:lnTo>
                  <a:pt x="12639" y="19938"/>
                </a:lnTo>
                <a:lnTo>
                  <a:pt x="12020" y="19938"/>
                </a:lnTo>
                <a:lnTo>
                  <a:pt x="12020" y="20080"/>
                </a:lnTo>
                <a:lnTo>
                  <a:pt x="12639" y="20080"/>
                </a:lnTo>
                <a:lnTo>
                  <a:pt x="12716" y="21086"/>
                </a:lnTo>
                <a:lnTo>
                  <a:pt x="11427" y="21086"/>
                </a:lnTo>
                <a:lnTo>
                  <a:pt x="11427" y="21228"/>
                </a:lnTo>
                <a:lnTo>
                  <a:pt x="12716" y="21228"/>
                </a:lnTo>
                <a:lnTo>
                  <a:pt x="12781" y="22259"/>
                </a:lnTo>
                <a:lnTo>
                  <a:pt x="11581" y="22259"/>
                </a:lnTo>
                <a:lnTo>
                  <a:pt x="11581" y="22414"/>
                </a:lnTo>
                <a:lnTo>
                  <a:pt x="12794" y="22414"/>
                </a:lnTo>
                <a:lnTo>
                  <a:pt x="13000" y="25690"/>
                </a:lnTo>
                <a:lnTo>
                  <a:pt x="11388" y="25690"/>
                </a:lnTo>
                <a:lnTo>
                  <a:pt x="11311" y="23562"/>
                </a:lnTo>
                <a:lnTo>
                  <a:pt x="12845" y="23562"/>
                </a:lnTo>
                <a:lnTo>
                  <a:pt x="12845" y="23420"/>
                </a:lnTo>
                <a:lnTo>
                  <a:pt x="11298" y="23420"/>
                </a:lnTo>
                <a:lnTo>
                  <a:pt x="10704" y="8228"/>
                </a:lnTo>
                <a:close/>
                <a:moveTo>
                  <a:pt x="12948" y="25832"/>
                </a:moveTo>
                <a:lnTo>
                  <a:pt x="11478" y="27392"/>
                </a:lnTo>
                <a:lnTo>
                  <a:pt x="11414" y="25832"/>
                </a:lnTo>
                <a:close/>
                <a:moveTo>
                  <a:pt x="9866" y="25832"/>
                </a:moveTo>
                <a:lnTo>
                  <a:pt x="9802" y="27418"/>
                </a:lnTo>
                <a:lnTo>
                  <a:pt x="8357" y="25832"/>
                </a:lnTo>
                <a:close/>
                <a:moveTo>
                  <a:pt x="8254" y="25948"/>
                </a:moveTo>
                <a:lnTo>
                  <a:pt x="9711" y="27521"/>
                </a:lnTo>
                <a:lnTo>
                  <a:pt x="8151" y="27521"/>
                </a:lnTo>
                <a:lnTo>
                  <a:pt x="8254" y="25948"/>
                </a:lnTo>
                <a:close/>
                <a:moveTo>
                  <a:pt x="11272" y="25832"/>
                </a:moveTo>
                <a:lnTo>
                  <a:pt x="11336" y="27521"/>
                </a:lnTo>
                <a:lnTo>
                  <a:pt x="9956" y="27521"/>
                </a:lnTo>
                <a:lnTo>
                  <a:pt x="10021" y="25832"/>
                </a:lnTo>
                <a:close/>
                <a:moveTo>
                  <a:pt x="13039" y="25961"/>
                </a:moveTo>
                <a:lnTo>
                  <a:pt x="13142" y="27534"/>
                </a:lnTo>
                <a:lnTo>
                  <a:pt x="11568" y="27534"/>
                </a:lnTo>
                <a:lnTo>
                  <a:pt x="13039" y="25961"/>
                </a:lnTo>
                <a:close/>
                <a:moveTo>
                  <a:pt x="14625" y="27676"/>
                </a:moveTo>
                <a:lnTo>
                  <a:pt x="14625" y="28630"/>
                </a:lnTo>
                <a:lnTo>
                  <a:pt x="6681" y="28630"/>
                </a:lnTo>
                <a:lnTo>
                  <a:pt x="6681" y="27676"/>
                </a:lnTo>
                <a:close/>
                <a:moveTo>
                  <a:pt x="11285" y="28785"/>
                </a:moveTo>
                <a:lnTo>
                  <a:pt x="10679" y="29469"/>
                </a:lnTo>
                <a:lnTo>
                  <a:pt x="10085" y="28785"/>
                </a:lnTo>
                <a:close/>
                <a:moveTo>
                  <a:pt x="9956" y="28863"/>
                </a:moveTo>
                <a:lnTo>
                  <a:pt x="10575" y="29585"/>
                </a:lnTo>
                <a:lnTo>
                  <a:pt x="9711" y="30539"/>
                </a:lnTo>
                <a:lnTo>
                  <a:pt x="9956" y="28863"/>
                </a:lnTo>
                <a:close/>
                <a:moveTo>
                  <a:pt x="11401" y="28888"/>
                </a:moveTo>
                <a:lnTo>
                  <a:pt x="11646" y="30591"/>
                </a:lnTo>
                <a:lnTo>
                  <a:pt x="10769" y="29585"/>
                </a:lnTo>
                <a:lnTo>
                  <a:pt x="11401" y="28888"/>
                </a:lnTo>
                <a:close/>
                <a:moveTo>
                  <a:pt x="9802" y="28785"/>
                </a:moveTo>
                <a:lnTo>
                  <a:pt x="9544" y="30616"/>
                </a:lnTo>
                <a:lnTo>
                  <a:pt x="8112" y="28785"/>
                </a:lnTo>
                <a:close/>
                <a:moveTo>
                  <a:pt x="13258" y="28785"/>
                </a:moveTo>
                <a:lnTo>
                  <a:pt x="11813" y="30655"/>
                </a:lnTo>
                <a:lnTo>
                  <a:pt x="11530" y="28785"/>
                </a:lnTo>
                <a:close/>
                <a:moveTo>
                  <a:pt x="8022" y="28914"/>
                </a:moveTo>
                <a:lnTo>
                  <a:pt x="9466" y="30745"/>
                </a:lnTo>
                <a:lnTo>
                  <a:pt x="7816" y="30745"/>
                </a:lnTo>
                <a:lnTo>
                  <a:pt x="8022" y="28914"/>
                </a:lnTo>
                <a:close/>
                <a:moveTo>
                  <a:pt x="10679" y="29688"/>
                </a:moveTo>
                <a:lnTo>
                  <a:pt x="11594" y="30745"/>
                </a:lnTo>
                <a:lnTo>
                  <a:pt x="9711" y="30745"/>
                </a:lnTo>
                <a:lnTo>
                  <a:pt x="10679" y="29688"/>
                </a:lnTo>
                <a:close/>
                <a:moveTo>
                  <a:pt x="13374" y="28901"/>
                </a:moveTo>
                <a:lnTo>
                  <a:pt x="13580" y="30758"/>
                </a:lnTo>
                <a:lnTo>
                  <a:pt x="11917" y="30758"/>
                </a:lnTo>
                <a:lnTo>
                  <a:pt x="13374" y="28901"/>
                </a:lnTo>
                <a:close/>
                <a:moveTo>
                  <a:pt x="9505" y="30887"/>
                </a:moveTo>
                <a:lnTo>
                  <a:pt x="9428" y="31481"/>
                </a:lnTo>
                <a:lnTo>
                  <a:pt x="7738" y="31481"/>
                </a:lnTo>
                <a:lnTo>
                  <a:pt x="7803" y="30887"/>
                </a:lnTo>
                <a:close/>
                <a:moveTo>
                  <a:pt x="11685" y="30900"/>
                </a:moveTo>
                <a:lnTo>
                  <a:pt x="11775" y="31493"/>
                </a:lnTo>
                <a:lnTo>
                  <a:pt x="9569" y="31493"/>
                </a:lnTo>
                <a:lnTo>
                  <a:pt x="9660" y="30900"/>
                </a:lnTo>
                <a:close/>
                <a:moveTo>
                  <a:pt x="13593" y="30900"/>
                </a:moveTo>
                <a:lnTo>
                  <a:pt x="13658" y="31493"/>
                </a:lnTo>
                <a:lnTo>
                  <a:pt x="11930" y="31493"/>
                </a:lnTo>
                <a:lnTo>
                  <a:pt x="11839" y="30900"/>
                </a:lnTo>
                <a:close/>
                <a:moveTo>
                  <a:pt x="9402" y="31635"/>
                </a:moveTo>
                <a:lnTo>
                  <a:pt x="9092" y="33776"/>
                </a:lnTo>
                <a:lnTo>
                  <a:pt x="7480" y="33802"/>
                </a:lnTo>
                <a:lnTo>
                  <a:pt x="7725" y="31635"/>
                </a:lnTo>
                <a:close/>
                <a:moveTo>
                  <a:pt x="13671" y="31635"/>
                </a:moveTo>
                <a:lnTo>
                  <a:pt x="13916" y="33815"/>
                </a:lnTo>
                <a:lnTo>
                  <a:pt x="12252" y="33815"/>
                </a:lnTo>
                <a:lnTo>
                  <a:pt x="11942" y="31635"/>
                </a:lnTo>
                <a:close/>
                <a:moveTo>
                  <a:pt x="13929" y="33970"/>
                </a:moveTo>
                <a:lnTo>
                  <a:pt x="14174" y="36072"/>
                </a:lnTo>
                <a:lnTo>
                  <a:pt x="12587" y="36072"/>
                </a:lnTo>
                <a:lnTo>
                  <a:pt x="12278" y="33970"/>
                </a:lnTo>
                <a:close/>
                <a:moveTo>
                  <a:pt x="9079" y="33931"/>
                </a:moveTo>
                <a:lnTo>
                  <a:pt x="8770" y="36085"/>
                </a:lnTo>
                <a:lnTo>
                  <a:pt x="7222" y="36085"/>
                </a:lnTo>
                <a:lnTo>
                  <a:pt x="7467" y="33957"/>
                </a:lnTo>
                <a:lnTo>
                  <a:pt x="9079" y="33931"/>
                </a:lnTo>
                <a:close/>
                <a:moveTo>
                  <a:pt x="8744" y="36239"/>
                </a:moveTo>
                <a:lnTo>
                  <a:pt x="8422" y="38419"/>
                </a:lnTo>
                <a:lnTo>
                  <a:pt x="6964" y="38419"/>
                </a:lnTo>
                <a:lnTo>
                  <a:pt x="7209" y="36239"/>
                </a:lnTo>
                <a:close/>
                <a:moveTo>
                  <a:pt x="14186" y="36214"/>
                </a:moveTo>
                <a:lnTo>
                  <a:pt x="14444" y="38496"/>
                </a:lnTo>
                <a:lnTo>
                  <a:pt x="12935" y="38496"/>
                </a:lnTo>
                <a:lnTo>
                  <a:pt x="12613" y="36214"/>
                </a:lnTo>
                <a:close/>
                <a:moveTo>
                  <a:pt x="8396" y="38561"/>
                </a:moveTo>
                <a:lnTo>
                  <a:pt x="8177" y="40121"/>
                </a:lnTo>
                <a:lnTo>
                  <a:pt x="6771" y="40121"/>
                </a:lnTo>
                <a:lnTo>
                  <a:pt x="6951" y="38561"/>
                </a:lnTo>
                <a:close/>
                <a:moveTo>
                  <a:pt x="11788" y="31635"/>
                </a:moveTo>
                <a:lnTo>
                  <a:pt x="13013" y="40121"/>
                </a:lnTo>
                <a:lnTo>
                  <a:pt x="8319" y="40121"/>
                </a:lnTo>
                <a:lnTo>
                  <a:pt x="9544" y="31635"/>
                </a:lnTo>
                <a:close/>
                <a:moveTo>
                  <a:pt x="14470" y="38638"/>
                </a:moveTo>
                <a:lnTo>
                  <a:pt x="14625" y="40121"/>
                </a:lnTo>
                <a:lnTo>
                  <a:pt x="13181" y="40121"/>
                </a:lnTo>
                <a:lnTo>
                  <a:pt x="12961" y="38638"/>
                </a:lnTo>
                <a:close/>
                <a:moveTo>
                  <a:pt x="15579" y="40276"/>
                </a:moveTo>
                <a:lnTo>
                  <a:pt x="15579" y="40611"/>
                </a:lnTo>
                <a:lnTo>
                  <a:pt x="13490" y="40611"/>
                </a:lnTo>
                <a:lnTo>
                  <a:pt x="13490" y="40753"/>
                </a:lnTo>
                <a:lnTo>
                  <a:pt x="15579" y="40753"/>
                </a:lnTo>
                <a:lnTo>
                  <a:pt x="15579" y="40998"/>
                </a:lnTo>
                <a:lnTo>
                  <a:pt x="5327" y="40998"/>
                </a:lnTo>
                <a:lnTo>
                  <a:pt x="5327" y="40276"/>
                </a:lnTo>
                <a:close/>
                <a:moveTo>
                  <a:pt x="15579" y="41153"/>
                </a:moveTo>
                <a:lnTo>
                  <a:pt x="15579" y="41862"/>
                </a:lnTo>
                <a:lnTo>
                  <a:pt x="5327" y="41862"/>
                </a:lnTo>
                <a:lnTo>
                  <a:pt x="5327" y="41514"/>
                </a:lnTo>
                <a:lnTo>
                  <a:pt x="7906" y="41514"/>
                </a:lnTo>
                <a:lnTo>
                  <a:pt x="7906" y="41372"/>
                </a:lnTo>
                <a:lnTo>
                  <a:pt x="5327" y="41372"/>
                </a:lnTo>
                <a:lnTo>
                  <a:pt x="5327" y="41153"/>
                </a:lnTo>
                <a:close/>
                <a:moveTo>
                  <a:pt x="6178" y="42056"/>
                </a:moveTo>
                <a:lnTo>
                  <a:pt x="6178" y="42842"/>
                </a:lnTo>
                <a:lnTo>
                  <a:pt x="5056" y="42842"/>
                </a:lnTo>
                <a:lnTo>
                  <a:pt x="5288" y="42056"/>
                </a:lnTo>
                <a:close/>
                <a:moveTo>
                  <a:pt x="7571" y="42056"/>
                </a:moveTo>
                <a:lnTo>
                  <a:pt x="7571" y="42842"/>
                </a:lnTo>
                <a:lnTo>
                  <a:pt x="6332" y="42842"/>
                </a:lnTo>
                <a:lnTo>
                  <a:pt x="6332" y="42056"/>
                </a:lnTo>
                <a:close/>
                <a:moveTo>
                  <a:pt x="8976" y="42056"/>
                </a:moveTo>
                <a:lnTo>
                  <a:pt x="8976" y="42842"/>
                </a:lnTo>
                <a:lnTo>
                  <a:pt x="7725" y="42842"/>
                </a:lnTo>
                <a:lnTo>
                  <a:pt x="7725" y="42056"/>
                </a:lnTo>
                <a:close/>
                <a:moveTo>
                  <a:pt x="10369" y="42056"/>
                </a:moveTo>
                <a:lnTo>
                  <a:pt x="10369" y="42842"/>
                </a:lnTo>
                <a:lnTo>
                  <a:pt x="9118" y="42842"/>
                </a:lnTo>
                <a:lnTo>
                  <a:pt x="9118" y="42056"/>
                </a:lnTo>
                <a:close/>
                <a:moveTo>
                  <a:pt x="11775" y="42056"/>
                </a:moveTo>
                <a:lnTo>
                  <a:pt x="11775" y="42842"/>
                </a:lnTo>
                <a:lnTo>
                  <a:pt x="10524" y="42842"/>
                </a:lnTo>
                <a:lnTo>
                  <a:pt x="10524" y="42056"/>
                </a:lnTo>
                <a:close/>
                <a:moveTo>
                  <a:pt x="13168" y="42056"/>
                </a:moveTo>
                <a:lnTo>
                  <a:pt x="13168" y="42842"/>
                </a:lnTo>
                <a:lnTo>
                  <a:pt x="11917" y="42842"/>
                </a:lnTo>
                <a:lnTo>
                  <a:pt x="11917" y="42056"/>
                </a:lnTo>
                <a:close/>
                <a:moveTo>
                  <a:pt x="14560" y="42056"/>
                </a:moveTo>
                <a:lnTo>
                  <a:pt x="14560" y="42842"/>
                </a:lnTo>
                <a:lnTo>
                  <a:pt x="13322" y="42842"/>
                </a:lnTo>
                <a:lnTo>
                  <a:pt x="13322" y="42056"/>
                </a:lnTo>
                <a:close/>
                <a:moveTo>
                  <a:pt x="15670" y="42043"/>
                </a:moveTo>
                <a:lnTo>
                  <a:pt x="15902" y="42842"/>
                </a:lnTo>
                <a:lnTo>
                  <a:pt x="14715" y="42842"/>
                </a:lnTo>
                <a:lnTo>
                  <a:pt x="14715" y="42043"/>
                </a:lnTo>
                <a:close/>
                <a:moveTo>
                  <a:pt x="15953" y="42997"/>
                </a:moveTo>
                <a:lnTo>
                  <a:pt x="16056" y="43332"/>
                </a:lnTo>
                <a:lnTo>
                  <a:pt x="12536" y="43332"/>
                </a:lnTo>
                <a:lnTo>
                  <a:pt x="12536" y="43487"/>
                </a:lnTo>
                <a:lnTo>
                  <a:pt x="16095" y="43487"/>
                </a:lnTo>
                <a:lnTo>
                  <a:pt x="16198" y="43861"/>
                </a:lnTo>
                <a:lnTo>
                  <a:pt x="4733" y="43861"/>
                </a:lnTo>
                <a:lnTo>
                  <a:pt x="4772" y="43758"/>
                </a:lnTo>
                <a:lnTo>
                  <a:pt x="6526" y="43758"/>
                </a:lnTo>
                <a:lnTo>
                  <a:pt x="6526" y="43603"/>
                </a:lnTo>
                <a:lnTo>
                  <a:pt x="4824" y="43603"/>
                </a:lnTo>
                <a:lnTo>
                  <a:pt x="5004" y="42997"/>
                </a:lnTo>
                <a:close/>
                <a:moveTo>
                  <a:pt x="16263" y="44016"/>
                </a:moveTo>
                <a:lnTo>
                  <a:pt x="16327" y="44261"/>
                </a:lnTo>
                <a:lnTo>
                  <a:pt x="4630" y="44261"/>
                </a:lnTo>
                <a:lnTo>
                  <a:pt x="4695" y="44016"/>
                </a:lnTo>
                <a:close/>
                <a:moveTo>
                  <a:pt x="16379" y="44403"/>
                </a:moveTo>
                <a:lnTo>
                  <a:pt x="16482" y="44738"/>
                </a:lnTo>
                <a:lnTo>
                  <a:pt x="4475" y="44738"/>
                </a:lnTo>
                <a:lnTo>
                  <a:pt x="4578" y="44403"/>
                </a:lnTo>
                <a:close/>
                <a:moveTo>
                  <a:pt x="16521" y="44893"/>
                </a:moveTo>
                <a:lnTo>
                  <a:pt x="16572" y="45074"/>
                </a:lnTo>
                <a:lnTo>
                  <a:pt x="13774" y="45074"/>
                </a:lnTo>
                <a:lnTo>
                  <a:pt x="13774" y="45228"/>
                </a:lnTo>
                <a:lnTo>
                  <a:pt x="16624" y="45228"/>
                </a:lnTo>
                <a:lnTo>
                  <a:pt x="16830" y="45899"/>
                </a:lnTo>
                <a:lnTo>
                  <a:pt x="4127" y="45899"/>
                </a:lnTo>
                <a:lnTo>
                  <a:pt x="4295" y="45357"/>
                </a:lnTo>
                <a:lnTo>
                  <a:pt x="9608" y="45357"/>
                </a:lnTo>
                <a:lnTo>
                  <a:pt x="9608" y="45215"/>
                </a:lnTo>
                <a:lnTo>
                  <a:pt x="4333" y="45215"/>
                </a:lnTo>
                <a:lnTo>
                  <a:pt x="4437" y="44893"/>
                </a:lnTo>
                <a:close/>
                <a:moveTo>
                  <a:pt x="4024" y="46299"/>
                </a:moveTo>
                <a:lnTo>
                  <a:pt x="4024" y="46995"/>
                </a:lnTo>
                <a:lnTo>
                  <a:pt x="3805" y="46995"/>
                </a:lnTo>
                <a:lnTo>
                  <a:pt x="4024" y="46299"/>
                </a:lnTo>
                <a:close/>
                <a:moveTo>
                  <a:pt x="5236" y="46054"/>
                </a:moveTo>
                <a:lnTo>
                  <a:pt x="5236" y="46995"/>
                </a:lnTo>
                <a:lnTo>
                  <a:pt x="4166" y="46995"/>
                </a:lnTo>
                <a:lnTo>
                  <a:pt x="4166" y="46054"/>
                </a:lnTo>
                <a:close/>
                <a:moveTo>
                  <a:pt x="6397" y="46054"/>
                </a:moveTo>
                <a:lnTo>
                  <a:pt x="6397" y="46995"/>
                </a:lnTo>
                <a:lnTo>
                  <a:pt x="5378" y="46995"/>
                </a:lnTo>
                <a:lnTo>
                  <a:pt x="5378" y="46054"/>
                </a:lnTo>
                <a:close/>
                <a:moveTo>
                  <a:pt x="7571" y="46054"/>
                </a:moveTo>
                <a:lnTo>
                  <a:pt x="7184" y="46995"/>
                </a:lnTo>
                <a:lnTo>
                  <a:pt x="6539" y="46995"/>
                </a:lnTo>
                <a:lnTo>
                  <a:pt x="6539" y="46054"/>
                </a:lnTo>
                <a:close/>
                <a:moveTo>
                  <a:pt x="14496" y="46041"/>
                </a:moveTo>
                <a:lnTo>
                  <a:pt x="14496" y="47034"/>
                </a:lnTo>
                <a:lnTo>
                  <a:pt x="13877" y="47034"/>
                </a:lnTo>
                <a:lnTo>
                  <a:pt x="13464" y="46041"/>
                </a:lnTo>
                <a:close/>
                <a:moveTo>
                  <a:pt x="15657" y="46041"/>
                </a:moveTo>
                <a:lnTo>
                  <a:pt x="15657" y="47034"/>
                </a:lnTo>
                <a:lnTo>
                  <a:pt x="14651" y="47034"/>
                </a:lnTo>
                <a:lnTo>
                  <a:pt x="14651" y="46041"/>
                </a:lnTo>
                <a:close/>
                <a:moveTo>
                  <a:pt x="16792" y="46041"/>
                </a:moveTo>
                <a:lnTo>
                  <a:pt x="16792" y="47034"/>
                </a:lnTo>
                <a:lnTo>
                  <a:pt x="15811" y="47034"/>
                </a:lnTo>
                <a:lnTo>
                  <a:pt x="15811" y="46041"/>
                </a:lnTo>
                <a:close/>
                <a:moveTo>
                  <a:pt x="16933" y="46286"/>
                </a:moveTo>
                <a:lnTo>
                  <a:pt x="17166" y="47034"/>
                </a:lnTo>
                <a:lnTo>
                  <a:pt x="16933" y="47034"/>
                </a:lnTo>
                <a:lnTo>
                  <a:pt x="16933" y="46286"/>
                </a:lnTo>
                <a:close/>
                <a:moveTo>
                  <a:pt x="13297" y="46054"/>
                </a:moveTo>
                <a:lnTo>
                  <a:pt x="13929" y="47550"/>
                </a:lnTo>
                <a:cubicBezTo>
                  <a:pt x="13309" y="46789"/>
                  <a:pt x="12445" y="46273"/>
                  <a:pt x="11491" y="46054"/>
                </a:cubicBezTo>
                <a:close/>
                <a:moveTo>
                  <a:pt x="9544" y="46054"/>
                </a:moveTo>
                <a:cubicBezTo>
                  <a:pt x="8590" y="46270"/>
                  <a:pt x="7725" y="46799"/>
                  <a:pt x="7107" y="47555"/>
                </a:cubicBezTo>
                <a:lnTo>
                  <a:pt x="7107" y="47555"/>
                </a:lnTo>
                <a:lnTo>
                  <a:pt x="7738" y="46054"/>
                </a:lnTo>
                <a:close/>
                <a:moveTo>
                  <a:pt x="17204" y="47189"/>
                </a:moveTo>
                <a:lnTo>
                  <a:pt x="17810" y="49226"/>
                </a:lnTo>
                <a:lnTo>
                  <a:pt x="17810" y="49226"/>
                </a:lnTo>
                <a:lnTo>
                  <a:pt x="14174" y="47189"/>
                </a:lnTo>
                <a:close/>
                <a:moveTo>
                  <a:pt x="6926" y="47137"/>
                </a:moveTo>
                <a:lnTo>
                  <a:pt x="3134" y="49278"/>
                </a:lnTo>
                <a:lnTo>
                  <a:pt x="3766" y="47137"/>
                </a:lnTo>
                <a:close/>
                <a:moveTo>
                  <a:pt x="7068" y="47214"/>
                </a:moveTo>
                <a:lnTo>
                  <a:pt x="6681" y="48143"/>
                </a:lnTo>
                <a:lnTo>
                  <a:pt x="6694" y="48156"/>
                </a:lnTo>
                <a:cubicBezTo>
                  <a:pt x="6513" y="48478"/>
                  <a:pt x="6371" y="48814"/>
                  <a:pt x="6268" y="49175"/>
                </a:cubicBezTo>
                <a:lnTo>
                  <a:pt x="6229" y="49316"/>
                </a:lnTo>
                <a:lnTo>
                  <a:pt x="3340" y="49316"/>
                </a:lnTo>
                <a:lnTo>
                  <a:pt x="7068" y="47214"/>
                </a:lnTo>
                <a:close/>
                <a:moveTo>
                  <a:pt x="13967" y="47253"/>
                </a:moveTo>
                <a:lnTo>
                  <a:pt x="17656" y="49316"/>
                </a:lnTo>
                <a:lnTo>
                  <a:pt x="14818" y="49316"/>
                </a:lnTo>
                <a:lnTo>
                  <a:pt x="14780" y="49175"/>
                </a:lnTo>
                <a:cubicBezTo>
                  <a:pt x="14677" y="48814"/>
                  <a:pt x="14535" y="48452"/>
                  <a:pt x="14341" y="48130"/>
                </a:cubicBezTo>
                <a:lnTo>
                  <a:pt x="13967" y="47253"/>
                </a:lnTo>
                <a:close/>
                <a:moveTo>
                  <a:pt x="17888" y="49458"/>
                </a:moveTo>
                <a:lnTo>
                  <a:pt x="17888" y="49471"/>
                </a:lnTo>
                <a:lnTo>
                  <a:pt x="17875" y="49458"/>
                </a:lnTo>
                <a:close/>
                <a:moveTo>
                  <a:pt x="17746" y="49458"/>
                </a:moveTo>
                <a:lnTo>
                  <a:pt x="15450" y="51560"/>
                </a:lnTo>
                <a:lnTo>
                  <a:pt x="14857" y="49458"/>
                </a:lnTo>
                <a:close/>
                <a:moveTo>
                  <a:pt x="6191" y="49458"/>
                </a:moveTo>
                <a:lnTo>
                  <a:pt x="5610" y="51612"/>
                </a:lnTo>
                <a:lnTo>
                  <a:pt x="3224" y="49458"/>
                </a:lnTo>
                <a:close/>
                <a:moveTo>
                  <a:pt x="17901" y="49523"/>
                </a:moveTo>
                <a:lnTo>
                  <a:pt x="18533" y="51638"/>
                </a:lnTo>
                <a:lnTo>
                  <a:pt x="15566" y="51638"/>
                </a:lnTo>
                <a:lnTo>
                  <a:pt x="17901" y="49523"/>
                </a:lnTo>
                <a:close/>
                <a:moveTo>
                  <a:pt x="3057" y="49523"/>
                </a:moveTo>
                <a:lnTo>
                  <a:pt x="5430" y="51651"/>
                </a:lnTo>
                <a:lnTo>
                  <a:pt x="2425" y="51651"/>
                </a:lnTo>
                <a:lnTo>
                  <a:pt x="3057" y="49523"/>
                </a:lnTo>
                <a:close/>
                <a:moveTo>
                  <a:pt x="5327" y="51806"/>
                </a:moveTo>
                <a:lnTo>
                  <a:pt x="1754" y="53895"/>
                </a:lnTo>
                <a:lnTo>
                  <a:pt x="2373" y="51806"/>
                </a:lnTo>
                <a:close/>
                <a:moveTo>
                  <a:pt x="18571" y="51806"/>
                </a:moveTo>
                <a:lnTo>
                  <a:pt x="19203" y="53895"/>
                </a:lnTo>
                <a:lnTo>
                  <a:pt x="15657" y="51806"/>
                </a:lnTo>
                <a:close/>
                <a:moveTo>
                  <a:pt x="5533" y="51844"/>
                </a:moveTo>
                <a:lnTo>
                  <a:pt x="4965" y="53946"/>
                </a:lnTo>
                <a:lnTo>
                  <a:pt x="1960" y="53946"/>
                </a:lnTo>
                <a:lnTo>
                  <a:pt x="5533" y="51844"/>
                </a:lnTo>
                <a:close/>
                <a:moveTo>
                  <a:pt x="15541" y="51896"/>
                </a:moveTo>
                <a:lnTo>
                  <a:pt x="19048" y="53972"/>
                </a:lnTo>
                <a:lnTo>
                  <a:pt x="16121" y="53972"/>
                </a:lnTo>
                <a:lnTo>
                  <a:pt x="15541" y="51896"/>
                </a:lnTo>
                <a:close/>
                <a:moveTo>
                  <a:pt x="4927" y="54088"/>
                </a:moveTo>
                <a:lnTo>
                  <a:pt x="4333" y="56242"/>
                </a:lnTo>
                <a:lnTo>
                  <a:pt x="1857" y="54088"/>
                </a:lnTo>
                <a:close/>
                <a:moveTo>
                  <a:pt x="1677" y="54127"/>
                </a:moveTo>
                <a:lnTo>
                  <a:pt x="4153" y="56281"/>
                </a:lnTo>
                <a:lnTo>
                  <a:pt x="1045" y="56281"/>
                </a:lnTo>
                <a:lnTo>
                  <a:pt x="1677" y="54127"/>
                </a:lnTo>
                <a:close/>
                <a:moveTo>
                  <a:pt x="19036" y="54127"/>
                </a:moveTo>
                <a:lnTo>
                  <a:pt x="16779" y="56281"/>
                </a:lnTo>
                <a:lnTo>
                  <a:pt x="16173" y="54127"/>
                </a:lnTo>
                <a:close/>
                <a:moveTo>
                  <a:pt x="19268" y="54127"/>
                </a:moveTo>
                <a:lnTo>
                  <a:pt x="19925" y="56345"/>
                </a:lnTo>
                <a:lnTo>
                  <a:pt x="16908" y="56345"/>
                </a:lnTo>
                <a:lnTo>
                  <a:pt x="19242" y="54127"/>
                </a:lnTo>
                <a:close/>
                <a:moveTo>
                  <a:pt x="19964" y="56435"/>
                </a:moveTo>
                <a:lnTo>
                  <a:pt x="20712" y="58963"/>
                </a:lnTo>
                <a:lnTo>
                  <a:pt x="20712" y="58963"/>
                </a:lnTo>
                <a:lnTo>
                  <a:pt x="16933" y="56487"/>
                </a:lnTo>
                <a:lnTo>
                  <a:pt x="19964" y="56487"/>
                </a:lnTo>
                <a:lnTo>
                  <a:pt x="19964" y="56435"/>
                </a:lnTo>
                <a:close/>
                <a:moveTo>
                  <a:pt x="4088" y="56423"/>
                </a:moveTo>
                <a:lnTo>
                  <a:pt x="207" y="59002"/>
                </a:lnTo>
                <a:lnTo>
                  <a:pt x="980" y="56423"/>
                </a:lnTo>
                <a:close/>
                <a:moveTo>
                  <a:pt x="4269" y="56487"/>
                </a:moveTo>
                <a:lnTo>
                  <a:pt x="3560" y="59066"/>
                </a:lnTo>
                <a:lnTo>
                  <a:pt x="387" y="59066"/>
                </a:lnTo>
                <a:lnTo>
                  <a:pt x="4269" y="56487"/>
                </a:lnTo>
                <a:close/>
                <a:moveTo>
                  <a:pt x="16869" y="56629"/>
                </a:moveTo>
                <a:lnTo>
                  <a:pt x="20596" y="59066"/>
                </a:lnTo>
                <a:lnTo>
                  <a:pt x="17540" y="59066"/>
                </a:lnTo>
                <a:lnTo>
                  <a:pt x="16869" y="56629"/>
                </a:lnTo>
                <a:close/>
                <a:moveTo>
                  <a:pt x="10575" y="0"/>
                </a:moveTo>
                <a:lnTo>
                  <a:pt x="10575" y="3469"/>
                </a:lnTo>
                <a:lnTo>
                  <a:pt x="10227" y="3469"/>
                </a:lnTo>
                <a:lnTo>
                  <a:pt x="10227" y="6719"/>
                </a:lnTo>
                <a:lnTo>
                  <a:pt x="8963" y="6719"/>
                </a:lnTo>
                <a:lnTo>
                  <a:pt x="8963" y="7287"/>
                </a:lnTo>
                <a:lnTo>
                  <a:pt x="8564" y="7287"/>
                </a:lnTo>
                <a:lnTo>
                  <a:pt x="8564" y="8241"/>
                </a:lnTo>
                <a:lnTo>
                  <a:pt x="9273" y="8241"/>
                </a:lnTo>
                <a:lnTo>
                  <a:pt x="7996" y="27534"/>
                </a:lnTo>
                <a:lnTo>
                  <a:pt x="6526" y="27534"/>
                </a:lnTo>
                <a:lnTo>
                  <a:pt x="6526" y="28785"/>
                </a:lnTo>
                <a:lnTo>
                  <a:pt x="7880" y="28785"/>
                </a:lnTo>
                <a:lnTo>
                  <a:pt x="6616" y="40121"/>
                </a:lnTo>
                <a:lnTo>
                  <a:pt x="5172" y="40121"/>
                </a:lnTo>
                <a:lnTo>
                  <a:pt x="5172" y="41901"/>
                </a:lnTo>
                <a:lnTo>
                  <a:pt x="0" y="59208"/>
                </a:lnTo>
                <a:lnTo>
                  <a:pt x="3663" y="59208"/>
                </a:lnTo>
                <a:lnTo>
                  <a:pt x="3663" y="59169"/>
                </a:lnTo>
                <a:lnTo>
                  <a:pt x="3702" y="59169"/>
                </a:lnTo>
                <a:lnTo>
                  <a:pt x="6410" y="49213"/>
                </a:lnTo>
                <a:cubicBezTo>
                  <a:pt x="6965" y="47181"/>
                  <a:pt x="8736" y="46087"/>
                  <a:pt x="10522" y="46087"/>
                </a:cubicBezTo>
                <a:cubicBezTo>
                  <a:pt x="11932" y="46087"/>
                  <a:pt x="13350" y="46768"/>
                  <a:pt x="14186" y="48207"/>
                </a:cubicBezTo>
                <a:cubicBezTo>
                  <a:pt x="14367" y="48530"/>
                  <a:pt x="14522" y="48865"/>
                  <a:pt x="14612" y="49226"/>
                </a:cubicBezTo>
                <a:lnTo>
                  <a:pt x="16663" y="56500"/>
                </a:lnTo>
                <a:lnTo>
                  <a:pt x="17411" y="59182"/>
                </a:lnTo>
                <a:lnTo>
                  <a:pt x="17436" y="59182"/>
                </a:lnTo>
                <a:lnTo>
                  <a:pt x="17436" y="59221"/>
                </a:lnTo>
                <a:lnTo>
                  <a:pt x="20944" y="59221"/>
                </a:lnTo>
                <a:lnTo>
                  <a:pt x="15786" y="41953"/>
                </a:lnTo>
                <a:lnTo>
                  <a:pt x="15773" y="41901"/>
                </a:lnTo>
                <a:lnTo>
                  <a:pt x="15721" y="41901"/>
                </a:lnTo>
                <a:lnTo>
                  <a:pt x="15721" y="40121"/>
                </a:lnTo>
                <a:lnTo>
                  <a:pt x="14767" y="40121"/>
                </a:lnTo>
                <a:lnTo>
                  <a:pt x="13503" y="28798"/>
                </a:lnTo>
                <a:lnTo>
                  <a:pt x="14767" y="28798"/>
                </a:lnTo>
                <a:lnTo>
                  <a:pt x="14767" y="27534"/>
                </a:lnTo>
                <a:lnTo>
                  <a:pt x="13297" y="27534"/>
                </a:lnTo>
                <a:lnTo>
                  <a:pt x="12020" y="8241"/>
                </a:lnTo>
                <a:lnTo>
                  <a:pt x="12729" y="8241"/>
                </a:lnTo>
                <a:lnTo>
                  <a:pt x="12729" y="7287"/>
                </a:lnTo>
                <a:lnTo>
                  <a:pt x="12329" y="7287"/>
                </a:lnTo>
                <a:lnTo>
                  <a:pt x="12329" y="6719"/>
                </a:lnTo>
                <a:lnTo>
                  <a:pt x="11065" y="6719"/>
                </a:lnTo>
                <a:lnTo>
                  <a:pt x="11065" y="3469"/>
                </a:lnTo>
                <a:lnTo>
                  <a:pt x="10730" y="3469"/>
                </a:lnTo>
                <a:lnTo>
                  <a:pt x="10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grpSp>
        <p:nvGrpSpPr>
          <p:cNvPr id="1009" name="Google Shape;1009;p53"/>
          <p:cNvGrpSpPr/>
          <p:nvPr/>
        </p:nvGrpSpPr>
        <p:grpSpPr>
          <a:xfrm>
            <a:off x="6160515" y="957458"/>
            <a:ext cx="3845349" cy="5154705"/>
            <a:chOff x="6160515" y="957458"/>
            <a:chExt cx="3845349" cy="5154705"/>
          </a:xfrm>
        </p:grpSpPr>
        <p:grpSp>
          <p:nvGrpSpPr>
            <p:cNvPr id="1010" name="Google Shape;1010;p53"/>
            <p:cNvGrpSpPr/>
            <p:nvPr/>
          </p:nvGrpSpPr>
          <p:grpSpPr>
            <a:xfrm>
              <a:off x="7294352" y="957458"/>
              <a:ext cx="2711512" cy="4194035"/>
              <a:chOff x="7822250" y="1280875"/>
              <a:chExt cx="2497248" cy="3862622"/>
            </a:xfrm>
          </p:grpSpPr>
          <p:sp>
            <p:nvSpPr>
              <p:cNvPr id="1011" name="Google Shape;1011;p53"/>
              <p:cNvSpPr/>
              <p:nvPr/>
            </p:nvSpPr>
            <p:spPr>
              <a:xfrm>
                <a:off x="8734266" y="4410529"/>
                <a:ext cx="670556" cy="138531"/>
              </a:xfrm>
              <a:custGeom>
                <a:avLst/>
                <a:gdLst/>
                <a:ahLst/>
                <a:cxnLst/>
                <a:rect l="l" t="t" r="r" b="b"/>
                <a:pathLst>
                  <a:path w="6554" h="1354" fill="none" extrusionOk="0">
                    <a:moveTo>
                      <a:pt x="6553" y="1354"/>
                    </a:moveTo>
                    <a:lnTo>
                      <a:pt x="0" y="1354"/>
                    </a:lnTo>
                    <a:lnTo>
                      <a:pt x="0" y="1"/>
                    </a:lnTo>
                    <a:lnTo>
                      <a:pt x="655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3"/>
              <p:cNvSpPr/>
              <p:nvPr/>
            </p:nvSpPr>
            <p:spPr>
              <a:xfrm>
                <a:off x="9323281"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3"/>
              <p:cNvSpPr/>
              <p:nvPr/>
            </p:nvSpPr>
            <p:spPr>
              <a:xfrm>
                <a:off x="9407382" y="4410529"/>
                <a:ext cx="912116" cy="138531"/>
              </a:xfrm>
              <a:custGeom>
                <a:avLst/>
                <a:gdLst/>
                <a:ahLst/>
                <a:cxnLst/>
                <a:rect l="l" t="t" r="r" b="b"/>
                <a:pathLst>
                  <a:path w="8915" h="1354" fill="none" extrusionOk="0">
                    <a:moveTo>
                      <a:pt x="8915" y="1354"/>
                    </a:moveTo>
                    <a:lnTo>
                      <a:pt x="1" y="1354"/>
                    </a:lnTo>
                    <a:lnTo>
                      <a:pt x="1" y="1"/>
                    </a:lnTo>
                    <a:lnTo>
                      <a:pt x="891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3"/>
              <p:cNvSpPr/>
              <p:nvPr/>
            </p:nvSpPr>
            <p:spPr>
              <a:xfrm>
                <a:off x="9616407"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3"/>
              <p:cNvSpPr/>
              <p:nvPr/>
            </p:nvSpPr>
            <p:spPr>
              <a:xfrm>
                <a:off x="8441140" y="4407869"/>
                <a:ext cx="290465" cy="141191"/>
              </a:xfrm>
              <a:custGeom>
                <a:avLst/>
                <a:gdLst/>
                <a:ahLst/>
                <a:cxnLst/>
                <a:rect l="l" t="t" r="r" b="b"/>
                <a:pathLst>
                  <a:path w="2839" h="1380" fill="none" extrusionOk="0">
                    <a:moveTo>
                      <a:pt x="0" y="0"/>
                    </a:moveTo>
                    <a:lnTo>
                      <a:pt x="2839" y="0"/>
                    </a:lnTo>
                    <a:lnTo>
                      <a:pt x="2839"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3"/>
              <p:cNvSpPr/>
              <p:nvPr/>
            </p:nvSpPr>
            <p:spPr>
              <a:xfrm>
                <a:off x="8441140" y="4548959"/>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3"/>
              <p:cNvSpPr/>
              <p:nvPr/>
            </p:nvSpPr>
            <p:spPr>
              <a:xfrm>
                <a:off x="9192934" y="4548959"/>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3"/>
              <p:cNvSpPr/>
              <p:nvPr/>
            </p:nvSpPr>
            <p:spPr>
              <a:xfrm>
                <a:off x="8734266"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3"/>
              <p:cNvSpPr/>
              <p:nvPr/>
            </p:nvSpPr>
            <p:spPr>
              <a:xfrm>
                <a:off x="8861850"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3"/>
              <p:cNvSpPr/>
              <p:nvPr/>
            </p:nvSpPr>
            <p:spPr>
              <a:xfrm>
                <a:off x="8734266" y="3675001"/>
                <a:ext cx="670556" cy="141191"/>
              </a:xfrm>
              <a:custGeom>
                <a:avLst/>
                <a:gdLst/>
                <a:ahLst/>
                <a:cxnLst/>
                <a:rect l="l" t="t" r="r" b="b"/>
                <a:pathLst>
                  <a:path w="6554" h="1380" fill="none" extrusionOk="0">
                    <a:moveTo>
                      <a:pt x="6553" y="1380"/>
                    </a:moveTo>
                    <a:lnTo>
                      <a:pt x="0" y="1380"/>
                    </a:lnTo>
                    <a:lnTo>
                      <a:pt x="0" y="0"/>
                    </a:lnTo>
                    <a:lnTo>
                      <a:pt x="6553"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3"/>
              <p:cNvSpPr/>
              <p:nvPr/>
            </p:nvSpPr>
            <p:spPr>
              <a:xfrm>
                <a:off x="9323281"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3"/>
              <p:cNvSpPr/>
              <p:nvPr/>
            </p:nvSpPr>
            <p:spPr>
              <a:xfrm>
                <a:off x="9407382" y="3675001"/>
                <a:ext cx="912116" cy="141191"/>
              </a:xfrm>
              <a:custGeom>
                <a:avLst/>
                <a:gdLst/>
                <a:ahLst/>
                <a:cxnLst/>
                <a:rect l="l" t="t" r="r" b="b"/>
                <a:pathLst>
                  <a:path w="8915" h="1380" fill="none" extrusionOk="0">
                    <a:moveTo>
                      <a:pt x="8915" y="1380"/>
                    </a:moveTo>
                    <a:lnTo>
                      <a:pt x="1" y="1380"/>
                    </a:lnTo>
                    <a:lnTo>
                      <a:pt x="1" y="0"/>
                    </a:lnTo>
                    <a:lnTo>
                      <a:pt x="8915"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3"/>
              <p:cNvSpPr/>
              <p:nvPr/>
            </p:nvSpPr>
            <p:spPr>
              <a:xfrm>
                <a:off x="9616407"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3"/>
              <p:cNvSpPr/>
              <p:nvPr/>
            </p:nvSpPr>
            <p:spPr>
              <a:xfrm>
                <a:off x="8441140" y="3677661"/>
                <a:ext cx="290465" cy="138531"/>
              </a:xfrm>
              <a:custGeom>
                <a:avLst/>
                <a:gdLst/>
                <a:ahLst/>
                <a:cxnLst/>
                <a:rect l="l" t="t" r="r" b="b"/>
                <a:pathLst>
                  <a:path w="2839" h="1354" fill="none" extrusionOk="0">
                    <a:moveTo>
                      <a:pt x="0" y="1"/>
                    </a:moveTo>
                    <a:lnTo>
                      <a:pt x="2839" y="1"/>
                    </a:lnTo>
                    <a:lnTo>
                      <a:pt x="2839"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3"/>
              <p:cNvSpPr/>
              <p:nvPr/>
            </p:nvSpPr>
            <p:spPr>
              <a:xfrm>
                <a:off x="8441140" y="3816090"/>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3"/>
              <p:cNvSpPr/>
              <p:nvPr/>
            </p:nvSpPr>
            <p:spPr>
              <a:xfrm>
                <a:off x="9192934" y="3816090"/>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3"/>
              <p:cNvSpPr/>
              <p:nvPr/>
            </p:nvSpPr>
            <p:spPr>
              <a:xfrm>
                <a:off x="8734266"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3"/>
              <p:cNvSpPr/>
              <p:nvPr/>
            </p:nvSpPr>
            <p:spPr>
              <a:xfrm>
                <a:off x="8861850"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3"/>
              <p:cNvSpPr/>
              <p:nvPr/>
            </p:nvSpPr>
            <p:spPr>
              <a:xfrm>
                <a:off x="8731504" y="3520201"/>
                <a:ext cx="675979" cy="157561"/>
              </a:xfrm>
              <a:custGeom>
                <a:avLst/>
                <a:gdLst/>
                <a:ahLst/>
                <a:cxnLst/>
                <a:rect l="l" t="t" r="r" b="b"/>
                <a:pathLst>
                  <a:path w="6607" h="1540" fill="none" extrusionOk="0">
                    <a:moveTo>
                      <a:pt x="6607" y="1540"/>
                    </a:moveTo>
                    <a:lnTo>
                      <a:pt x="3317" y="1"/>
                    </a:lnTo>
                    <a:lnTo>
                      <a:pt x="1" y="154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3"/>
              <p:cNvSpPr/>
              <p:nvPr/>
            </p:nvSpPr>
            <p:spPr>
              <a:xfrm>
                <a:off x="8937766" y="3911139"/>
                <a:ext cx="263455" cy="173829"/>
              </a:xfrm>
              <a:custGeom>
                <a:avLst/>
                <a:gdLst/>
                <a:ahLst/>
                <a:cxnLst/>
                <a:rect l="l" t="t" r="r" b="b"/>
                <a:pathLst>
                  <a:path w="2575" h="1699" fill="none" extrusionOk="0">
                    <a:moveTo>
                      <a:pt x="2495" y="1698"/>
                    </a:moveTo>
                    <a:cubicBezTo>
                      <a:pt x="2574" y="0"/>
                      <a:pt x="1" y="0"/>
                      <a:pt x="81" y="1698"/>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3"/>
              <p:cNvSpPr/>
              <p:nvPr/>
            </p:nvSpPr>
            <p:spPr>
              <a:xfrm>
                <a:off x="9876997" y="3911139"/>
                <a:ext cx="263352" cy="499490"/>
              </a:xfrm>
              <a:custGeom>
                <a:avLst/>
                <a:gdLst/>
                <a:ahLst/>
                <a:cxnLst/>
                <a:rect l="l" t="t" r="r" b="b"/>
                <a:pathLst>
                  <a:path w="2574" h="4882" fill="none" extrusionOk="0">
                    <a:moveTo>
                      <a:pt x="2494" y="4882"/>
                    </a:moveTo>
                    <a:lnTo>
                      <a:pt x="2494" y="1698"/>
                    </a:lnTo>
                    <a:cubicBezTo>
                      <a:pt x="2574" y="0"/>
                      <a:pt x="0" y="0"/>
                      <a:pt x="80" y="1698"/>
                    </a:cubicBezTo>
                    <a:lnTo>
                      <a:pt x="80"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3"/>
              <p:cNvSpPr/>
              <p:nvPr/>
            </p:nvSpPr>
            <p:spPr>
              <a:xfrm>
                <a:off x="9885080" y="4662936"/>
                <a:ext cx="247085" cy="477902"/>
              </a:xfrm>
              <a:custGeom>
                <a:avLst/>
                <a:gdLst/>
                <a:ahLst/>
                <a:cxnLst/>
                <a:rect l="l" t="t" r="r" b="b"/>
                <a:pathLst>
                  <a:path w="2415" h="4671" fill="none" extrusionOk="0">
                    <a:moveTo>
                      <a:pt x="2415" y="4670"/>
                    </a:moveTo>
                    <a:lnTo>
                      <a:pt x="2415" y="1513"/>
                    </a:lnTo>
                    <a:cubicBezTo>
                      <a:pt x="2335" y="1"/>
                      <a:pt x="80" y="1"/>
                      <a:pt x="1" y="1513"/>
                    </a:cubicBezTo>
                    <a:lnTo>
                      <a:pt x="1"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3"/>
              <p:cNvSpPr/>
              <p:nvPr/>
            </p:nvSpPr>
            <p:spPr>
              <a:xfrm>
                <a:off x="8937766" y="4600525"/>
                <a:ext cx="263455" cy="173829"/>
              </a:xfrm>
              <a:custGeom>
                <a:avLst/>
                <a:gdLst/>
                <a:ahLst/>
                <a:cxnLst/>
                <a:rect l="l" t="t" r="r" b="b"/>
                <a:pathLst>
                  <a:path w="2575" h="1699" fill="none" extrusionOk="0">
                    <a:moveTo>
                      <a:pt x="2495" y="1699"/>
                    </a:moveTo>
                    <a:cubicBezTo>
                      <a:pt x="2574" y="1"/>
                      <a:pt x="1" y="1"/>
                      <a:pt x="81" y="169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3"/>
              <p:cNvSpPr/>
              <p:nvPr/>
            </p:nvSpPr>
            <p:spPr>
              <a:xfrm>
                <a:off x="8386812" y="3123942"/>
                <a:ext cx="1365360" cy="92388"/>
              </a:xfrm>
              <a:custGeom>
                <a:avLst/>
                <a:gdLst/>
                <a:ahLst/>
                <a:cxnLst/>
                <a:rect l="l" t="t" r="r" b="b"/>
                <a:pathLst>
                  <a:path w="13345" h="903" fill="none" extrusionOk="0">
                    <a:moveTo>
                      <a:pt x="13345" y="903"/>
                    </a:moveTo>
                    <a:lnTo>
                      <a:pt x="0" y="903"/>
                    </a:lnTo>
                    <a:lnTo>
                      <a:pt x="0" y="1"/>
                    </a:lnTo>
                    <a:lnTo>
                      <a:pt x="1334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3"/>
              <p:cNvSpPr/>
              <p:nvPr/>
            </p:nvSpPr>
            <p:spPr>
              <a:xfrm>
                <a:off x="8451985" y="3031656"/>
                <a:ext cx="1237777" cy="92388"/>
              </a:xfrm>
              <a:custGeom>
                <a:avLst/>
                <a:gdLst/>
                <a:ahLst/>
                <a:cxnLst/>
                <a:rect l="l" t="t" r="r" b="b"/>
                <a:pathLst>
                  <a:path w="12098" h="903" fill="none" extrusionOk="0">
                    <a:moveTo>
                      <a:pt x="12098" y="903"/>
                    </a:moveTo>
                    <a:lnTo>
                      <a:pt x="0" y="903"/>
                    </a:lnTo>
                    <a:lnTo>
                      <a:pt x="0" y="1"/>
                    </a:lnTo>
                    <a:lnTo>
                      <a:pt x="12098"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3"/>
              <p:cNvSpPr/>
              <p:nvPr/>
            </p:nvSpPr>
            <p:spPr>
              <a:xfrm>
                <a:off x="8451985" y="2790095"/>
                <a:ext cx="1237777" cy="244425"/>
              </a:xfrm>
              <a:custGeom>
                <a:avLst/>
                <a:gdLst/>
                <a:ahLst/>
                <a:cxnLst/>
                <a:rect l="l" t="t" r="r" b="b"/>
                <a:pathLst>
                  <a:path w="12098" h="2389" fill="none" extrusionOk="0">
                    <a:moveTo>
                      <a:pt x="12098" y="2388"/>
                    </a:moveTo>
                    <a:lnTo>
                      <a:pt x="0" y="2388"/>
                    </a:lnTo>
                    <a:lnTo>
                      <a:pt x="0" y="0"/>
                    </a:lnTo>
                    <a:lnTo>
                      <a:pt x="1209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3"/>
              <p:cNvSpPr/>
              <p:nvPr/>
            </p:nvSpPr>
            <p:spPr>
              <a:xfrm>
                <a:off x="9602799" y="3218991"/>
                <a:ext cx="95151" cy="458769"/>
              </a:xfrm>
              <a:custGeom>
                <a:avLst/>
                <a:gdLst/>
                <a:ahLst/>
                <a:cxnLst/>
                <a:rect l="l" t="t" r="r" b="b"/>
                <a:pathLst>
                  <a:path w="930" h="4484" fill="none" extrusionOk="0">
                    <a:moveTo>
                      <a:pt x="929" y="4484"/>
                    </a:moveTo>
                    <a:lnTo>
                      <a:pt x="1" y="4484"/>
                    </a:lnTo>
                    <a:lnTo>
                      <a:pt x="1" y="0"/>
                    </a:lnTo>
                    <a:lnTo>
                      <a:pt x="929"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3"/>
              <p:cNvSpPr/>
              <p:nvPr/>
            </p:nvSpPr>
            <p:spPr>
              <a:xfrm>
                <a:off x="9312435" y="3218991"/>
                <a:ext cx="95048" cy="458769"/>
              </a:xfrm>
              <a:custGeom>
                <a:avLst/>
                <a:gdLst/>
                <a:ahLst/>
                <a:cxnLst/>
                <a:rect l="l" t="t" r="r" b="b"/>
                <a:pathLst>
                  <a:path w="929" h="4484" fill="none" extrusionOk="0">
                    <a:moveTo>
                      <a:pt x="0" y="0"/>
                    </a:moveTo>
                    <a:lnTo>
                      <a:pt x="929" y="0"/>
                    </a:lnTo>
                    <a:lnTo>
                      <a:pt x="929" y="4484"/>
                    </a:lnTo>
                    <a:lnTo>
                      <a:pt x="0" y="400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3"/>
              <p:cNvSpPr/>
              <p:nvPr/>
            </p:nvSpPr>
            <p:spPr>
              <a:xfrm>
                <a:off x="8441140" y="3216229"/>
                <a:ext cx="95048" cy="458872"/>
              </a:xfrm>
              <a:custGeom>
                <a:avLst/>
                <a:gdLst/>
                <a:ahLst/>
                <a:cxnLst/>
                <a:rect l="l" t="t" r="r" b="b"/>
                <a:pathLst>
                  <a:path w="929" h="4485" fill="none" extrusionOk="0">
                    <a:moveTo>
                      <a:pt x="0" y="1"/>
                    </a:moveTo>
                    <a:lnTo>
                      <a:pt x="929" y="1"/>
                    </a:lnTo>
                    <a:lnTo>
                      <a:pt x="929" y="4484"/>
                    </a:lnTo>
                    <a:lnTo>
                      <a:pt x="0" y="448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3"/>
              <p:cNvSpPr/>
              <p:nvPr/>
            </p:nvSpPr>
            <p:spPr>
              <a:xfrm>
                <a:off x="8731504" y="3218991"/>
                <a:ext cx="95151" cy="458769"/>
              </a:xfrm>
              <a:custGeom>
                <a:avLst/>
                <a:gdLst/>
                <a:ahLst/>
                <a:cxnLst/>
                <a:rect l="l" t="t" r="r" b="b"/>
                <a:pathLst>
                  <a:path w="930" h="4484" fill="none" extrusionOk="0">
                    <a:moveTo>
                      <a:pt x="929" y="0"/>
                    </a:moveTo>
                    <a:lnTo>
                      <a:pt x="1" y="0"/>
                    </a:lnTo>
                    <a:lnTo>
                      <a:pt x="1" y="4484"/>
                    </a:lnTo>
                    <a:lnTo>
                      <a:pt x="929" y="40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3"/>
              <p:cNvSpPr/>
              <p:nvPr/>
            </p:nvSpPr>
            <p:spPr>
              <a:xfrm>
                <a:off x="9021969" y="3218991"/>
                <a:ext cx="95048" cy="323103"/>
              </a:xfrm>
              <a:custGeom>
                <a:avLst/>
                <a:gdLst/>
                <a:ahLst/>
                <a:cxnLst/>
                <a:rect l="l" t="t" r="r" b="b"/>
                <a:pathLst>
                  <a:path w="929" h="3158" fill="none" extrusionOk="0">
                    <a:moveTo>
                      <a:pt x="0" y="3157"/>
                    </a:moveTo>
                    <a:lnTo>
                      <a:pt x="0" y="0"/>
                    </a:lnTo>
                    <a:lnTo>
                      <a:pt x="929" y="0"/>
                    </a:lnTo>
                    <a:lnTo>
                      <a:pt x="929" y="3157"/>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3"/>
              <p:cNvSpPr/>
              <p:nvPr/>
            </p:nvSpPr>
            <p:spPr>
              <a:xfrm>
                <a:off x="9116916" y="2871536"/>
                <a:ext cx="195621" cy="162984"/>
              </a:xfrm>
              <a:custGeom>
                <a:avLst/>
                <a:gdLst/>
                <a:ahLst/>
                <a:cxnLst/>
                <a:rect l="l" t="t" r="r" b="b"/>
                <a:pathLst>
                  <a:path w="1912" h="1593" fill="none" extrusionOk="0">
                    <a:moveTo>
                      <a:pt x="956" y="0"/>
                    </a:moveTo>
                    <a:lnTo>
                      <a:pt x="956" y="0"/>
                    </a:lnTo>
                    <a:cubicBezTo>
                      <a:pt x="1487" y="0"/>
                      <a:pt x="1911" y="425"/>
                      <a:pt x="1911" y="955"/>
                    </a:cubicBezTo>
                    <a:lnTo>
                      <a:pt x="1911" y="1592"/>
                    </a:lnTo>
                    <a:lnTo>
                      <a:pt x="27" y="1592"/>
                    </a:lnTo>
                    <a:lnTo>
                      <a:pt x="27"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3"/>
              <p:cNvSpPr/>
              <p:nvPr/>
            </p:nvSpPr>
            <p:spPr>
              <a:xfrm>
                <a:off x="9407382" y="2871536"/>
                <a:ext cx="198282" cy="162984"/>
              </a:xfrm>
              <a:custGeom>
                <a:avLst/>
                <a:gdLst/>
                <a:ahLst/>
                <a:cxnLst/>
                <a:rect l="l" t="t" r="r" b="b"/>
                <a:pathLst>
                  <a:path w="1938" h="1593" fill="none" extrusionOk="0">
                    <a:moveTo>
                      <a:pt x="956" y="0"/>
                    </a:moveTo>
                    <a:lnTo>
                      <a:pt x="956" y="0"/>
                    </a:lnTo>
                    <a:cubicBezTo>
                      <a:pt x="1486" y="0"/>
                      <a:pt x="1937" y="425"/>
                      <a:pt x="1937" y="955"/>
                    </a:cubicBezTo>
                    <a:lnTo>
                      <a:pt x="1937"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3"/>
              <p:cNvSpPr/>
              <p:nvPr/>
            </p:nvSpPr>
            <p:spPr>
              <a:xfrm>
                <a:off x="8826552" y="2868774"/>
                <a:ext cx="195519" cy="165746"/>
              </a:xfrm>
              <a:custGeom>
                <a:avLst/>
                <a:gdLst/>
                <a:ahLst/>
                <a:cxnLst/>
                <a:rect l="l" t="t" r="r" b="b"/>
                <a:pathLst>
                  <a:path w="1911" h="1620" fill="none" extrusionOk="0">
                    <a:moveTo>
                      <a:pt x="955" y="27"/>
                    </a:moveTo>
                    <a:lnTo>
                      <a:pt x="955" y="27"/>
                    </a:lnTo>
                    <a:cubicBezTo>
                      <a:pt x="1486" y="27"/>
                      <a:pt x="1910" y="452"/>
                      <a:pt x="1910" y="982"/>
                    </a:cubicBezTo>
                    <a:lnTo>
                      <a:pt x="1910" y="1619"/>
                    </a:lnTo>
                    <a:lnTo>
                      <a:pt x="0" y="1619"/>
                    </a:lnTo>
                    <a:lnTo>
                      <a:pt x="0" y="982"/>
                    </a:lnTo>
                    <a:cubicBezTo>
                      <a:pt x="0" y="452"/>
                      <a:pt x="425" y="1"/>
                      <a:pt x="955" y="27"/>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3"/>
              <p:cNvSpPr/>
              <p:nvPr/>
            </p:nvSpPr>
            <p:spPr>
              <a:xfrm>
                <a:off x="8536086" y="2871536"/>
                <a:ext cx="195519" cy="162984"/>
              </a:xfrm>
              <a:custGeom>
                <a:avLst/>
                <a:gdLst/>
                <a:ahLst/>
                <a:cxnLst/>
                <a:rect l="l" t="t" r="r" b="b"/>
                <a:pathLst>
                  <a:path w="1911" h="1593" fill="none" extrusionOk="0">
                    <a:moveTo>
                      <a:pt x="956" y="0"/>
                    </a:moveTo>
                    <a:lnTo>
                      <a:pt x="956" y="0"/>
                    </a:lnTo>
                    <a:cubicBezTo>
                      <a:pt x="1486" y="0"/>
                      <a:pt x="1911" y="425"/>
                      <a:pt x="1911" y="955"/>
                    </a:cubicBezTo>
                    <a:lnTo>
                      <a:pt x="1911"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3"/>
              <p:cNvSpPr/>
              <p:nvPr/>
            </p:nvSpPr>
            <p:spPr>
              <a:xfrm>
                <a:off x="8451985" y="2206501"/>
                <a:ext cx="1235117" cy="618991"/>
              </a:xfrm>
              <a:custGeom>
                <a:avLst/>
                <a:gdLst/>
                <a:ahLst/>
                <a:cxnLst/>
                <a:rect l="l" t="t" r="r" b="b"/>
                <a:pathLst>
                  <a:path w="12072" h="6050" fill="none" extrusionOk="0">
                    <a:moveTo>
                      <a:pt x="12071" y="6049"/>
                    </a:moveTo>
                    <a:cubicBezTo>
                      <a:pt x="12071" y="2707"/>
                      <a:pt x="9365" y="1"/>
                      <a:pt x="6049" y="1"/>
                    </a:cubicBezTo>
                    <a:lnTo>
                      <a:pt x="6049" y="1"/>
                    </a:lnTo>
                    <a:cubicBezTo>
                      <a:pt x="2706" y="1"/>
                      <a:pt x="0" y="2707"/>
                      <a:pt x="0" y="604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3"/>
              <p:cNvSpPr/>
              <p:nvPr/>
            </p:nvSpPr>
            <p:spPr>
              <a:xfrm>
                <a:off x="8888963" y="2114215"/>
                <a:ext cx="361061" cy="119501"/>
              </a:xfrm>
              <a:custGeom>
                <a:avLst/>
                <a:gdLst/>
                <a:ahLst/>
                <a:cxnLst/>
                <a:rect l="l" t="t" r="r" b="b"/>
                <a:pathLst>
                  <a:path w="3529" h="1168" fill="none" extrusionOk="0">
                    <a:moveTo>
                      <a:pt x="3529" y="1168"/>
                    </a:moveTo>
                    <a:lnTo>
                      <a:pt x="3529" y="1"/>
                    </a:lnTo>
                    <a:lnTo>
                      <a:pt x="0" y="1"/>
                    </a:lnTo>
                    <a:lnTo>
                      <a:pt x="0" y="1168"/>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3"/>
              <p:cNvSpPr/>
              <p:nvPr/>
            </p:nvSpPr>
            <p:spPr>
              <a:xfrm>
                <a:off x="8869933" y="2027351"/>
                <a:ext cx="399121" cy="86966"/>
              </a:xfrm>
              <a:custGeom>
                <a:avLst/>
                <a:gdLst/>
                <a:ahLst/>
                <a:cxnLst/>
                <a:rect l="l" t="t" r="r" b="b"/>
                <a:pathLst>
                  <a:path w="3901" h="850" fill="none" extrusionOk="0">
                    <a:moveTo>
                      <a:pt x="3901" y="850"/>
                    </a:moveTo>
                    <a:lnTo>
                      <a:pt x="1" y="850"/>
                    </a:lnTo>
                    <a:lnTo>
                      <a:pt x="1" y="1"/>
                    </a:lnTo>
                    <a:lnTo>
                      <a:pt x="3901"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3"/>
              <p:cNvSpPr/>
              <p:nvPr/>
            </p:nvSpPr>
            <p:spPr>
              <a:xfrm>
                <a:off x="9192934" y="1845541"/>
                <a:ext cx="57090" cy="181912"/>
              </a:xfrm>
              <a:custGeom>
                <a:avLst/>
                <a:gdLst/>
                <a:ahLst/>
                <a:cxnLst/>
                <a:rect l="l" t="t" r="r" b="b"/>
                <a:pathLst>
                  <a:path w="558" h="1778" fill="none" extrusionOk="0">
                    <a:moveTo>
                      <a:pt x="558" y="1778"/>
                    </a:moveTo>
                    <a:lnTo>
                      <a:pt x="1" y="1778"/>
                    </a:lnTo>
                    <a:lnTo>
                      <a:pt x="1"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3"/>
              <p:cNvSpPr/>
              <p:nvPr/>
            </p:nvSpPr>
            <p:spPr>
              <a:xfrm>
                <a:off x="9041000" y="1845541"/>
                <a:ext cx="57090" cy="181912"/>
              </a:xfrm>
              <a:custGeom>
                <a:avLst/>
                <a:gdLst/>
                <a:ahLst/>
                <a:cxnLst/>
                <a:rect l="l" t="t" r="r" b="b"/>
                <a:pathLst>
                  <a:path w="558" h="1778" fill="none" extrusionOk="0">
                    <a:moveTo>
                      <a:pt x="557" y="1778"/>
                    </a:moveTo>
                    <a:lnTo>
                      <a:pt x="0" y="1778"/>
                    </a:lnTo>
                    <a:lnTo>
                      <a:pt x="0" y="0"/>
                    </a:lnTo>
                    <a:lnTo>
                      <a:pt x="55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3"/>
              <p:cNvSpPr/>
              <p:nvPr/>
            </p:nvSpPr>
            <p:spPr>
              <a:xfrm>
                <a:off x="8888963" y="1845541"/>
                <a:ext cx="57090" cy="181912"/>
              </a:xfrm>
              <a:custGeom>
                <a:avLst/>
                <a:gdLst/>
                <a:ahLst/>
                <a:cxnLst/>
                <a:rect l="l" t="t" r="r" b="b"/>
                <a:pathLst>
                  <a:path w="558" h="1778" fill="none" extrusionOk="0">
                    <a:moveTo>
                      <a:pt x="558" y="1778"/>
                    </a:moveTo>
                    <a:lnTo>
                      <a:pt x="0" y="1778"/>
                    </a:lnTo>
                    <a:lnTo>
                      <a:pt x="0"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3"/>
              <p:cNvSpPr/>
              <p:nvPr/>
            </p:nvSpPr>
            <p:spPr>
              <a:xfrm>
                <a:off x="8888963" y="1280875"/>
                <a:ext cx="361061" cy="564765"/>
              </a:xfrm>
              <a:custGeom>
                <a:avLst/>
                <a:gdLst/>
                <a:ahLst/>
                <a:cxnLst/>
                <a:rect l="l" t="t" r="r" b="b"/>
                <a:pathLst>
                  <a:path w="3529" h="5520" fill="none" extrusionOk="0">
                    <a:moveTo>
                      <a:pt x="1778" y="1"/>
                    </a:moveTo>
                    <a:lnTo>
                      <a:pt x="3529" y="5519"/>
                    </a:lnTo>
                    <a:lnTo>
                      <a:pt x="0" y="551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3"/>
              <p:cNvSpPr/>
              <p:nvPr/>
            </p:nvSpPr>
            <p:spPr>
              <a:xfrm>
                <a:off x="9190274" y="1574104"/>
                <a:ext cx="59751" cy="271537"/>
              </a:xfrm>
              <a:custGeom>
                <a:avLst/>
                <a:gdLst/>
                <a:ahLst/>
                <a:cxnLst/>
                <a:rect l="l" t="t" r="r" b="b"/>
                <a:pathLst>
                  <a:path w="584" h="2654" fill="none" extrusionOk="0">
                    <a:moveTo>
                      <a:pt x="0" y="770"/>
                    </a:moveTo>
                    <a:lnTo>
                      <a:pt x="584" y="0"/>
                    </a:lnTo>
                    <a:lnTo>
                      <a:pt x="584"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3"/>
              <p:cNvSpPr/>
              <p:nvPr/>
            </p:nvSpPr>
            <p:spPr>
              <a:xfrm>
                <a:off x="8888963" y="1574104"/>
                <a:ext cx="62513" cy="271537"/>
              </a:xfrm>
              <a:custGeom>
                <a:avLst/>
                <a:gdLst/>
                <a:ahLst/>
                <a:cxnLst/>
                <a:rect l="l" t="t" r="r" b="b"/>
                <a:pathLst>
                  <a:path w="611" h="2654" fill="none" extrusionOk="0">
                    <a:moveTo>
                      <a:pt x="611" y="770"/>
                    </a:moveTo>
                    <a:lnTo>
                      <a:pt x="0" y="0"/>
                    </a:lnTo>
                    <a:lnTo>
                      <a:pt x="0"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3"/>
              <p:cNvSpPr/>
              <p:nvPr/>
            </p:nvSpPr>
            <p:spPr>
              <a:xfrm>
                <a:off x="9700508" y="3677661"/>
                <a:ext cx="618991" cy="1463171"/>
              </a:xfrm>
              <a:custGeom>
                <a:avLst/>
                <a:gdLst/>
                <a:ahLst/>
                <a:cxnLst/>
                <a:rect l="l" t="t" r="r" b="b"/>
                <a:pathLst>
                  <a:path w="6050" h="14301" fill="none" extrusionOk="0">
                    <a:moveTo>
                      <a:pt x="6050" y="14300"/>
                    </a:moveTo>
                    <a:lnTo>
                      <a:pt x="6050" y="1"/>
                    </a:lnTo>
                    <a:lnTo>
                      <a:pt x="1" y="1"/>
                    </a:lnTo>
                    <a:lnTo>
                      <a:pt x="1"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3"/>
              <p:cNvSpPr/>
              <p:nvPr/>
            </p:nvSpPr>
            <p:spPr>
              <a:xfrm>
                <a:off x="7822250" y="4407869"/>
                <a:ext cx="909354" cy="141191"/>
              </a:xfrm>
              <a:custGeom>
                <a:avLst/>
                <a:gdLst/>
                <a:ahLst/>
                <a:cxnLst/>
                <a:rect l="l" t="t" r="r" b="b"/>
                <a:pathLst>
                  <a:path w="8888" h="1380" fill="none" extrusionOk="0">
                    <a:moveTo>
                      <a:pt x="0" y="0"/>
                    </a:moveTo>
                    <a:lnTo>
                      <a:pt x="8888" y="0"/>
                    </a:lnTo>
                    <a:lnTo>
                      <a:pt x="8888"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3"/>
              <p:cNvSpPr/>
              <p:nvPr/>
            </p:nvSpPr>
            <p:spPr>
              <a:xfrm>
                <a:off x="7822250" y="3677661"/>
                <a:ext cx="909354" cy="138531"/>
              </a:xfrm>
              <a:custGeom>
                <a:avLst/>
                <a:gdLst/>
                <a:ahLst/>
                <a:cxnLst/>
                <a:rect l="l" t="t" r="r" b="b"/>
                <a:pathLst>
                  <a:path w="8888" h="1354" fill="none" extrusionOk="0">
                    <a:moveTo>
                      <a:pt x="0" y="1"/>
                    </a:moveTo>
                    <a:lnTo>
                      <a:pt x="8888" y="1"/>
                    </a:lnTo>
                    <a:lnTo>
                      <a:pt x="8888"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3"/>
              <p:cNvSpPr/>
              <p:nvPr/>
            </p:nvSpPr>
            <p:spPr>
              <a:xfrm>
                <a:off x="7998637" y="3911139"/>
                <a:ext cx="263455" cy="499490"/>
              </a:xfrm>
              <a:custGeom>
                <a:avLst/>
                <a:gdLst/>
                <a:ahLst/>
                <a:cxnLst/>
                <a:rect l="l" t="t" r="r" b="b"/>
                <a:pathLst>
                  <a:path w="2575" h="4882" fill="none" extrusionOk="0">
                    <a:moveTo>
                      <a:pt x="80" y="4882"/>
                    </a:moveTo>
                    <a:lnTo>
                      <a:pt x="80" y="1698"/>
                    </a:lnTo>
                    <a:cubicBezTo>
                      <a:pt x="1" y="0"/>
                      <a:pt x="2574" y="0"/>
                      <a:pt x="2495" y="1698"/>
                    </a:cubicBezTo>
                    <a:lnTo>
                      <a:pt x="2495"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3"/>
              <p:cNvSpPr/>
              <p:nvPr/>
            </p:nvSpPr>
            <p:spPr>
              <a:xfrm>
                <a:off x="8006822" y="4662936"/>
                <a:ext cx="247085" cy="477902"/>
              </a:xfrm>
              <a:custGeom>
                <a:avLst/>
                <a:gdLst/>
                <a:ahLst/>
                <a:cxnLst/>
                <a:rect l="l" t="t" r="r" b="b"/>
                <a:pathLst>
                  <a:path w="2415" h="4671" fill="none" extrusionOk="0">
                    <a:moveTo>
                      <a:pt x="0" y="4670"/>
                    </a:moveTo>
                    <a:lnTo>
                      <a:pt x="0" y="1513"/>
                    </a:lnTo>
                    <a:cubicBezTo>
                      <a:pt x="80" y="1"/>
                      <a:pt x="2335" y="1"/>
                      <a:pt x="2415" y="1513"/>
                    </a:cubicBezTo>
                    <a:lnTo>
                      <a:pt x="2415"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3"/>
              <p:cNvSpPr/>
              <p:nvPr/>
            </p:nvSpPr>
            <p:spPr>
              <a:xfrm>
                <a:off x="7822250" y="3677661"/>
                <a:ext cx="618991" cy="1463171"/>
              </a:xfrm>
              <a:custGeom>
                <a:avLst/>
                <a:gdLst/>
                <a:ahLst/>
                <a:cxnLst/>
                <a:rect l="l" t="t" r="r" b="b"/>
                <a:pathLst>
                  <a:path w="6050" h="14301" fill="none" extrusionOk="0">
                    <a:moveTo>
                      <a:pt x="0" y="14300"/>
                    </a:moveTo>
                    <a:lnTo>
                      <a:pt x="0" y="1"/>
                    </a:lnTo>
                    <a:lnTo>
                      <a:pt x="6049" y="1"/>
                    </a:lnTo>
                    <a:lnTo>
                      <a:pt x="6049"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53"/>
            <p:cNvGrpSpPr/>
            <p:nvPr/>
          </p:nvGrpSpPr>
          <p:grpSpPr>
            <a:xfrm>
              <a:off x="6295642" y="2673515"/>
              <a:ext cx="1804421" cy="3438647"/>
              <a:chOff x="1801581" y="3146453"/>
              <a:chExt cx="1529689" cy="2915096"/>
            </a:xfrm>
          </p:grpSpPr>
          <p:sp>
            <p:nvSpPr>
              <p:cNvPr id="1062" name="Google Shape;1062;p53"/>
              <p:cNvSpPr/>
              <p:nvPr/>
            </p:nvSpPr>
            <p:spPr>
              <a:xfrm>
                <a:off x="2551095" y="3959206"/>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3"/>
              <p:cNvSpPr/>
              <p:nvPr/>
            </p:nvSpPr>
            <p:spPr>
              <a:xfrm>
                <a:off x="2094602" y="3941696"/>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3"/>
              <p:cNvSpPr/>
              <p:nvPr/>
            </p:nvSpPr>
            <p:spPr>
              <a:xfrm>
                <a:off x="2760805" y="5985842"/>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3"/>
              <p:cNvSpPr/>
              <p:nvPr/>
            </p:nvSpPr>
            <p:spPr>
              <a:xfrm>
                <a:off x="2923458" y="5985842"/>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3"/>
              <p:cNvSpPr/>
              <p:nvPr/>
            </p:nvSpPr>
            <p:spPr>
              <a:xfrm>
                <a:off x="2566885" y="4540811"/>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3"/>
              <p:cNvSpPr/>
              <p:nvPr/>
            </p:nvSpPr>
            <p:spPr>
              <a:xfrm>
                <a:off x="2592505" y="4403740"/>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3"/>
              <p:cNvSpPr/>
              <p:nvPr/>
            </p:nvSpPr>
            <p:spPr>
              <a:xfrm>
                <a:off x="2790217" y="4821793"/>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3"/>
              <p:cNvSpPr/>
              <p:nvPr/>
            </p:nvSpPr>
            <p:spPr>
              <a:xfrm>
                <a:off x="2495575" y="3290911"/>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3"/>
              <p:cNvSpPr/>
              <p:nvPr/>
            </p:nvSpPr>
            <p:spPr>
              <a:xfrm>
                <a:off x="2847437" y="3362222"/>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3"/>
              <p:cNvSpPr/>
              <p:nvPr/>
            </p:nvSpPr>
            <p:spPr>
              <a:xfrm>
                <a:off x="2495575" y="3160837"/>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3"/>
              <p:cNvSpPr/>
              <p:nvPr/>
            </p:nvSpPr>
            <p:spPr>
              <a:xfrm>
                <a:off x="2768876" y="3146453"/>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3"/>
              <p:cNvSpPr/>
              <p:nvPr/>
            </p:nvSpPr>
            <p:spPr>
              <a:xfrm>
                <a:off x="2660416" y="3377602"/>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3"/>
              <p:cNvSpPr/>
              <p:nvPr/>
            </p:nvSpPr>
            <p:spPr>
              <a:xfrm>
                <a:off x="2741966" y="3481803"/>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3"/>
              <p:cNvSpPr/>
              <p:nvPr/>
            </p:nvSpPr>
            <p:spPr>
              <a:xfrm>
                <a:off x="2582695" y="3290911"/>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3"/>
              <p:cNvSpPr/>
              <p:nvPr/>
            </p:nvSpPr>
            <p:spPr>
              <a:xfrm>
                <a:off x="2561765" y="3550807"/>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3"/>
              <p:cNvSpPr/>
              <p:nvPr/>
            </p:nvSpPr>
            <p:spPr>
              <a:xfrm>
                <a:off x="2641674" y="3337657"/>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3"/>
              <p:cNvSpPr/>
              <p:nvPr/>
            </p:nvSpPr>
            <p:spPr>
              <a:xfrm>
                <a:off x="2761177" y="3651744"/>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3"/>
              <p:cNvSpPr/>
              <p:nvPr/>
            </p:nvSpPr>
            <p:spPr>
              <a:xfrm>
                <a:off x="2489165" y="3285127"/>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3"/>
              <p:cNvSpPr/>
              <p:nvPr/>
            </p:nvSpPr>
            <p:spPr>
              <a:xfrm>
                <a:off x="2954628" y="3554032"/>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3"/>
              <p:cNvSpPr/>
              <p:nvPr/>
            </p:nvSpPr>
            <p:spPr>
              <a:xfrm>
                <a:off x="3017340" y="3631166"/>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3"/>
              <p:cNvSpPr/>
              <p:nvPr/>
            </p:nvSpPr>
            <p:spPr>
              <a:xfrm>
                <a:off x="2974698" y="3690614"/>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3"/>
              <p:cNvSpPr/>
              <p:nvPr/>
            </p:nvSpPr>
            <p:spPr>
              <a:xfrm>
                <a:off x="2730006" y="3671189"/>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3"/>
              <p:cNvSpPr/>
              <p:nvPr/>
            </p:nvSpPr>
            <p:spPr>
              <a:xfrm>
                <a:off x="2955058" y="3548071"/>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3"/>
              <p:cNvSpPr/>
              <p:nvPr/>
            </p:nvSpPr>
            <p:spPr>
              <a:xfrm>
                <a:off x="3006904" y="3625499"/>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3"/>
              <p:cNvSpPr/>
              <p:nvPr/>
            </p:nvSpPr>
            <p:spPr>
              <a:xfrm>
                <a:off x="2960608" y="3684615"/>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3"/>
              <p:cNvSpPr/>
              <p:nvPr/>
            </p:nvSpPr>
            <p:spPr>
              <a:xfrm>
                <a:off x="2722404" y="3665404"/>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3"/>
              <p:cNvSpPr/>
              <p:nvPr/>
            </p:nvSpPr>
            <p:spPr>
              <a:xfrm>
                <a:off x="2981108" y="3218331"/>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3"/>
              <p:cNvSpPr/>
              <p:nvPr/>
            </p:nvSpPr>
            <p:spPr>
              <a:xfrm>
                <a:off x="2930708" y="3468045"/>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3"/>
              <p:cNvSpPr/>
              <p:nvPr/>
            </p:nvSpPr>
            <p:spPr>
              <a:xfrm>
                <a:off x="2921621" y="3461283"/>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3"/>
              <p:cNvSpPr/>
              <p:nvPr/>
            </p:nvSpPr>
            <p:spPr>
              <a:xfrm>
                <a:off x="2970848" y="3264392"/>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3"/>
              <p:cNvSpPr/>
              <p:nvPr/>
            </p:nvSpPr>
            <p:spPr>
              <a:xfrm>
                <a:off x="2084361" y="3869663"/>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3"/>
              <p:cNvSpPr/>
              <p:nvPr/>
            </p:nvSpPr>
            <p:spPr>
              <a:xfrm>
                <a:off x="2081879" y="3863448"/>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3"/>
              <p:cNvSpPr/>
              <p:nvPr/>
            </p:nvSpPr>
            <p:spPr>
              <a:xfrm>
                <a:off x="2950348" y="3234981"/>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3"/>
              <p:cNvSpPr/>
              <p:nvPr/>
            </p:nvSpPr>
            <p:spPr>
              <a:xfrm>
                <a:off x="2495575" y="3727765"/>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3"/>
              <p:cNvSpPr/>
              <p:nvPr/>
            </p:nvSpPr>
            <p:spPr>
              <a:xfrm>
                <a:off x="2154812" y="3887993"/>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3"/>
              <p:cNvSpPr/>
              <p:nvPr/>
            </p:nvSpPr>
            <p:spPr>
              <a:xfrm>
                <a:off x="1810200" y="3624854"/>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3"/>
              <p:cNvSpPr/>
              <p:nvPr/>
            </p:nvSpPr>
            <p:spPr>
              <a:xfrm>
                <a:off x="1810200" y="3670114"/>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3"/>
              <p:cNvSpPr/>
              <p:nvPr/>
            </p:nvSpPr>
            <p:spPr>
              <a:xfrm>
                <a:off x="2010901" y="3624854"/>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3"/>
              <p:cNvSpPr/>
              <p:nvPr/>
            </p:nvSpPr>
            <p:spPr>
              <a:xfrm>
                <a:off x="2116274" y="3620144"/>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3"/>
              <p:cNvSpPr/>
              <p:nvPr/>
            </p:nvSpPr>
            <p:spPr>
              <a:xfrm>
                <a:off x="1801581" y="3616411"/>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3"/>
              <p:cNvSpPr/>
              <p:nvPr/>
            </p:nvSpPr>
            <p:spPr>
              <a:xfrm>
                <a:off x="2098276" y="3957193"/>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3"/>
              <p:cNvSpPr/>
              <p:nvPr/>
            </p:nvSpPr>
            <p:spPr>
              <a:xfrm>
                <a:off x="2118463" y="3975485"/>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3"/>
              <p:cNvSpPr/>
              <p:nvPr/>
            </p:nvSpPr>
            <p:spPr>
              <a:xfrm>
                <a:off x="2149692" y="4038529"/>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3"/>
              <p:cNvSpPr/>
              <p:nvPr/>
            </p:nvSpPr>
            <p:spPr>
              <a:xfrm>
                <a:off x="2489165" y="3722371"/>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3"/>
              <p:cNvSpPr/>
              <p:nvPr/>
            </p:nvSpPr>
            <p:spPr>
              <a:xfrm>
                <a:off x="2986013" y="3931847"/>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3"/>
              <p:cNvSpPr/>
              <p:nvPr/>
            </p:nvSpPr>
            <p:spPr>
              <a:xfrm>
                <a:off x="2997758" y="4131728"/>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3"/>
              <p:cNvSpPr/>
              <p:nvPr/>
            </p:nvSpPr>
            <p:spPr>
              <a:xfrm>
                <a:off x="2582265" y="3947031"/>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3"/>
              <p:cNvSpPr/>
              <p:nvPr/>
            </p:nvSpPr>
            <p:spPr>
              <a:xfrm>
                <a:off x="2993478" y="4125865"/>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3"/>
              <p:cNvSpPr/>
              <p:nvPr/>
            </p:nvSpPr>
            <p:spPr>
              <a:xfrm>
                <a:off x="3149936" y="4811318"/>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3"/>
              <p:cNvSpPr/>
              <p:nvPr/>
            </p:nvSpPr>
            <p:spPr>
              <a:xfrm>
                <a:off x="3206335" y="4823278"/>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 name="Google Shape;1112;p53"/>
            <p:cNvSpPr/>
            <p:nvPr/>
          </p:nvSpPr>
          <p:spPr>
            <a:xfrm>
              <a:off x="6160515" y="2194749"/>
              <a:ext cx="816496" cy="716849"/>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Oui</a:t>
              </a:r>
              <a:endParaRPr>
                <a:solidFill>
                  <a:schemeClr val="dk2"/>
                </a:solidFill>
                <a:latin typeface="Big Shoulders Text"/>
                <a:ea typeface="Big Shoulders Text"/>
                <a:cs typeface="Big Shoulders Text"/>
                <a:sym typeface="Big Shoulders Text"/>
              </a:endParaRPr>
            </a:p>
          </p:txBody>
        </p:sp>
      </p:grpSp>
      <p:sp>
        <p:nvSpPr>
          <p:cNvPr id="1113" name="Google Shape;1113;p53"/>
          <p:cNvSpPr txBox="1">
            <a:spLocks noGrp="1"/>
          </p:cNvSpPr>
          <p:nvPr>
            <p:ph type="title"/>
          </p:nvPr>
        </p:nvSpPr>
        <p:spPr>
          <a:xfrm>
            <a:off x="1241925" y="1614300"/>
            <a:ext cx="4506600" cy="1196700"/>
          </a:xfrm>
          <a:prstGeom prst="rect">
            <a:avLst/>
          </a:prstGeom>
        </p:spPr>
        <p:txBody>
          <a:bodyPr spcFirstLastPara="1" wrap="square" lIns="91425" tIns="256025" rIns="91425" bIns="91425" anchor="ctr" anchorCtr="0">
            <a:noAutofit/>
          </a:bodyPr>
          <a:lstStyle/>
          <a:p>
            <a:pPr marL="0" lvl="0" indent="0" algn="ctr" rtl="0">
              <a:spcBef>
                <a:spcPts val="0"/>
              </a:spcBef>
              <a:spcAft>
                <a:spcPts val="0"/>
              </a:spcAft>
              <a:buNone/>
            </a:pPr>
            <a:r>
              <a:rPr lang="en"/>
              <a:t>98,300,000</a:t>
            </a:r>
            <a:endParaRPr/>
          </a:p>
        </p:txBody>
      </p:sp>
      <p:sp>
        <p:nvSpPr>
          <p:cNvPr id="1114" name="Google Shape;1114;p53"/>
          <p:cNvSpPr txBox="1">
            <a:spLocks noGrp="1"/>
          </p:cNvSpPr>
          <p:nvPr>
            <p:ph type="subTitle" idx="1"/>
          </p:nvPr>
        </p:nvSpPr>
        <p:spPr>
          <a:xfrm>
            <a:off x="1241925" y="3184500"/>
            <a:ext cx="4506600" cy="3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cxnSp>
        <p:nvCxnSpPr>
          <p:cNvPr id="1115" name="Google Shape;1115;p53"/>
          <p:cNvCxnSpPr/>
          <p:nvPr/>
        </p:nvCxnSpPr>
        <p:spPr>
          <a:xfrm>
            <a:off x="1241925" y="2945350"/>
            <a:ext cx="4506600" cy="0"/>
          </a:xfrm>
          <a:prstGeom prst="straightConnector1">
            <a:avLst/>
          </a:prstGeom>
          <a:noFill/>
          <a:ln w="19050" cap="flat" cmpd="sng">
            <a:solidFill>
              <a:schemeClr val="dk1"/>
            </a:solidFill>
            <a:prstDash val="solid"/>
            <a:round/>
            <a:headEnd type="none" w="med" len="med"/>
            <a:tailEnd type="none" w="med" len="med"/>
          </a:ln>
        </p:spPr>
      </p:cxnSp>
      <p:grpSp>
        <p:nvGrpSpPr>
          <p:cNvPr id="1116" name="Google Shape;1116;p53"/>
          <p:cNvGrpSpPr/>
          <p:nvPr/>
        </p:nvGrpSpPr>
        <p:grpSpPr>
          <a:xfrm>
            <a:off x="313828" y="397286"/>
            <a:ext cx="7328309" cy="977264"/>
            <a:chOff x="313828" y="397286"/>
            <a:chExt cx="7328309" cy="977264"/>
          </a:xfrm>
        </p:grpSpPr>
        <p:sp>
          <p:nvSpPr>
            <p:cNvPr id="1117" name="Google Shape;1117;p53"/>
            <p:cNvSpPr/>
            <p:nvPr/>
          </p:nvSpPr>
          <p:spPr>
            <a:xfrm flipH="1">
              <a:off x="6618413" y="1024375"/>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3"/>
            <p:cNvSpPr/>
            <p:nvPr/>
          </p:nvSpPr>
          <p:spPr>
            <a:xfrm>
              <a:off x="5076325" y="397286"/>
              <a:ext cx="785803" cy="28443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flipH="1">
              <a:off x="313828" y="846601"/>
              <a:ext cx="1088984" cy="394177"/>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23"/>
        <p:cNvGrpSpPr/>
        <p:nvPr/>
      </p:nvGrpSpPr>
      <p:grpSpPr>
        <a:xfrm>
          <a:off x="0" y="0"/>
          <a:ext cx="0" cy="0"/>
          <a:chOff x="0" y="0"/>
          <a:chExt cx="0" cy="0"/>
        </a:xfrm>
      </p:grpSpPr>
      <p:sp>
        <p:nvSpPr>
          <p:cNvPr id="1124" name="Google Shape;1124;p54"/>
          <p:cNvSpPr txBox="1">
            <a:spLocks noGrp="1"/>
          </p:cNvSpPr>
          <p:nvPr>
            <p:ph type="subTitle" idx="1"/>
          </p:nvPr>
        </p:nvSpPr>
        <p:spPr>
          <a:xfrm>
            <a:off x="4620700" y="1383175"/>
            <a:ext cx="38100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1125" name="Google Shape;1125;p54"/>
          <p:cNvSpPr txBox="1">
            <a:spLocks noGrp="1"/>
          </p:cNvSpPr>
          <p:nvPr>
            <p:ph type="title"/>
          </p:nvPr>
        </p:nvSpPr>
        <p:spPr>
          <a:xfrm>
            <a:off x="4620700" y="539500"/>
            <a:ext cx="3810000" cy="7671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9h 55m 23s</a:t>
            </a:r>
            <a:endParaRPr/>
          </a:p>
        </p:txBody>
      </p:sp>
      <p:sp>
        <p:nvSpPr>
          <p:cNvPr id="1126" name="Google Shape;1126;p54"/>
          <p:cNvSpPr txBox="1">
            <a:spLocks noGrp="1"/>
          </p:cNvSpPr>
          <p:nvPr>
            <p:ph type="title" idx="2"/>
          </p:nvPr>
        </p:nvSpPr>
        <p:spPr>
          <a:xfrm>
            <a:off x="4620700" y="1979476"/>
            <a:ext cx="3810000" cy="7671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333,000</a:t>
            </a:r>
            <a:endParaRPr/>
          </a:p>
        </p:txBody>
      </p:sp>
      <p:sp>
        <p:nvSpPr>
          <p:cNvPr id="1127" name="Google Shape;1127;p54"/>
          <p:cNvSpPr txBox="1">
            <a:spLocks noGrp="1"/>
          </p:cNvSpPr>
          <p:nvPr>
            <p:ph type="subTitle" idx="3"/>
          </p:nvPr>
        </p:nvSpPr>
        <p:spPr>
          <a:xfrm>
            <a:off x="4620700" y="2823249"/>
            <a:ext cx="38100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128" name="Google Shape;1128;p54"/>
          <p:cNvSpPr txBox="1">
            <a:spLocks noGrp="1"/>
          </p:cNvSpPr>
          <p:nvPr>
            <p:ph type="title" idx="4"/>
          </p:nvPr>
        </p:nvSpPr>
        <p:spPr>
          <a:xfrm>
            <a:off x="4620700" y="3419475"/>
            <a:ext cx="3810000" cy="7671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386,000 km</a:t>
            </a:r>
            <a:endParaRPr/>
          </a:p>
        </p:txBody>
      </p:sp>
      <p:sp>
        <p:nvSpPr>
          <p:cNvPr id="1129" name="Google Shape;1129;p54"/>
          <p:cNvSpPr txBox="1">
            <a:spLocks noGrp="1"/>
          </p:cNvSpPr>
          <p:nvPr>
            <p:ph type="subTitle" idx="5"/>
          </p:nvPr>
        </p:nvSpPr>
        <p:spPr>
          <a:xfrm>
            <a:off x="4620700" y="4263075"/>
            <a:ext cx="3810000" cy="34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1130" name="Google Shape;1130;p54"/>
          <p:cNvGrpSpPr/>
          <p:nvPr/>
        </p:nvGrpSpPr>
        <p:grpSpPr>
          <a:xfrm>
            <a:off x="-1136554" y="1147923"/>
            <a:ext cx="4562517" cy="4057260"/>
            <a:chOff x="-1136554" y="1147923"/>
            <a:chExt cx="4562517" cy="4057260"/>
          </a:xfrm>
        </p:grpSpPr>
        <p:grpSp>
          <p:nvGrpSpPr>
            <p:cNvPr id="1131" name="Google Shape;1131;p54"/>
            <p:cNvGrpSpPr/>
            <p:nvPr/>
          </p:nvGrpSpPr>
          <p:grpSpPr>
            <a:xfrm>
              <a:off x="1421736" y="1334218"/>
              <a:ext cx="483522" cy="3812625"/>
              <a:chOff x="8430775" y="166185"/>
              <a:chExt cx="631230" cy="4977317"/>
            </a:xfrm>
          </p:grpSpPr>
          <p:sp>
            <p:nvSpPr>
              <p:cNvPr id="1132" name="Google Shape;1132;p54"/>
              <p:cNvSpPr/>
              <p:nvPr/>
            </p:nvSpPr>
            <p:spPr>
              <a:xfrm>
                <a:off x="8430775" y="4934983"/>
                <a:ext cx="631230" cy="208519"/>
              </a:xfrm>
              <a:custGeom>
                <a:avLst/>
                <a:gdLst/>
                <a:ahLst/>
                <a:cxnLst/>
                <a:rect l="l" t="t" r="r" b="b"/>
                <a:pathLst>
                  <a:path w="5785" h="1911" fill="none" extrusionOk="0">
                    <a:moveTo>
                      <a:pt x="1" y="1911"/>
                    </a:moveTo>
                    <a:lnTo>
                      <a:pt x="1" y="1"/>
                    </a:lnTo>
                    <a:lnTo>
                      <a:pt x="5784" y="1"/>
                    </a:lnTo>
                    <a:lnTo>
                      <a:pt x="5784" y="191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4"/>
              <p:cNvSpPr/>
              <p:nvPr/>
            </p:nvSpPr>
            <p:spPr>
              <a:xfrm>
                <a:off x="8465582" y="4781569"/>
                <a:ext cx="561615" cy="153525"/>
              </a:xfrm>
              <a:custGeom>
                <a:avLst/>
                <a:gdLst/>
                <a:ahLst/>
                <a:cxnLst/>
                <a:rect l="l" t="t" r="r" b="b"/>
                <a:pathLst>
                  <a:path w="5147" h="1407" fill="none" extrusionOk="0">
                    <a:moveTo>
                      <a:pt x="5147" y="1407"/>
                    </a:moveTo>
                    <a:lnTo>
                      <a:pt x="0" y="1407"/>
                    </a:lnTo>
                    <a:lnTo>
                      <a:pt x="0" y="0"/>
                    </a:lnTo>
                    <a:lnTo>
                      <a:pt x="514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4"/>
              <p:cNvSpPr/>
              <p:nvPr/>
            </p:nvSpPr>
            <p:spPr>
              <a:xfrm>
                <a:off x="8465582" y="4002931"/>
                <a:ext cx="561615" cy="778754"/>
              </a:xfrm>
              <a:custGeom>
                <a:avLst/>
                <a:gdLst/>
                <a:ahLst/>
                <a:cxnLst/>
                <a:rect l="l" t="t" r="r" b="b"/>
                <a:pathLst>
                  <a:path w="5147" h="7137" fill="none" extrusionOk="0">
                    <a:moveTo>
                      <a:pt x="425" y="0"/>
                    </a:moveTo>
                    <a:lnTo>
                      <a:pt x="4722" y="0"/>
                    </a:lnTo>
                    <a:lnTo>
                      <a:pt x="5147" y="7136"/>
                    </a:lnTo>
                    <a:lnTo>
                      <a:pt x="0" y="713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4"/>
              <p:cNvSpPr/>
              <p:nvPr/>
            </p:nvSpPr>
            <p:spPr>
              <a:xfrm>
                <a:off x="8465582" y="3858137"/>
                <a:ext cx="558778" cy="144796"/>
              </a:xfrm>
              <a:custGeom>
                <a:avLst/>
                <a:gdLst/>
                <a:ahLst/>
                <a:cxnLst/>
                <a:rect l="l" t="t" r="r" b="b"/>
                <a:pathLst>
                  <a:path w="5121" h="1327" fill="none" extrusionOk="0">
                    <a:moveTo>
                      <a:pt x="398" y="1327"/>
                    </a:moveTo>
                    <a:lnTo>
                      <a:pt x="4722" y="1327"/>
                    </a:lnTo>
                    <a:lnTo>
                      <a:pt x="5120" y="1"/>
                    </a:lnTo>
                    <a:lnTo>
                      <a:pt x="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4"/>
              <p:cNvSpPr/>
              <p:nvPr/>
            </p:nvSpPr>
            <p:spPr>
              <a:xfrm>
                <a:off x="8509010" y="623591"/>
                <a:ext cx="471922" cy="3233514"/>
              </a:xfrm>
              <a:custGeom>
                <a:avLst/>
                <a:gdLst/>
                <a:ahLst/>
                <a:cxnLst/>
                <a:rect l="l" t="t" r="r" b="b"/>
                <a:pathLst>
                  <a:path w="4325" h="29634" fill="none" extrusionOk="0">
                    <a:moveTo>
                      <a:pt x="0" y="29634"/>
                    </a:moveTo>
                    <a:lnTo>
                      <a:pt x="4324" y="29634"/>
                    </a:lnTo>
                    <a:lnTo>
                      <a:pt x="3263" y="0"/>
                    </a:lnTo>
                    <a:lnTo>
                      <a:pt x="1061"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4"/>
              <p:cNvSpPr/>
              <p:nvPr/>
            </p:nvSpPr>
            <p:spPr>
              <a:xfrm>
                <a:off x="8624780" y="166185"/>
                <a:ext cx="240380" cy="457519"/>
              </a:xfrm>
              <a:custGeom>
                <a:avLst/>
                <a:gdLst/>
                <a:ahLst/>
                <a:cxnLst/>
                <a:rect l="l" t="t" r="r" b="b"/>
                <a:pathLst>
                  <a:path w="2203" h="4193" fill="none" extrusionOk="0">
                    <a:moveTo>
                      <a:pt x="2202" y="4192"/>
                    </a:moveTo>
                    <a:lnTo>
                      <a:pt x="1114" y="1"/>
                    </a:lnTo>
                    <a:lnTo>
                      <a:pt x="0" y="419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 name="Google Shape;1138;p54"/>
            <p:cNvSpPr/>
            <p:nvPr/>
          </p:nvSpPr>
          <p:spPr>
            <a:xfrm>
              <a:off x="1488846" y="1549423"/>
              <a:ext cx="1097115" cy="397120"/>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54"/>
            <p:cNvGrpSpPr/>
            <p:nvPr/>
          </p:nvGrpSpPr>
          <p:grpSpPr>
            <a:xfrm>
              <a:off x="-1136554" y="1695230"/>
              <a:ext cx="2558772" cy="3463486"/>
              <a:chOff x="3481275" y="3728325"/>
              <a:chExt cx="832500" cy="1126850"/>
            </a:xfrm>
          </p:grpSpPr>
          <p:sp>
            <p:nvSpPr>
              <p:cNvPr id="1140" name="Google Shape;1140;p54"/>
              <p:cNvSpPr/>
              <p:nvPr/>
            </p:nvSpPr>
            <p:spPr>
              <a:xfrm>
                <a:off x="3666350" y="3728325"/>
                <a:ext cx="455600" cy="694500"/>
              </a:xfrm>
              <a:custGeom>
                <a:avLst/>
                <a:gdLst/>
                <a:ahLst/>
                <a:cxnLst/>
                <a:rect l="l" t="t" r="r" b="b"/>
                <a:pathLst>
                  <a:path w="18224" h="27780" extrusionOk="0">
                    <a:moveTo>
                      <a:pt x="9093" y="1728"/>
                    </a:moveTo>
                    <a:cubicBezTo>
                      <a:pt x="9157" y="1728"/>
                      <a:pt x="9222" y="1780"/>
                      <a:pt x="9222" y="1857"/>
                    </a:cubicBezTo>
                    <a:lnTo>
                      <a:pt x="8925" y="1857"/>
                    </a:lnTo>
                    <a:lnTo>
                      <a:pt x="8925" y="1999"/>
                    </a:lnTo>
                    <a:lnTo>
                      <a:pt x="9222" y="1999"/>
                    </a:lnTo>
                    <a:lnTo>
                      <a:pt x="9222" y="2270"/>
                    </a:lnTo>
                    <a:cubicBezTo>
                      <a:pt x="9157" y="2199"/>
                      <a:pt x="9067" y="2164"/>
                      <a:pt x="8975" y="2164"/>
                    </a:cubicBezTo>
                    <a:cubicBezTo>
                      <a:pt x="8883" y="2164"/>
                      <a:pt x="8790" y="2199"/>
                      <a:pt x="8719" y="2270"/>
                    </a:cubicBezTo>
                    <a:lnTo>
                      <a:pt x="8719" y="1870"/>
                    </a:lnTo>
                    <a:cubicBezTo>
                      <a:pt x="8719" y="1793"/>
                      <a:pt x="8783" y="1728"/>
                      <a:pt x="8861" y="1728"/>
                    </a:cubicBezTo>
                    <a:close/>
                    <a:moveTo>
                      <a:pt x="8970" y="2305"/>
                    </a:moveTo>
                    <a:cubicBezTo>
                      <a:pt x="9025" y="2305"/>
                      <a:pt x="9080" y="2328"/>
                      <a:pt x="9118" y="2373"/>
                    </a:cubicBezTo>
                    <a:lnTo>
                      <a:pt x="10395" y="3637"/>
                    </a:lnTo>
                    <a:lnTo>
                      <a:pt x="9544" y="3637"/>
                    </a:lnTo>
                    <a:lnTo>
                      <a:pt x="9544" y="3792"/>
                    </a:lnTo>
                    <a:lnTo>
                      <a:pt x="10537" y="3792"/>
                    </a:lnTo>
                    <a:lnTo>
                      <a:pt x="10769" y="4011"/>
                    </a:lnTo>
                    <a:cubicBezTo>
                      <a:pt x="10782" y="4037"/>
                      <a:pt x="10795" y="4063"/>
                      <a:pt x="10808" y="4088"/>
                    </a:cubicBezTo>
                    <a:lnTo>
                      <a:pt x="7132" y="4088"/>
                    </a:lnTo>
                    <a:cubicBezTo>
                      <a:pt x="7145" y="4063"/>
                      <a:pt x="7158" y="4037"/>
                      <a:pt x="7184" y="4011"/>
                    </a:cubicBezTo>
                    <a:lnTo>
                      <a:pt x="8822" y="2373"/>
                    </a:lnTo>
                    <a:cubicBezTo>
                      <a:pt x="8861" y="2328"/>
                      <a:pt x="8915" y="2305"/>
                      <a:pt x="8970" y="2305"/>
                    </a:cubicBezTo>
                    <a:close/>
                    <a:moveTo>
                      <a:pt x="11105" y="4230"/>
                    </a:moveTo>
                    <a:lnTo>
                      <a:pt x="11105" y="4514"/>
                    </a:lnTo>
                    <a:lnTo>
                      <a:pt x="6849" y="4514"/>
                    </a:lnTo>
                    <a:lnTo>
                      <a:pt x="6849" y="4411"/>
                    </a:lnTo>
                    <a:lnTo>
                      <a:pt x="7455" y="4411"/>
                    </a:lnTo>
                    <a:lnTo>
                      <a:pt x="7455" y="4269"/>
                    </a:lnTo>
                    <a:lnTo>
                      <a:pt x="6849" y="4269"/>
                    </a:lnTo>
                    <a:lnTo>
                      <a:pt x="6849" y="4230"/>
                    </a:lnTo>
                    <a:close/>
                    <a:moveTo>
                      <a:pt x="10860" y="4656"/>
                    </a:moveTo>
                    <a:lnTo>
                      <a:pt x="10860" y="7944"/>
                    </a:lnTo>
                    <a:lnTo>
                      <a:pt x="10731" y="7944"/>
                    </a:lnTo>
                    <a:lnTo>
                      <a:pt x="10731" y="5391"/>
                    </a:lnTo>
                    <a:cubicBezTo>
                      <a:pt x="10731" y="5043"/>
                      <a:pt x="10473" y="4869"/>
                      <a:pt x="10215" y="4869"/>
                    </a:cubicBezTo>
                    <a:cubicBezTo>
                      <a:pt x="9957" y="4869"/>
                      <a:pt x="9699" y="5043"/>
                      <a:pt x="9699" y="5391"/>
                    </a:cubicBezTo>
                    <a:lnTo>
                      <a:pt x="9699" y="7944"/>
                    </a:lnTo>
                    <a:lnTo>
                      <a:pt x="9505" y="7944"/>
                    </a:lnTo>
                    <a:lnTo>
                      <a:pt x="9505" y="5391"/>
                    </a:lnTo>
                    <a:cubicBezTo>
                      <a:pt x="9505" y="5043"/>
                      <a:pt x="9244" y="4869"/>
                      <a:pt x="8983" y="4869"/>
                    </a:cubicBezTo>
                    <a:cubicBezTo>
                      <a:pt x="8722" y="4869"/>
                      <a:pt x="8461" y="5043"/>
                      <a:pt x="8461" y="5391"/>
                    </a:cubicBezTo>
                    <a:lnTo>
                      <a:pt x="8461" y="7944"/>
                    </a:lnTo>
                    <a:lnTo>
                      <a:pt x="8267" y="7944"/>
                    </a:lnTo>
                    <a:lnTo>
                      <a:pt x="8267" y="5391"/>
                    </a:lnTo>
                    <a:cubicBezTo>
                      <a:pt x="8267" y="5043"/>
                      <a:pt x="8006" y="4869"/>
                      <a:pt x="7745" y="4869"/>
                    </a:cubicBezTo>
                    <a:cubicBezTo>
                      <a:pt x="7484" y="4869"/>
                      <a:pt x="7223" y="5043"/>
                      <a:pt x="7223" y="5391"/>
                    </a:cubicBezTo>
                    <a:lnTo>
                      <a:pt x="7223" y="7944"/>
                    </a:lnTo>
                    <a:lnTo>
                      <a:pt x="7094" y="7944"/>
                    </a:lnTo>
                    <a:lnTo>
                      <a:pt x="7094" y="4656"/>
                    </a:lnTo>
                    <a:close/>
                    <a:moveTo>
                      <a:pt x="7751" y="5014"/>
                    </a:moveTo>
                    <a:cubicBezTo>
                      <a:pt x="7938" y="5014"/>
                      <a:pt x="8125" y="5139"/>
                      <a:pt x="8125" y="5391"/>
                    </a:cubicBezTo>
                    <a:lnTo>
                      <a:pt x="8125" y="7957"/>
                    </a:lnTo>
                    <a:lnTo>
                      <a:pt x="7377" y="7957"/>
                    </a:lnTo>
                    <a:lnTo>
                      <a:pt x="7377" y="7570"/>
                    </a:lnTo>
                    <a:lnTo>
                      <a:pt x="7764" y="7570"/>
                    </a:lnTo>
                    <a:lnTo>
                      <a:pt x="7764" y="7429"/>
                    </a:lnTo>
                    <a:lnTo>
                      <a:pt x="7377" y="7429"/>
                    </a:lnTo>
                    <a:lnTo>
                      <a:pt x="7377" y="5391"/>
                    </a:lnTo>
                    <a:cubicBezTo>
                      <a:pt x="7377" y="5139"/>
                      <a:pt x="7564" y="5014"/>
                      <a:pt x="7751" y="5014"/>
                    </a:cubicBezTo>
                    <a:close/>
                    <a:moveTo>
                      <a:pt x="8977" y="5014"/>
                    </a:moveTo>
                    <a:cubicBezTo>
                      <a:pt x="9164" y="5014"/>
                      <a:pt x="9351" y="5139"/>
                      <a:pt x="9351" y="5391"/>
                    </a:cubicBezTo>
                    <a:lnTo>
                      <a:pt x="9351" y="7957"/>
                    </a:lnTo>
                    <a:lnTo>
                      <a:pt x="8603" y="7957"/>
                    </a:lnTo>
                    <a:lnTo>
                      <a:pt x="8603" y="5391"/>
                    </a:lnTo>
                    <a:cubicBezTo>
                      <a:pt x="8603" y="5139"/>
                      <a:pt x="8790" y="5014"/>
                      <a:pt x="8977" y="5014"/>
                    </a:cubicBezTo>
                    <a:close/>
                    <a:moveTo>
                      <a:pt x="10215" y="5017"/>
                    </a:moveTo>
                    <a:cubicBezTo>
                      <a:pt x="10421" y="5017"/>
                      <a:pt x="10589" y="5185"/>
                      <a:pt x="10589" y="5391"/>
                    </a:cubicBezTo>
                    <a:lnTo>
                      <a:pt x="10589" y="6358"/>
                    </a:lnTo>
                    <a:lnTo>
                      <a:pt x="10202" y="6358"/>
                    </a:lnTo>
                    <a:lnTo>
                      <a:pt x="10202" y="6500"/>
                    </a:lnTo>
                    <a:lnTo>
                      <a:pt x="10589" y="6500"/>
                    </a:lnTo>
                    <a:lnTo>
                      <a:pt x="10589" y="7957"/>
                    </a:lnTo>
                    <a:lnTo>
                      <a:pt x="9841" y="7957"/>
                    </a:lnTo>
                    <a:lnTo>
                      <a:pt x="9841" y="5391"/>
                    </a:lnTo>
                    <a:cubicBezTo>
                      <a:pt x="9841" y="5185"/>
                      <a:pt x="10008" y="5017"/>
                      <a:pt x="10215" y="5017"/>
                    </a:cubicBezTo>
                    <a:close/>
                    <a:moveTo>
                      <a:pt x="11362" y="8086"/>
                    </a:moveTo>
                    <a:lnTo>
                      <a:pt x="11362" y="8615"/>
                    </a:lnTo>
                    <a:cubicBezTo>
                      <a:pt x="10595" y="8338"/>
                      <a:pt x="9789" y="8199"/>
                      <a:pt x="8981" y="8199"/>
                    </a:cubicBezTo>
                    <a:cubicBezTo>
                      <a:pt x="8174" y="8199"/>
                      <a:pt x="7365" y="8338"/>
                      <a:pt x="6591" y="8615"/>
                    </a:cubicBezTo>
                    <a:lnTo>
                      <a:pt x="6591" y="8383"/>
                    </a:lnTo>
                    <a:lnTo>
                      <a:pt x="7236" y="8396"/>
                    </a:lnTo>
                    <a:lnTo>
                      <a:pt x="7236" y="8241"/>
                    </a:lnTo>
                    <a:lnTo>
                      <a:pt x="6591" y="8241"/>
                    </a:lnTo>
                    <a:lnTo>
                      <a:pt x="6591" y="8086"/>
                    </a:lnTo>
                    <a:close/>
                    <a:moveTo>
                      <a:pt x="8989" y="8350"/>
                    </a:moveTo>
                    <a:cubicBezTo>
                      <a:pt x="10614" y="8350"/>
                      <a:pt x="12255" y="8924"/>
                      <a:pt x="13581" y="10124"/>
                    </a:cubicBezTo>
                    <a:lnTo>
                      <a:pt x="12459" y="10124"/>
                    </a:lnTo>
                    <a:lnTo>
                      <a:pt x="12459" y="10279"/>
                    </a:lnTo>
                    <a:lnTo>
                      <a:pt x="13748" y="10279"/>
                    </a:lnTo>
                    <a:cubicBezTo>
                      <a:pt x="14058" y="10575"/>
                      <a:pt x="14354" y="10911"/>
                      <a:pt x="14600" y="11272"/>
                    </a:cubicBezTo>
                    <a:lnTo>
                      <a:pt x="13710" y="11272"/>
                    </a:lnTo>
                    <a:lnTo>
                      <a:pt x="13710" y="11414"/>
                    </a:lnTo>
                    <a:lnTo>
                      <a:pt x="14703" y="11414"/>
                    </a:lnTo>
                    <a:cubicBezTo>
                      <a:pt x="15141" y="12071"/>
                      <a:pt x="15451" y="12781"/>
                      <a:pt x="15644" y="13542"/>
                    </a:cubicBezTo>
                    <a:lnTo>
                      <a:pt x="13168" y="13542"/>
                    </a:lnTo>
                    <a:lnTo>
                      <a:pt x="13168" y="13683"/>
                    </a:lnTo>
                    <a:lnTo>
                      <a:pt x="15683" y="13683"/>
                    </a:lnTo>
                    <a:cubicBezTo>
                      <a:pt x="15722" y="13890"/>
                      <a:pt x="15760" y="14109"/>
                      <a:pt x="15799" y="14328"/>
                    </a:cubicBezTo>
                    <a:lnTo>
                      <a:pt x="9428" y="14328"/>
                    </a:lnTo>
                    <a:lnTo>
                      <a:pt x="9428" y="14470"/>
                    </a:lnTo>
                    <a:lnTo>
                      <a:pt x="15812" y="14470"/>
                    </a:lnTo>
                    <a:cubicBezTo>
                      <a:pt x="15825" y="14612"/>
                      <a:pt x="15838" y="14754"/>
                      <a:pt x="15850" y="14896"/>
                    </a:cubicBezTo>
                    <a:lnTo>
                      <a:pt x="2116" y="14896"/>
                    </a:lnTo>
                    <a:cubicBezTo>
                      <a:pt x="2129" y="14638"/>
                      <a:pt x="2154" y="14380"/>
                      <a:pt x="2193" y="14135"/>
                    </a:cubicBezTo>
                    <a:lnTo>
                      <a:pt x="4669" y="14135"/>
                    </a:lnTo>
                    <a:lnTo>
                      <a:pt x="4669" y="13980"/>
                    </a:lnTo>
                    <a:lnTo>
                      <a:pt x="2219" y="13967"/>
                    </a:lnTo>
                    <a:cubicBezTo>
                      <a:pt x="2348" y="13284"/>
                      <a:pt x="2580" y="12626"/>
                      <a:pt x="2902" y="12007"/>
                    </a:cubicBezTo>
                    <a:lnTo>
                      <a:pt x="3663" y="12007"/>
                    </a:lnTo>
                    <a:lnTo>
                      <a:pt x="3663" y="11865"/>
                    </a:lnTo>
                    <a:lnTo>
                      <a:pt x="2993" y="11865"/>
                    </a:lnTo>
                    <a:cubicBezTo>
                      <a:pt x="4271" y="9576"/>
                      <a:pt x="6614" y="8350"/>
                      <a:pt x="8989" y="8350"/>
                    </a:cubicBezTo>
                    <a:close/>
                    <a:moveTo>
                      <a:pt x="17153" y="15025"/>
                    </a:moveTo>
                    <a:lnTo>
                      <a:pt x="17153" y="15347"/>
                    </a:lnTo>
                    <a:lnTo>
                      <a:pt x="826" y="15347"/>
                    </a:lnTo>
                    <a:lnTo>
                      <a:pt x="813" y="15025"/>
                    </a:lnTo>
                    <a:close/>
                    <a:moveTo>
                      <a:pt x="3007" y="16114"/>
                    </a:moveTo>
                    <a:cubicBezTo>
                      <a:pt x="3498" y="16114"/>
                      <a:pt x="3991" y="16466"/>
                      <a:pt x="3999" y="17088"/>
                    </a:cubicBezTo>
                    <a:lnTo>
                      <a:pt x="3999" y="17539"/>
                    </a:lnTo>
                    <a:lnTo>
                      <a:pt x="3147" y="17539"/>
                    </a:lnTo>
                    <a:lnTo>
                      <a:pt x="3147" y="17694"/>
                    </a:lnTo>
                    <a:lnTo>
                      <a:pt x="3999" y="17694"/>
                    </a:lnTo>
                    <a:lnTo>
                      <a:pt x="3999" y="18907"/>
                    </a:lnTo>
                    <a:lnTo>
                      <a:pt x="2038" y="18907"/>
                    </a:lnTo>
                    <a:lnTo>
                      <a:pt x="2038" y="18520"/>
                    </a:lnTo>
                    <a:lnTo>
                      <a:pt x="2980" y="18520"/>
                    </a:lnTo>
                    <a:lnTo>
                      <a:pt x="2980" y="18378"/>
                    </a:lnTo>
                    <a:lnTo>
                      <a:pt x="2038" y="18378"/>
                    </a:lnTo>
                    <a:lnTo>
                      <a:pt x="2038" y="17088"/>
                    </a:lnTo>
                    <a:cubicBezTo>
                      <a:pt x="2038" y="17024"/>
                      <a:pt x="2051" y="16959"/>
                      <a:pt x="2064" y="16895"/>
                    </a:cubicBezTo>
                    <a:lnTo>
                      <a:pt x="2580" y="16895"/>
                    </a:lnTo>
                    <a:lnTo>
                      <a:pt x="2580" y="16766"/>
                    </a:lnTo>
                    <a:lnTo>
                      <a:pt x="2103" y="16766"/>
                    </a:lnTo>
                    <a:cubicBezTo>
                      <a:pt x="2259" y="16319"/>
                      <a:pt x="2633" y="16114"/>
                      <a:pt x="3007" y="16114"/>
                    </a:cubicBezTo>
                    <a:close/>
                    <a:moveTo>
                      <a:pt x="6067" y="16107"/>
                    </a:moveTo>
                    <a:cubicBezTo>
                      <a:pt x="6563" y="16107"/>
                      <a:pt x="7055" y="16476"/>
                      <a:pt x="7055" y="17088"/>
                    </a:cubicBezTo>
                    <a:lnTo>
                      <a:pt x="7055" y="17617"/>
                    </a:lnTo>
                    <a:lnTo>
                      <a:pt x="6281" y="17617"/>
                    </a:lnTo>
                    <a:lnTo>
                      <a:pt x="6281" y="17759"/>
                    </a:lnTo>
                    <a:lnTo>
                      <a:pt x="7055" y="17759"/>
                    </a:lnTo>
                    <a:lnTo>
                      <a:pt x="7055" y="18907"/>
                    </a:lnTo>
                    <a:lnTo>
                      <a:pt x="5108" y="18907"/>
                    </a:lnTo>
                    <a:lnTo>
                      <a:pt x="5108" y="18687"/>
                    </a:lnTo>
                    <a:lnTo>
                      <a:pt x="5456" y="18687"/>
                    </a:lnTo>
                    <a:lnTo>
                      <a:pt x="5456" y="18545"/>
                    </a:lnTo>
                    <a:lnTo>
                      <a:pt x="5108" y="18545"/>
                    </a:lnTo>
                    <a:lnTo>
                      <a:pt x="5108" y="17088"/>
                    </a:lnTo>
                    <a:cubicBezTo>
                      <a:pt x="5108" y="16972"/>
                      <a:pt x="5121" y="16856"/>
                      <a:pt x="5172" y="16753"/>
                    </a:cubicBezTo>
                    <a:lnTo>
                      <a:pt x="5946" y="16753"/>
                    </a:lnTo>
                    <a:lnTo>
                      <a:pt x="5946" y="16598"/>
                    </a:lnTo>
                    <a:lnTo>
                      <a:pt x="5237" y="16598"/>
                    </a:lnTo>
                    <a:cubicBezTo>
                      <a:pt x="5428" y="16260"/>
                      <a:pt x="5749" y="16107"/>
                      <a:pt x="6067" y="16107"/>
                    </a:cubicBezTo>
                    <a:close/>
                    <a:moveTo>
                      <a:pt x="9144" y="16108"/>
                    </a:moveTo>
                    <a:cubicBezTo>
                      <a:pt x="9686" y="16108"/>
                      <a:pt x="10124" y="16546"/>
                      <a:pt x="10124" y="17088"/>
                    </a:cubicBezTo>
                    <a:lnTo>
                      <a:pt x="10124" y="18907"/>
                    </a:lnTo>
                    <a:lnTo>
                      <a:pt x="8177" y="18907"/>
                    </a:lnTo>
                    <a:lnTo>
                      <a:pt x="8177" y="18520"/>
                    </a:lnTo>
                    <a:lnTo>
                      <a:pt x="8757" y="18520"/>
                    </a:lnTo>
                    <a:lnTo>
                      <a:pt x="8757" y="18378"/>
                    </a:lnTo>
                    <a:lnTo>
                      <a:pt x="8164" y="18365"/>
                    </a:lnTo>
                    <a:lnTo>
                      <a:pt x="8164" y="17256"/>
                    </a:lnTo>
                    <a:lnTo>
                      <a:pt x="8577" y="17256"/>
                    </a:lnTo>
                    <a:lnTo>
                      <a:pt x="8577" y="17101"/>
                    </a:lnTo>
                    <a:lnTo>
                      <a:pt x="8164" y="17101"/>
                    </a:lnTo>
                    <a:lnTo>
                      <a:pt x="8164" y="17088"/>
                    </a:lnTo>
                    <a:cubicBezTo>
                      <a:pt x="8164" y="16546"/>
                      <a:pt x="8603" y="16108"/>
                      <a:pt x="9144" y="16108"/>
                    </a:cubicBezTo>
                    <a:close/>
                    <a:moveTo>
                      <a:pt x="12214" y="16108"/>
                    </a:moveTo>
                    <a:cubicBezTo>
                      <a:pt x="12755" y="16108"/>
                      <a:pt x="13194" y="16546"/>
                      <a:pt x="13194" y="17088"/>
                    </a:cubicBezTo>
                    <a:lnTo>
                      <a:pt x="13194" y="17269"/>
                    </a:lnTo>
                    <a:lnTo>
                      <a:pt x="12291" y="17269"/>
                    </a:lnTo>
                    <a:lnTo>
                      <a:pt x="12291" y="17411"/>
                    </a:lnTo>
                    <a:lnTo>
                      <a:pt x="13194" y="17411"/>
                    </a:lnTo>
                    <a:lnTo>
                      <a:pt x="13194" y="18907"/>
                    </a:lnTo>
                    <a:lnTo>
                      <a:pt x="11234" y="18907"/>
                    </a:lnTo>
                    <a:lnTo>
                      <a:pt x="11234" y="17088"/>
                    </a:lnTo>
                    <a:cubicBezTo>
                      <a:pt x="11234" y="16546"/>
                      <a:pt x="11672" y="16108"/>
                      <a:pt x="12214" y="16108"/>
                    </a:cubicBezTo>
                    <a:close/>
                    <a:moveTo>
                      <a:pt x="15270" y="16108"/>
                    </a:moveTo>
                    <a:cubicBezTo>
                      <a:pt x="15812" y="16108"/>
                      <a:pt x="16250" y="16546"/>
                      <a:pt x="16250" y="17088"/>
                    </a:cubicBezTo>
                    <a:lnTo>
                      <a:pt x="16250" y="18907"/>
                    </a:lnTo>
                    <a:lnTo>
                      <a:pt x="14303" y="18907"/>
                    </a:lnTo>
                    <a:lnTo>
                      <a:pt x="14303" y="18610"/>
                    </a:lnTo>
                    <a:lnTo>
                      <a:pt x="14883" y="18610"/>
                    </a:lnTo>
                    <a:lnTo>
                      <a:pt x="14883" y="18468"/>
                    </a:lnTo>
                    <a:lnTo>
                      <a:pt x="14303" y="18455"/>
                    </a:lnTo>
                    <a:lnTo>
                      <a:pt x="14303" y="17088"/>
                    </a:lnTo>
                    <a:cubicBezTo>
                      <a:pt x="14303" y="16546"/>
                      <a:pt x="14741" y="16108"/>
                      <a:pt x="15270" y="16108"/>
                    </a:cubicBezTo>
                    <a:close/>
                    <a:moveTo>
                      <a:pt x="16766" y="15489"/>
                    </a:moveTo>
                    <a:lnTo>
                      <a:pt x="16766" y="16095"/>
                    </a:lnTo>
                    <a:lnTo>
                      <a:pt x="16315" y="16095"/>
                    </a:lnTo>
                    <a:lnTo>
                      <a:pt x="16315" y="16237"/>
                    </a:lnTo>
                    <a:lnTo>
                      <a:pt x="16766" y="16237"/>
                    </a:lnTo>
                    <a:lnTo>
                      <a:pt x="16766" y="18919"/>
                    </a:lnTo>
                    <a:lnTo>
                      <a:pt x="16405" y="18919"/>
                    </a:lnTo>
                    <a:lnTo>
                      <a:pt x="16405" y="17088"/>
                    </a:lnTo>
                    <a:cubicBezTo>
                      <a:pt x="16341" y="16405"/>
                      <a:pt x="15812" y="16063"/>
                      <a:pt x="15283" y="16063"/>
                    </a:cubicBezTo>
                    <a:cubicBezTo>
                      <a:pt x="14754" y="16063"/>
                      <a:pt x="14226" y="16405"/>
                      <a:pt x="14161" y="17088"/>
                    </a:cubicBezTo>
                    <a:lnTo>
                      <a:pt x="14161" y="18907"/>
                    </a:lnTo>
                    <a:lnTo>
                      <a:pt x="13336" y="18907"/>
                    </a:lnTo>
                    <a:lnTo>
                      <a:pt x="13336" y="17088"/>
                    </a:lnTo>
                    <a:cubicBezTo>
                      <a:pt x="13271" y="16405"/>
                      <a:pt x="12742" y="16063"/>
                      <a:pt x="12214" y="16063"/>
                    </a:cubicBezTo>
                    <a:cubicBezTo>
                      <a:pt x="11685" y="16063"/>
                      <a:pt x="11156" y="16405"/>
                      <a:pt x="11092" y="17088"/>
                    </a:cubicBezTo>
                    <a:lnTo>
                      <a:pt x="11092" y="18907"/>
                    </a:lnTo>
                    <a:lnTo>
                      <a:pt x="10266" y="18907"/>
                    </a:lnTo>
                    <a:lnTo>
                      <a:pt x="10266" y="17088"/>
                    </a:lnTo>
                    <a:cubicBezTo>
                      <a:pt x="10208" y="16405"/>
                      <a:pt x="9679" y="16063"/>
                      <a:pt x="9149" y="16063"/>
                    </a:cubicBezTo>
                    <a:cubicBezTo>
                      <a:pt x="8619" y="16063"/>
                      <a:pt x="8087" y="16405"/>
                      <a:pt x="8022" y="17088"/>
                    </a:cubicBezTo>
                    <a:lnTo>
                      <a:pt x="8022" y="18907"/>
                    </a:lnTo>
                    <a:lnTo>
                      <a:pt x="7210" y="18907"/>
                    </a:lnTo>
                    <a:lnTo>
                      <a:pt x="7210" y="17088"/>
                    </a:lnTo>
                    <a:cubicBezTo>
                      <a:pt x="7145" y="16405"/>
                      <a:pt x="6613" y="16063"/>
                      <a:pt x="6081" y="16063"/>
                    </a:cubicBezTo>
                    <a:cubicBezTo>
                      <a:pt x="5549" y="16063"/>
                      <a:pt x="5017" y="16405"/>
                      <a:pt x="4953" y="17088"/>
                    </a:cubicBezTo>
                    <a:lnTo>
                      <a:pt x="4953" y="18907"/>
                    </a:lnTo>
                    <a:lnTo>
                      <a:pt x="4140" y="18907"/>
                    </a:lnTo>
                    <a:lnTo>
                      <a:pt x="4140" y="17088"/>
                    </a:lnTo>
                    <a:cubicBezTo>
                      <a:pt x="4076" y="16405"/>
                      <a:pt x="3547" y="16063"/>
                      <a:pt x="3018" y="16063"/>
                    </a:cubicBezTo>
                    <a:cubicBezTo>
                      <a:pt x="2490" y="16063"/>
                      <a:pt x="1961" y="16405"/>
                      <a:pt x="1896" y="17088"/>
                    </a:cubicBezTo>
                    <a:lnTo>
                      <a:pt x="1896" y="18907"/>
                    </a:lnTo>
                    <a:lnTo>
                      <a:pt x="1213" y="18907"/>
                    </a:lnTo>
                    <a:lnTo>
                      <a:pt x="1226" y="15850"/>
                    </a:lnTo>
                    <a:lnTo>
                      <a:pt x="3057" y="15850"/>
                    </a:lnTo>
                    <a:lnTo>
                      <a:pt x="3057" y="15695"/>
                    </a:lnTo>
                    <a:lnTo>
                      <a:pt x="1213" y="15695"/>
                    </a:lnTo>
                    <a:lnTo>
                      <a:pt x="1213" y="15489"/>
                    </a:lnTo>
                    <a:close/>
                    <a:moveTo>
                      <a:pt x="18069" y="19061"/>
                    </a:moveTo>
                    <a:lnTo>
                      <a:pt x="18069" y="19590"/>
                    </a:lnTo>
                    <a:lnTo>
                      <a:pt x="16766" y="19590"/>
                    </a:lnTo>
                    <a:lnTo>
                      <a:pt x="16766" y="19732"/>
                    </a:lnTo>
                    <a:lnTo>
                      <a:pt x="18069" y="19732"/>
                    </a:lnTo>
                    <a:lnTo>
                      <a:pt x="18069" y="20029"/>
                    </a:lnTo>
                    <a:lnTo>
                      <a:pt x="130" y="20016"/>
                    </a:lnTo>
                    <a:lnTo>
                      <a:pt x="130" y="19538"/>
                    </a:lnTo>
                    <a:lnTo>
                      <a:pt x="1974" y="19538"/>
                    </a:lnTo>
                    <a:lnTo>
                      <a:pt x="1974" y="19384"/>
                    </a:lnTo>
                    <a:lnTo>
                      <a:pt x="130" y="19384"/>
                    </a:lnTo>
                    <a:lnTo>
                      <a:pt x="130" y="19061"/>
                    </a:lnTo>
                    <a:close/>
                    <a:moveTo>
                      <a:pt x="2657" y="20196"/>
                    </a:moveTo>
                    <a:lnTo>
                      <a:pt x="2657" y="20699"/>
                    </a:lnTo>
                    <a:lnTo>
                      <a:pt x="1381" y="20699"/>
                    </a:lnTo>
                    <a:lnTo>
                      <a:pt x="1381" y="20196"/>
                    </a:lnTo>
                    <a:close/>
                    <a:moveTo>
                      <a:pt x="5017" y="20196"/>
                    </a:moveTo>
                    <a:lnTo>
                      <a:pt x="5017" y="20699"/>
                    </a:lnTo>
                    <a:lnTo>
                      <a:pt x="3753" y="20699"/>
                    </a:lnTo>
                    <a:lnTo>
                      <a:pt x="3753" y="20519"/>
                    </a:lnTo>
                    <a:lnTo>
                      <a:pt x="4166" y="20519"/>
                    </a:lnTo>
                    <a:lnTo>
                      <a:pt x="4166" y="20377"/>
                    </a:lnTo>
                    <a:lnTo>
                      <a:pt x="3753" y="20377"/>
                    </a:lnTo>
                    <a:lnTo>
                      <a:pt x="3753" y="20196"/>
                    </a:lnTo>
                    <a:close/>
                    <a:moveTo>
                      <a:pt x="7377" y="20196"/>
                    </a:moveTo>
                    <a:lnTo>
                      <a:pt x="7377" y="20699"/>
                    </a:lnTo>
                    <a:lnTo>
                      <a:pt x="6114" y="20699"/>
                    </a:lnTo>
                    <a:lnTo>
                      <a:pt x="6114" y="20493"/>
                    </a:lnTo>
                    <a:lnTo>
                      <a:pt x="6733" y="20493"/>
                    </a:lnTo>
                    <a:lnTo>
                      <a:pt x="6733" y="20351"/>
                    </a:lnTo>
                    <a:lnTo>
                      <a:pt x="6114" y="20351"/>
                    </a:lnTo>
                    <a:lnTo>
                      <a:pt x="6114" y="20196"/>
                    </a:lnTo>
                    <a:close/>
                    <a:moveTo>
                      <a:pt x="9738" y="20196"/>
                    </a:moveTo>
                    <a:lnTo>
                      <a:pt x="9738" y="20351"/>
                    </a:lnTo>
                    <a:lnTo>
                      <a:pt x="9222" y="20351"/>
                    </a:lnTo>
                    <a:lnTo>
                      <a:pt x="9222" y="20493"/>
                    </a:lnTo>
                    <a:lnTo>
                      <a:pt x="9738" y="20493"/>
                    </a:lnTo>
                    <a:lnTo>
                      <a:pt x="9738" y="20699"/>
                    </a:lnTo>
                    <a:lnTo>
                      <a:pt x="8474" y="20699"/>
                    </a:lnTo>
                    <a:lnTo>
                      <a:pt x="8474" y="20196"/>
                    </a:lnTo>
                    <a:close/>
                    <a:moveTo>
                      <a:pt x="12098" y="20196"/>
                    </a:moveTo>
                    <a:lnTo>
                      <a:pt x="12098" y="20364"/>
                    </a:lnTo>
                    <a:lnTo>
                      <a:pt x="11556" y="20364"/>
                    </a:lnTo>
                    <a:lnTo>
                      <a:pt x="11556" y="20506"/>
                    </a:lnTo>
                    <a:lnTo>
                      <a:pt x="12098" y="20506"/>
                    </a:lnTo>
                    <a:lnTo>
                      <a:pt x="12098" y="20699"/>
                    </a:lnTo>
                    <a:lnTo>
                      <a:pt x="10834" y="20699"/>
                    </a:lnTo>
                    <a:lnTo>
                      <a:pt x="10834" y="20196"/>
                    </a:lnTo>
                    <a:close/>
                    <a:moveTo>
                      <a:pt x="14458" y="20209"/>
                    </a:moveTo>
                    <a:lnTo>
                      <a:pt x="14458" y="20699"/>
                    </a:lnTo>
                    <a:lnTo>
                      <a:pt x="13194" y="20699"/>
                    </a:lnTo>
                    <a:lnTo>
                      <a:pt x="13194" y="20209"/>
                    </a:lnTo>
                    <a:close/>
                    <a:moveTo>
                      <a:pt x="16831" y="20196"/>
                    </a:moveTo>
                    <a:lnTo>
                      <a:pt x="16831" y="20699"/>
                    </a:lnTo>
                    <a:lnTo>
                      <a:pt x="15554" y="20699"/>
                    </a:lnTo>
                    <a:lnTo>
                      <a:pt x="15554" y="20196"/>
                    </a:lnTo>
                    <a:close/>
                    <a:moveTo>
                      <a:pt x="2386" y="20841"/>
                    </a:moveTo>
                    <a:lnTo>
                      <a:pt x="2386" y="23291"/>
                    </a:lnTo>
                    <a:lnTo>
                      <a:pt x="2064" y="23291"/>
                    </a:lnTo>
                    <a:lnTo>
                      <a:pt x="2064" y="23433"/>
                    </a:lnTo>
                    <a:lnTo>
                      <a:pt x="2386" y="23433"/>
                    </a:lnTo>
                    <a:lnTo>
                      <a:pt x="2386" y="26967"/>
                    </a:lnTo>
                    <a:lnTo>
                      <a:pt x="1677" y="26967"/>
                    </a:lnTo>
                    <a:lnTo>
                      <a:pt x="1677" y="25871"/>
                    </a:lnTo>
                    <a:lnTo>
                      <a:pt x="2103" y="25871"/>
                    </a:lnTo>
                    <a:lnTo>
                      <a:pt x="2103" y="25716"/>
                    </a:lnTo>
                    <a:lnTo>
                      <a:pt x="1677" y="25716"/>
                    </a:lnTo>
                    <a:lnTo>
                      <a:pt x="1677" y="21757"/>
                    </a:lnTo>
                    <a:lnTo>
                      <a:pt x="1896" y="21757"/>
                    </a:lnTo>
                    <a:lnTo>
                      <a:pt x="1896" y="21615"/>
                    </a:lnTo>
                    <a:lnTo>
                      <a:pt x="1677" y="21615"/>
                    </a:lnTo>
                    <a:lnTo>
                      <a:pt x="1677" y="20841"/>
                    </a:lnTo>
                    <a:close/>
                    <a:moveTo>
                      <a:pt x="4747" y="20841"/>
                    </a:moveTo>
                    <a:lnTo>
                      <a:pt x="4747" y="23872"/>
                    </a:lnTo>
                    <a:lnTo>
                      <a:pt x="4295" y="23872"/>
                    </a:lnTo>
                    <a:lnTo>
                      <a:pt x="4295" y="24014"/>
                    </a:lnTo>
                    <a:lnTo>
                      <a:pt x="4747" y="24014"/>
                    </a:lnTo>
                    <a:lnTo>
                      <a:pt x="4747" y="25239"/>
                    </a:lnTo>
                    <a:lnTo>
                      <a:pt x="4424" y="25239"/>
                    </a:lnTo>
                    <a:lnTo>
                      <a:pt x="4424" y="25381"/>
                    </a:lnTo>
                    <a:lnTo>
                      <a:pt x="4747" y="25381"/>
                    </a:lnTo>
                    <a:lnTo>
                      <a:pt x="4747" y="26967"/>
                    </a:lnTo>
                    <a:lnTo>
                      <a:pt x="4024" y="26967"/>
                    </a:lnTo>
                    <a:lnTo>
                      <a:pt x="4024" y="26283"/>
                    </a:lnTo>
                    <a:lnTo>
                      <a:pt x="4360" y="26283"/>
                    </a:lnTo>
                    <a:lnTo>
                      <a:pt x="4360" y="26141"/>
                    </a:lnTo>
                    <a:lnTo>
                      <a:pt x="4024" y="26141"/>
                    </a:lnTo>
                    <a:lnTo>
                      <a:pt x="4024" y="21873"/>
                    </a:lnTo>
                    <a:lnTo>
                      <a:pt x="4256" y="21873"/>
                    </a:lnTo>
                    <a:lnTo>
                      <a:pt x="4256" y="21731"/>
                    </a:lnTo>
                    <a:lnTo>
                      <a:pt x="4024" y="21731"/>
                    </a:lnTo>
                    <a:lnTo>
                      <a:pt x="4024" y="20841"/>
                    </a:lnTo>
                    <a:close/>
                    <a:moveTo>
                      <a:pt x="7119" y="20841"/>
                    </a:moveTo>
                    <a:lnTo>
                      <a:pt x="7119" y="21770"/>
                    </a:lnTo>
                    <a:lnTo>
                      <a:pt x="6733" y="21770"/>
                    </a:lnTo>
                    <a:lnTo>
                      <a:pt x="6733" y="21924"/>
                    </a:lnTo>
                    <a:lnTo>
                      <a:pt x="7107" y="21924"/>
                    </a:lnTo>
                    <a:lnTo>
                      <a:pt x="7107" y="25445"/>
                    </a:lnTo>
                    <a:lnTo>
                      <a:pt x="6707" y="25445"/>
                    </a:lnTo>
                    <a:lnTo>
                      <a:pt x="6707" y="25587"/>
                    </a:lnTo>
                    <a:lnTo>
                      <a:pt x="7107" y="25587"/>
                    </a:lnTo>
                    <a:lnTo>
                      <a:pt x="7107" y="26967"/>
                    </a:lnTo>
                    <a:lnTo>
                      <a:pt x="6384" y="26967"/>
                    </a:lnTo>
                    <a:lnTo>
                      <a:pt x="6384" y="23446"/>
                    </a:lnTo>
                    <a:lnTo>
                      <a:pt x="6668" y="23446"/>
                    </a:lnTo>
                    <a:lnTo>
                      <a:pt x="6668" y="23304"/>
                    </a:lnTo>
                    <a:lnTo>
                      <a:pt x="6397" y="23304"/>
                    </a:lnTo>
                    <a:lnTo>
                      <a:pt x="6397" y="20841"/>
                    </a:lnTo>
                    <a:close/>
                    <a:moveTo>
                      <a:pt x="9467" y="20854"/>
                    </a:moveTo>
                    <a:lnTo>
                      <a:pt x="9467" y="23162"/>
                    </a:lnTo>
                    <a:lnTo>
                      <a:pt x="9235" y="23162"/>
                    </a:lnTo>
                    <a:lnTo>
                      <a:pt x="9235" y="23304"/>
                    </a:lnTo>
                    <a:lnTo>
                      <a:pt x="9467" y="23304"/>
                    </a:lnTo>
                    <a:lnTo>
                      <a:pt x="9467" y="26967"/>
                    </a:lnTo>
                    <a:lnTo>
                      <a:pt x="8744" y="26967"/>
                    </a:lnTo>
                    <a:lnTo>
                      <a:pt x="8744" y="24284"/>
                    </a:lnTo>
                    <a:lnTo>
                      <a:pt x="9054" y="24284"/>
                    </a:lnTo>
                    <a:lnTo>
                      <a:pt x="9054" y="24143"/>
                    </a:lnTo>
                    <a:lnTo>
                      <a:pt x="8744" y="24143"/>
                    </a:lnTo>
                    <a:lnTo>
                      <a:pt x="8744" y="22040"/>
                    </a:lnTo>
                    <a:lnTo>
                      <a:pt x="9067" y="22040"/>
                    </a:lnTo>
                    <a:lnTo>
                      <a:pt x="9067" y="21899"/>
                    </a:lnTo>
                    <a:lnTo>
                      <a:pt x="8744" y="21899"/>
                    </a:lnTo>
                    <a:lnTo>
                      <a:pt x="8744" y="20854"/>
                    </a:lnTo>
                    <a:close/>
                    <a:moveTo>
                      <a:pt x="14187" y="20841"/>
                    </a:moveTo>
                    <a:lnTo>
                      <a:pt x="14187" y="23098"/>
                    </a:lnTo>
                    <a:lnTo>
                      <a:pt x="13993" y="23098"/>
                    </a:lnTo>
                    <a:lnTo>
                      <a:pt x="13993" y="23253"/>
                    </a:lnTo>
                    <a:lnTo>
                      <a:pt x="14187" y="23253"/>
                    </a:lnTo>
                    <a:lnTo>
                      <a:pt x="14187" y="26967"/>
                    </a:lnTo>
                    <a:lnTo>
                      <a:pt x="13465" y="26967"/>
                    </a:lnTo>
                    <a:lnTo>
                      <a:pt x="13465" y="25677"/>
                    </a:lnTo>
                    <a:lnTo>
                      <a:pt x="13890" y="25677"/>
                    </a:lnTo>
                    <a:lnTo>
                      <a:pt x="13890" y="25535"/>
                    </a:lnTo>
                    <a:lnTo>
                      <a:pt x="13465" y="25535"/>
                    </a:lnTo>
                    <a:lnTo>
                      <a:pt x="13465" y="21679"/>
                    </a:lnTo>
                    <a:lnTo>
                      <a:pt x="13684" y="21679"/>
                    </a:lnTo>
                    <a:lnTo>
                      <a:pt x="13684" y="21537"/>
                    </a:lnTo>
                    <a:lnTo>
                      <a:pt x="13465" y="21537"/>
                    </a:lnTo>
                    <a:lnTo>
                      <a:pt x="13465" y="20841"/>
                    </a:lnTo>
                    <a:close/>
                    <a:moveTo>
                      <a:pt x="16547" y="20841"/>
                    </a:moveTo>
                    <a:lnTo>
                      <a:pt x="16547" y="23369"/>
                    </a:lnTo>
                    <a:lnTo>
                      <a:pt x="16353" y="23369"/>
                    </a:lnTo>
                    <a:lnTo>
                      <a:pt x="16353" y="23511"/>
                    </a:lnTo>
                    <a:lnTo>
                      <a:pt x="16547" y="23511"/>
                    </a:lnTo>
                    <a:lnTo>
                      <a:pt x="16547" y="26232"/>
                    </a:lnTo>
                    <a:lnTo>
                      <a:pt x="16315" y="26232"/>
                    </a:lnTo>
                    <a:lnTo>
                      <a:pt x="16315" y="26374"/>
                    </a:lnTo>
                    <a:lnTo>
                      <a:pt x="16547" y="26374"/>
                    </a:lnTo>
                    <a:lnTo>
                      <a:pt x="16547" y="26967"/>
                    </a:lnTo>
                    <a:lnTo>
                      <a:pt x="15825" y="26967"/>
                    </a:lnTo>
                    <a:lnTo>
                      <a:pt x="15825" y="25432"/>
                    </a:lnTo>
                    <a:lnTo>
                      <a:pt x="16289" y="25432"/>
                    </a:lnTo>
                    <a:lnTo>
                      <a:pt x="16289" y="25290"/>
                    </a:lnTo>
                    <a:lnTo>
                      <a:pt x="15825" y="25290"/>
                    </a:lnTo>
                    <a:lnTo>
                      <a:pt x="15825" y="21911"/>
                    </a:lnTo>
                    <a:lnTo>
                      <a:pt x="16224" y="21911"/>
                    </a:lnTo>
                    <a:lnTo>
                      <a:pt x="16224" y="21757"/>
                    </a:lnTo>
                    <a:lnTo>
                      <a:pt x="15825" y="21757"/>
                    </a:lnTo>
                    <a:lnTo>
                      <a:pt x="15825" y="20841"/>
                    </a:lnTo>
                    <a:close/>
                    <a:moveTo>
                      <a:pt x="11827" y="20854"/>
                    </a:moveTo>
                    <a:lnTo>
                      <a:pt x="11827" y="23743"/>
                    </a:lnTo>
                    <a:lnTo>
                      <a:pt x="11659" y="23743"/>
                    </a:lnTo>
                    <a:lnTo>
                      <a:pt x="11659" y="23897"/>
                    </a:lnTo>
                    <a:lnTo>
                      <a:pt x="11827" y="23897"/>
                    </a:lnTo>
                    <a:lnTo>
                      <a:pt x="11827" y="26980"/>
                    </a:lnTo>
                    <a:lnTo>
                      <a:pt x="11105" y="26980"/>
                    </a:lnTo>
                    <a:lnTo>
                      <a:pt x="11105" y="22221"/>
                    </a:lnTo>
                    <a:lnTo>
                      <a:pt x="11466" y="22221"/>
                    </a:lnTo>
                    <a:lnTo>
                      <a:pt x="11466" y="22079"/>
                    </a:lnTo>
                    <a:lnTo>
                      <a:pt x="11105" y="22079"/>
                    </a:lnTo>
                    <a:lnTo>
                      <a:pt x="11105" y="20854"/>
                    </a:lnTo>
                    <a:close/>
                    <a:moveTo>
                      <a:pt x="2657" y="27109"/>
                    </a:moveTo>
                    <a:lnTo>
                      <a:pt x="2657" y="27612"/>
                    </a:lnTo>
                    <a:lnTo>
                      <a:pt x="1381" y="27612"/>
                    </a:lnTo>
                    <a:lnTo>
                      <a:pt x="1381" y="27109"/>
                    </a:lnTo>
                    <a:close/>
                    <a:moveTo>
                      <a:pt x="7377" y="27109"/>
                    </a:moveTo>
                    <a:lnTo>
                      <a:pt x="7377" y="27612"/>
                    </a:lnTo>
                    <a:lnTo>
                      <a:pt x="6114" y="27612"/>
                    </a:lnTo>
                    <a:lnTo>
                      <a:pt x="6114" y="27109"/>
                    </a:lnTo>
                    <a:close/>
                    <a:moveTo>
                      <a:pt x="9738" y="27122"/>
                    </a:moveTo>
                    <a:lnTo>
                      <a:pt x="9738" y="27612"/>
                    </a:lnTo>
                    <a:lnTo>
                      <a:pt x="8474" y="27612"/>
                    </a:lnTo>
                    <a:lnTo>
                      <a:pt x="8474" y="27122"/>
                    </a:lnTo>
                    <a:close/>
                    <a:moveTo>
                      <a:pt x="12098" y="27122"/>
                    </a:moveTo>
                    <a:lnTo>
                      <a:pt x="12098" y="27612"/>
                    </a:lnTo>
                    <a:lnTo>
                      <a:pt x="10834" y="27612"/>
                    </a:lnTo>
                    <a:lnTo>
                      <a:pt x="10834" y="27122"/>
                    </a:lnTo>
                    <a:close/>
                    <a:moveTo>
                      <a:pt x="5017" y="27122"/>
                    </a:moveTo>
                    <a:lnTo>
                      <a:pt x="5017" y="27625"/>
                    </a:lnTo>
                    <a:lnTo>
                      <a:pt x="3753" y="27625"/>
                    </a:lnTo>
                    <a:lnTo>
                      <a:pt x="3753" y="27122"/>
                    </a:lnTo>
                    <a:close/>
                    <a:moveTo>
                      <a:pt x="14458" y="27122"/>
                    </a:moveTo>
                    <a:lnTo>
                      <a:pt x="14458" y="27625"/>
                    </a:lnTo>
                    <a:lnTo>
                      <a:pt x="13194" y="27625"/>
                    </a:lnTo>
                    <a:lnTo>
                      <a:pt x="13194" y="27122"/>
                    </a:lnTo>
                    <a:close/>
                    <a:moveTo>
                      <a:pt x="16831" y="27122"/>
                    </a:moveTo>
                    <a:lnTo>
                      <a:pt x="16818" y="27625"/>
                    </a:lnTo>
                    <a:lnTo>
                      <a:pt x="15554" y="27625"/>
                    </a:lnTo>
                    <a:lnTo>
                      <a:pt x="15554" y="27122"/>
                    </a:lnTo>
                    <a:close/>
                    <a:moveTo>
                      <a:pt x="5959" y="20170"/>
                    </a:moveTo>
                    <a:lnTo>
                      <a:pt x="5959" y="20841"/>
                    </a:lnTo>
                    <a:lnTo>
                      <a:pt x="6230" y="20841"/>
                    </a:lnTo>
                    <a:lnTo>
                      <a:pt x="6230" y="26967"/>
                    </a:lnTo>
                    <a:lnTo>
                      <a:pt x="5959" y="26967"/>
                    </a:lnTo>
                    <a:lnTo>
                      <a:pt x="5959" y="27637"/>
                    </a:lnTo>
                    <a:lnTo>
                      <a:pt x="5159" y="27637"/>
                    </a:lnTo>
                    <a:lnTo>
                      <a:pt x="5159" y="26967"/>
                    </a:lnTo>
                    <a:lnTo>
                      <a:pt x="4888" y="26967"/>
                    </a:lnTo>
                    <a:lnTo>
                      <a:pt x="4888" y="20841"/>
                    </a:lnTo>
                    <a:lnTo>
                      <a:pt x="5159" y="20841"/>
                    </a:lnTo>
                    <a:lnTo>
                      <a:pt x="5159" y="20170"/>
                    </a:lnTo>
                    <a:close/>
                    <a:moveTo>
                      <a:pt x="8319" y="20170"/>
                    </a:moveTo>
                    <a:lnTo>
                      <a:pt x="8319" y="20841"/>
                    </a:lnTo>
                    <a:lnTo>
                      <a:pt x="8603" y="20841"/>
                    </a:lnTo>
                    <a:lnTo>
                      <a:pt x="8603" y="26967"/>
                    </a:lnTo>
                    <a:lnTo>
                      <a:pt x="8332" y="26967"/>
                    </a:lnTo>
                    <a:lnTo>
                      <a:pt x="8332" y="27637"/>
                    </a:lnTo>
                    <a:lnTo>
                      <a:pt x="7532" y="27637"/>
                    </a:lnTo>
                    <a:lnTo>
                      <a:pt x="7532" y="26967"/>
                    </a:lnTo>
                    <a:lnTo>
                      <a:pt x="7248" y="26967"/>
                    </a:lnTo>
                    <a:lnTo>
                      <a:pt x="7248" y="20841"/>
                    </a:lnTo>
                    <a:lnTo>
                      <a:pt x="7519" y="20841"/>
                    </a:lnTo>
                    <a:lnTo>
                      <a:pt x="7519" y="20170"/>
                    </a:lnTo>
                    <a:close/>
                    <a:moveTo>
                      <a:pt x="10692" y="20170"/>
                    </a:moveTo>
                    <a:lnTo>
                      <a:pt x="10692" y="20841"/>
                    </a:lnTo>
                    <a:lnTo>
                      <a:pt x="10963" y="20841"/>
                    </a:lnTo>
                    <a:lnTo>
                      <a:pt x="10963" y="26967"/>
                    </a:lnTo>
                    <a:lnTo>
                      <a:pt x="10692" y="26967"/>
                    </a:lnTo>
                    <a:lnTo>
                      <a:pt x="10692" y="27637"/>
                    </a:lnTo>
                    <a:lnTo>
                      <a:pt x="9892" y="27637"/>
                    </a:lnTo>
                    <a:lnTo>
                      <a:pt x="9892" y="26967"/>
                    </a:lnTo>
                    <a:lnTo>
                      <a:pt x="9609" y="26967"/>
                    </a:lnTo>
                    <a:lnTo>
                      <a:pt x="9609" y="20841"/>
                    </a:lnTo>
                    <a:lnTo>
                      <a:pt x="9892" y="20841"/>
                    </a:lnTo>
                    <a:lnTo>
                      <a:pt x="9892" y="20170"/>
                    </a:lnTo>
                    <a:close/>
                    <a:moveTo>
                      <a:pt x="13039" y="20170"/>
                    </a:moveTo>
                    <a:lnTo>
                      <a:pt x="13039" y="20841"/>
                    </a:lnTo>
                    <a:lnTo>
                      <a:pt x="13323" y="20841"/>
                    </a:lnTo>
                    <a:lnTo>
                      <a:pt x="13323" y="26967"/>
                    </a:lnTo>
                    <a:lnTo>
                      <a:pt x="13039" y="26967"/>
                    </a:lnTo>
                    <a:lnTo>
                      <a:pt x="13039" y="27637"/>
                    </a:lnTo>
                    <a:lnTo>
                      <a:pt x="12239" y="27637"/>
                    </a:lnTo>
                    <a:lnTo>
                      <a:pt x="12239" y="26967"/>
                    </a:lnTo>
                    <a:lnTo>
                      <a:pt x="11969" y="26967"/>
                    </a:lnTo>
                    <a:lnTo>
                      <a:pt x="11969" y="20841"/>
                    </a:lnTo>
                    <a:lnTo>
                      <a:pt x="12239" y="20841"/>
                    </a:lnTo>
                    <a:lnTo>
                      <a:pt x="12239" y="20170"/>
                    </a:lnTo>
                    <a:close/>
                    <a:moveTo>
                      <a:pt x="15025" y="20157"/>
                    </a:moveTo>
                    <a:lnTo>
                      <a:pt x="15025" y="27637"/>
                    </a:lnTo>
                    <a:lnTo>
                      <a:pt x="14612" y="27637"/>
                    </a:lnTo>
                    <a:lnTo>
                      <a:pt x="14612" y="26967"/>
                    </a:lnTo>
                    <a:lnTo>
                      <a:pt x="14329" y="26967"/>
                    </a:lnTo>
                    <a:lnTo>
                      <a:pt x="14329" y="20841"/>
                    </a:lnTo>
                    <a:lnTo>
                      <a:pt x="14612" y="20841"/>
                    </a:lnTo>
                    <a:lnTo>
                      <a:pt x="14612" y="20157"/>
                    </a:lnTo>
                    <a:close/>
                    <a:moveTo>
                      <a:pt x="3612" y="20170"/>
                    </a:moveTo>
                    <a:lnTo>
                      <a:pt x="3612" y="20854"/>
                    </a:lnTo>
                    <a:lnTo>
                      <a:pt x="3882" y="20854"/>
                    </a:lnTo>
                    <a:lnTo>
                      <a:pt x="3882" y="26980"/>
                    </a:lnTo>
                    <a:lnTo>
                      <a:pt x="3612" y="26980"/>
                    </a:lnTo>
                    <a:lnTo>
                      <a:pt x="3612" y="27650"/>
                    </a:lnTo>
                    <a:lnTo>
                      <a:pt x="3186" y="27650"/>
                    </a:lnTo>
                    <a:lnTo>
                      <a:pt x="3186" y="20170"/>
                    </a:lnTo>
                    <a:close/>
                    <a:moveTo>
                      <a:pt x="8899" y="0"/>
                    </a:moveTo>
                    <a:lnTo>
                      <a:pt x="8899" y="297"/>
                    </a:lnTo>
                    <a:lnTo>
                      <a:pt x="8461" y="297"/>
                    </a:lnTo>
                    <a:lnTo>
                      <a:pt x="8461" y="439"/>
                    </a:lnTo>
                    <a:lnTo>
                      <a:pt x="8899" y="439"/>
                    </a:lnTo>
                    <a:lnTo>
                      <a:pt x="8899" y="1586"/>
                    </a:lnTo>
                    <a:lnTo>
                      <a:pt x="8861" y="1586"/>
                    </a:lnTo>
                    <a:cubicBezTo>
                      <a:pt x="8693" y="1586"/>
                      <a:pt x="8564" y="1715"/>
                      <a:pt x="8564" y="1883"/>
                    </a:cubicBezTo>
                    <a:lnTo>
                      <a:pt x="8564" y="2412"/>
                    </a:lnTo>
                    <a:lnTo>
                      <a:pt x="7081" y="3908"/>
                    </a:lnTo>
                    <a:cubicBezTo>
                      <a:pt x="7029" y="3959"/>
                      <a:pt x="6991" y="4011"/>
                      <a:pt x="6978" y="4075"/>
                    </a:cubicBezTo>
                    <a:lnTo>
                      <a:pt x="6707" y="4075"/>
                    </a:lnTo>
                    <a:lnTo>
                      <a:pt x="6707" y="4643"/>
                    </a:lnTo>
                    <a:lnTo>
                      <a:pt x="6952" y="4643"/>
                    </a:lnTo>
                    <a:lnTo>
                      <a:pt x="6952" y="7944"/>
                    </a:lnTo>
                    <a:lnTo>
                      <a:pt x="6449" y="7944"/>
                    </a:lnTo>
                    <a:lnTo>
                      <a:pt x="6449" y="8667"/>
                    </a:lnTo>
                    <a:cubicBezTo>
                      <a:pt x="3857" y="9673"/>
                      <a:pt x="2103" y="12110"/>
                      <a:pt x="1974" y="14870"/>
                    </a:cubicBezTo>
                    <a:lnTo>
                      <a:pt x="684" y="14870"/>
                    </a:lnTo>
                    <a:lnTo>
                      <a:pt x="684" y="15476"/>
                    </a:lnTo>
                    <a:lnTo>
                      <a:pt x="1071" y="15476"/>
                    </a:lnTo>
                    <a:lnTo>
                      <a:pt x="1071" y="18907"/>
                    </a:lnTo>
                    <a:lnTo>
                      <a:pt x="1" y="18907"/>
                    </a:lnTo>
                    <a:lnTo>
                      <a:pt x="1" y="20157"/>
                    </a:lnTo>
                    <a:lnTo>
                      <a:pt x="1252" y="20157"/>
                    </a:lnTo>
                    <a:lnTo>
                      <a:pt x="1252" y="20841"/>
                    </a:lnTo>
                    <a:lnTo>
                      <a:pt x="1509" y="20841"/>
                    </a:lnTo>
                    <a:lnTo>
                      <a:pt x="1509" y="26967"/>
                    </a:lnTo>
                    <a:lnTo>
                      <a:pt x="1239" y="26967"/>
                    </a:lnTo>
                    <a:lnTo>
                      <a:pt x="1239" y="27754"/>
                    </a:lnTo>
                    <a:lnTo>
                      <a:pt x="2799" y="27754"/>
                    </a:lnTo>
                    <a:lnTo>
                      <a:pt x="2799" y="26967"/>
                    </a:lnTo>
                    <a:lnTo>
                      <a:pt x="2528" y="26967"/>
                    </a:lnTo>
                    <a:lnTo>
                      <a:pt x="2528" y="20841"/>
                    </a:lnTo>
                    <a:lnTo>
                      <a:pt x="2799" y="20841"/>
                    </a:lnTo>
                    <a:lnTo>
                      <a:pt x="2799" y="20157"/>
                    </a:lnTo>
                    <a:lnTo>
                      <a:pt x="3044" y="20157"/>
                    </a:lnTo>
                    <a:lnTo>
                      <a:pt x="3044" y="27779"/>
                    </a:lnTo>
                    <a:lnTo>
                      <a:pt x="15167" y="27779"/>
                    </a:lnTo>
                    <a:lnTo>
                      <a:pt x="15167" y="20170"/>
                    </a:lnTo>
                    <a:lnTo>
                      <a:pt x="15399" y="20170"/>
                    </a:lnTo>
                    <a:lnTo>
                      <a:pt x="15399" y="20841"/>
                    </a:lnTo>
                    <a:lnTo>
                      <a:pt x="15683" y="20841"/>
                    </a:lnTo>
                    <a:lnTo>
                      <a:pt x="15683" y="26967"/>
                    </a:lnTo>
                    <a:lnTo>
                      <a:pt x="15399" y="26967"/>
                    </a:lnTo>
                    <a:lnTo>
                      <a:pt x="15399" y="27766"/>
                    </a:lnTo>
                    <a:lnTo>
                      <a:pt x="16972" y="27766"/>
                    </a:lnTo>
                    <a:lnTo>
                      <a:pt x="16972" y="26967"/>
                    </a:lnTo>
                    <a:lnTo>
                      <a:pt x="16689" y="26967"/>
                    </a:lnTo>
                    <a:lnTo>
                      <a:pt x="16689" y="20841"/>
                    </a:lnTo>
                    <a:lnTo>
                      <a:pt x="16972" y="20841"/>
                    </a:lnTo>
                    <a:lnTo>
                      <a:pt x="16972" y="20170"/>
                    </a:lnTo>
                    <a:lnTo>
                      <a:pt x="18223" y="20170"/>
                    </a:lnTo>
                    <a:lnTo>
                      <a:pt x="18223" y="18919"/>
                    </a:lnTo>
                    <a:lnTo>
                      <a:pt x="16908" y="18919"/>
                    </a:lnTo>
                    <a:lnTo>
                      <a:pt x="16908" y="15489"/>
                    </a:lnTo>
                    <a:lnTo>
                      <a:pt x="17308" y="15489"/>
                    </a:lnTo>
                    <a:lnTo>
                      <a:pt x="17308" y="14883"/>
                    </a:lnTo>
                    <a:lnTo>
                      <a:pt x="15992" y="14883"/>
                    </a:lnTo>
                    <a:cubicBezTo>
                      <a:pt x="15863" y="12110"/>
                      <a:pt x="14097" y="9685"/>
                      <a:pt x="11517" y="8680"/>
                    </a:cubicBezTo>
                    <a:lnTo>
                      <a:pt x="11517" y="7944"/>
                    </a:lnTo>
                    <a:lnTo>
                      <a:pt x="11014" y="7944"/>
                    </a:lnTo>
                    <a:lnTo>
                      <a:pt x="11014" y="4656"/>
                    </a:lnTo>
                    <a:lnTo>
                      <a:pt x="11259" y="4656"/>
                    </a:lnTo>
                    <a:lnTo>
                      <a:pt x="11259" y="4088"/>
                    </a:lnTo>
                    <a:lnTo>
                      <a:pt x="10976" y="4088"/>
                    </a:lnTo>
                    <a:cubicBezTo>
                      <a:pt x="10950" y="4024"/>
                      <a:pt x="10924" y="3959"/>
                      <a:pt x="10872" y="3908"/>
                    </a:cubicBezTo>
                    <a:lnTo>
                      <a:pt x="9376" y="2412"/>
                    </a:lnTo>
                    <a:lnTo>
                      <a:pt x="9376" y="1857"/>
                    </a:lnTo>
                    <a:cubicBezTo>
                      <a:pt x="9376" y="1702"/>
                      <a:pt x="9247" y="1574"/>
                      <a:pt x="9093" y="1574"/>
                    </a:cubicBezTo>
                    <a:lnTo>
                      <a:pt x="9041" y="1574"/>
                    </a:lnTo>
                    <a:lnTo>
                      <a:pt x="9041" y="426"/>
                    </a:lnTo>
                    <a:lnTo>
                      <a:pt x="9480" y="426"/>
                    </a:lnTo>
                    <a:lnTo>
                      <a:pt x="9480" y="284"/>
                    </a:lnTo>
                    <a:lnTo>
                      <a:pt x="9041" y="284"/>
                    </a:lnTo>
                    <a:lnTo>
                      <a:pt x="9041"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p:nvPr/>
            </p:nvSpPr>
            <p:spPr>
              <a:xfrm>
                <a:off x="3669250" y="4391850"/>
                <a:ext cx="455925" cy="81925"/>
              </a:xfrm>
              <a:custGeom>
                <a:avLst/>
                <a:gdLst/>
                <a:ahLst/>
                <a:cxnLst/>
                <a:rect l="l" t="t" r="r" b="b"/>
                <a:pathLst>
                  <a:path w="18237" h="3277" extrusionOk="0">
                    <a:moveTo>
                      <a:pt x="8990" y="155"/>
                    </a:moveTo>
                    <a:lnTo>
                      <a:pt x="17798" y="1922"/>
                    </a:lnTo>
                    <a:lnTo>
                      <a:pt x="413" y="1922"/>
                    </a:lnTo>
                    <a:lnTo>
                      <a:pt x="3586" y="1277"/>
                    </a:lnTo>
                    <a:lnTo>
                      <a:pt x="3586" y="1316"/>
                    </a:lnTo>
                    <a:lnTo>
                      <a:pt x="7300" y="1316"/>
                    </a:lnTo>
                    <a:lnTo>
                      <a:pt x="7300" y="1174"/>
                    </a:lnTo>
                    <a:lnTo>
                      <a:pt x="4089" y="1174"/>
                    </a:lnTo>
                    <a:lnTo>
                      <a:pt x="8990" y="155"/>
                    </a:lnTo>
                    <a:close/>
                    <a:moveTo>
                      <a:pt x="18082" y="2064"/>
                    </a:moveTo>
                    <a:lnTo>
                      <a:pt x="18082" y="2567"/>
                    </a:lnTo>
                    <a:lnTo>
                      <a:pt x="143" y="2567"/>
                    </a:lnTo>
                    <a:lnTo>
                      <a:pt x="143" y="2064"/>
                    </a:lnTo>
                    <a:close/>
                    <a:moveTo>
                      <a:pt x="18082" y="2709"/>
                    </a:moveTo>
                    <a:lnTo>
                      <a:pt x="18082" y="3121"/>
                    </a:lnTo>
                    <a:lnTo>
                      <a:pt x="143" y="3121"/>
                    </a:lnTo>
                    <a:lnTo>
                      <a:pt x="143" y="2709"/>
                    </a:lnTo>
                    <a:close/>
                    <a:moveTo>
                      <a:pt x="8990" y="0"/>
                    </a:moveTo>
                    <a:lnTo>
                      <a:pt x="1" y="1857"/>
                    </a:lnTo>
                    <a:lnTo>
                      <a:pt x="1" y="3276"/>
                    </a:lnTo>
                    <a:lnTo>
                      <a:pt x="18236" y="3276"/>
                    </a:lnTo>
                    <a:lnTo>
                      <a:pt x="18236" y="1857"/>
                    </a:lnTo>
                    <a:lnTo>
                      <a:pt x="9002"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4"/>
              <p:cNvSpPr/>
              <p:nvPr/>
            </p:nvSpPr>
            <p:spPr>
              <a:xfrm>
                <a:off x="3481275" y="4371850"/>
                <a:ext cx="832500" cy="483325"/>
              </a:xfrm>
              <a:custGeom>
                <a:avLst/>
                <a:gdLst/>
                <a:ahLst/>
                <a:cxnLst/>
                <a:rect l="l" t="t" r="r" b="b"/>
                <a:pathLst>
                  <a:path w="33300" h="19333" extrusionOk="0">
                    <a:moveTo>
                      <a:pt x="16496" y="143"/>
                    </a:moveTo>
                    <a:lnTo>
                      <a:pt x="26620" y="2245"/>
                    </a:lnTo>
                    <a:lnTo>
                      <a:pt x="26620" y="4450"/>
                    </a:lnTo>
                    <a:lnTo>
                      <a:pt x="6759" y="4450"/>
                    </a:lnTo>
                    <a:lnTo>
                      <a:pt x="6759" y="2245"/>
                    </a:lnTo>
                    <a:lnTo>
                      <a:pt x="16496" y="143"/>
                    </a:lnTo>
                    <a:close/>
                    <a:moveTo>
                      <a:pt x="7352" y="1961"/>
                    </a:moveTo>
                    <a:lnTo>
                      <a:pt x="6604" y="2129"/>
                    </a:lnTo>
                    <a:lnTo>
                      <a:pt x="6604" y="3779"/>
                    </a:lnTo>
                    <a:lnTo>
                      <a:pt x="5559" y="3779"/>
                    </a:lnTo>
                    <a:lnTo>
                      <a:pt x="5559" y="3921"/>
                    </a:lnTo>
                    <a:lnTo>
                      <a:pt x="6604" y="3921"/>
                    </a:lnTo>
                    <a:lnTo>
                      <a:pt x="6604" y="4463"/>
                    </a:lnTo>
                    <a:lnTo>
                      <a:pt x="4850" y="4463"/>
                    </a:lnTo>
                    <a:lnTo>
                      <a:pt x="4850" y="2580"/>
                    </a:lnTo>
                    <a:lnTo>
                      <a:pt x="5559" y="2580"/>
                    </a:lnTo>
                    <a:lnTo>
                      <a:pt x="5559" y="2438"/>
                    </a:lnTo>
                    <a:lnTo>
                      <a:pt x="4850" y="2438"/>
                    </a:lnTo>
                    <a:lnTo>
                      <a:pt x="4850" y="1961"/>
                    </a:lnTo>
                    <a:close/>
                    <a:moveTo>
                      <a:pt x="28451" y="1961"/>
                    </a:moveTo>
                    <a:lnTo>
                      <a:pt x="28451" y="3818"/>
                    </a:lnTo>
                    <a:lnTo>
                      <a:pt x="27767" y="3818"/>
                    </a:lnTo>
                    <a:lnTo>
                      <a:pt x="27767" y="3960"/>
                    </a:lnTo>
                    <a:lnTo>
                      <a:pt x="28451" y="3960"/>
                    </a:lnTo>
                    <a:lnTo>
                      <a:pt x="28451" y="4476"/>
                    </a:lnTo>
                    <a:lnTo>
                      <a:pt x="26761" y="4476"/>
                    </a:lnTo>
                    <a:lnTo>
                      <a:pt x="26761" y="3109"/>
                    </a:lnTo>
                    <a:lnTo>
                      <a:pt x="28064" y="3109"/>
                    </a:lnTo>
                    <a:lnTo>
                      <a:pt x="28064" y="2967"/>
                    </a:lnTo>
                    <a:lnTo>
                      <a:pt x="26761" y="2967"/>
                    </a:lnTo>
                    <a:lnTo>
                      <a:pt x="26761" y="2129"/>
                    </a:lnTo>
                    <a:lnTo>
                      <a:pt x="26000" y="1961"/>
                    </a:lnTo>
                    <a:close/>
                    <a:moveTo>
                      <a:pt x="7042" y="4643"/>
                    </a:moveTo>
                    <a:lnTo>
                      <a:pt x="7042" y="5198"/>
                    </a:lnTo>
                    <a:lnTo>
                      <a:pt x="3857" y="5198"/>
                    </a:lnTo>
                    <a:lnTo>
                      <a:pt x="3857" y="4966"/>
                    </a:lnTo>
                    <a:lnTo>
                      <a:pt x="4373" y="4966"/>
                    </a:lnTo>
                    <a:lnTo>
                      <a:pt x="4373" y="4824"/>
                    </a:lnTo>
                    <a:lnTo>
                      <a:pt x="3857" y="4824"/>
                    </a:lnTo>
                    <a:lnTo>
                      <a:pt x="3857" y="4643"/>
                    </a:lnTo>
                    <a:close/>
                    <a:moveTo>
                      <a:pt x="29444" y="4643"/>
                    </a:moveTo>
                    <a:lnTo>
                      <a:pt x="29444" y="5198"/>
                    </a:lnTo>
                    <a:lnTo>
                      <a:pt x="26258" y="5198"/>
                    </a:lnTo>
                    <a:lnTo>
                      <a:pt x="26258" y="4953"/>
                    </a:lnTo>
                    <a:lnTo>
                      <a:pt x="27213" y="4953"/>
                    </a:lnTo>
                    <a:lnTo>
                      <a:pt x="27213" y="4811"/>
                    </a:lnTo>
                    <a:lnTo>
                      <a:pt x="26258" y="4811"/>
                    </a:lnTo>
                    <a:lnTo>
                      <a:pt x="26258" y="4643"/>
                    </a:lnTo>
                    <a:close/>
                    <a:moveTo>
                      <a:pt x="25704" y="4592"/>
                    </a:moveTo>
                    <a:lnTo>
                      <a:pt x="25704" y="4979"/>
                    </a:lnTo>
                    <a:lnTo>
                      <a:pt x="22751" y="4979"/>
                    </a:lnTo>
                    <a:lnTo>
                      <a:pt x="22751" y="5134"/>
                    </a:lnTo>
                    <a:lnTo>
                      <a:pt x="25704" y="5134"/>
                    </a:lnTo>
                    <a:lnTo>
                      <a:pt x="25704" y="5559"/>
                    </a:lnTo>
                    <a:lnTo>
                      <a:pt x="7687" y="5559"/>
                    </a:lnTo>
                    <a:lnTo>
                      <a:pt x="7687" y="5146"/>
                    </a:lnTo>
                    <a:lnTo>
                      <a:pt x="12923" y="5146"/>
                    </a:lnTo>
                    <a:lnTo>
                      <a:pt x="12923" y="5005"/>
                    </a:lnTo>
                    <a:lnTo>
                      <a:pt x="7687" y="5005"/>
                    </a:lnTo>
                    <a:lnTo>
                      <a:pt x="7687" y="4592"/>
                    </a:lnTo>
                    <a:close/>
                    <a:moveTo>
                      <a:pt x="6746" y="5340"/>
                    </a:moveTo>
                    <a:lnTo>
                      <a:pt x="6759" y="5894"/>
                    </a:lnTo>
                    <a:lnTo>
                      <a:pt x="4154" y="5894"/>
                    </a:lnTo>
                    <a:lnTo>
                      <a:pt x="4154" y="5340"/>
                    </a:lnTo>
                    <a:close/>
                    <a:moveTo>
                      <a:pt x="7042" y="5340"/>
                    </a:moveTo>
                    <a:lnTo>
                      <a:pt x="7042" y="5894"/>
                    </a:lnTo>
                    <a:lnTo>
                      <a:pt x="6901" y="5894"/>
                    </a:lnTo>
                    <a:lnTo>
                      <a:pt x="6901" y="5340"/>
                    </a:lnTo>
                    <a:close/>
                    <a:moveTo>
                      <a:pt x="26400" y="5340"/>
                    </a:moveTo>
                    <a:lnTo>
                      <a:pt x="26400" y="5894"/>
                    </a:lnTo>
                    <a:lnTo>
                      <a:pt x="26258" y="5894"/>
                    </a:lnTo>
                    <a:lnTo>
                      <a:pt x="26258" y="5340"/>
                    </a:lnTo>
                    <a:close/>
                    <a:moveTo>
                      <a:pt x="29147" y="5340"/>
                    </a:moveTo>
                    <a:lnTo>
                      <a:pt x="29147" y="5894"/>
                    </a:lnTo>
                    <a:lnTo>
                      <a:pt x="26555" y="5894"/>
                    </a:lnTo>
                    <a:lnTo>
                      <a:pt x="26555" y="5340"/>
                    </a:lnTo>
                    <a:close/>
                    <a:moveTo>
                      <a:pt x="25704" y="5714"/>
                    </a:moveTo>
                    <a:lnTo>
                      <a:pt x="25704" y="6462"/>
                    </a:lnTo>
                    <a:lnTo>
                      <a:pt x="7700" y="6462"/>
                    </a:lnTo>
                    <a:lnTo>
                      <a:pt x="7700" y="6204"/>
                    </a:lnTo>
                    <a:lnTo>
                      <a:pt x="10344" y="6204"/>
                    </a:lnTo>
                    <a:lnTo>
                      <a:pt x="10344" y="6049"/>
                    </a:lnTo>
                    <a:lnTo>
                      <a:pt x="7700" y="6049"/>
                    </a:lnTo>
                    <a:lnTo>
                      <a:pt x="7700" y="5714"/>
                    </a:lnTo>
                    <a:close/>
                    <a:moveTo>
                      <a:pt x="7030" y="6036"/>
                    </a:moveTo>
                    <a:lnTo>
                      <a:pt x="7042" y="6204"/>
                    </a:lnTo>
                    <a:lnTo>
                      <a:pt x="6462" y="6204"/>
                    </a:lnTo>
                    <a:lnTo>
                      <a:pt x="6462" y="6346"/>
                    </a:lnTo>
                    <a:lnTo>
                      <a:pt x="7042" y="6346"/>
                    </a:lnTo>
                    <a:lnTo>
                      <a:pt x="7042" y="6591"/>
                    </a:lnTo>
                    <a:lnTo>
                      <a:pt x="3857" y="6591"/>
                    </a:lnTo>
                    <a:lnTo>
                      <a:pt x="3857" y="6036"/>
                    </a:lnTo>
                    <a:close/>
                    <a:moveTo>
                      <a:pt x="29444" y="6036"/>
                    </a:moveTo>
                    <a:lnTo>
                      <a:pt x="29444" y="6591"/>
                    </a:lnTo>
                    <a:lnTo>
                      <a:pt x="26258" y="6591"/>
                    </a:lnTo>
                    <a:lnTo>
                      <a:pt x="26258" y="6036"/>
                    </a:lnTo>
                    <a:close/>
                    <a:moveTo>
                      <a:pt x="32616" y="5301"/>
                    </a:moveTo>
                    <a:lnTo>
                      <a:pt x="32616" y="5804"/>
                    </a:lnTo>
                    <a:lnTo>
                      <a:pt x="31623" y="5804"/>
                    </a:lnTo>
                    <a:lnTo>
                      <a:pt x="31623" y="5946"/>
                    </a:lnTo>
                    <a:lnTo>
                      <a:pt x="32616" y="5946"/>
                    </a:lnTo>
                    <a:lnTo>
                      <a:pt x="32616" y="6694"/>
                    </a:lnTo>
                    <a:lnTo>
                      <a:pt x="30037" y="6694"/>
                    </a:lnTo>
                    <a:lnTo>
                      <a:pt x="30037" y="5301"/>
                    </a:lnTo>
                    <a:close/>
                    <a:moveTo>
                      <a:pt x="3264" y="5327"/>
                    </a:moveTo>
                    <a:lnTo>
                      <a:pt x="3264" y="6720"/>
                    </a:lnTo>
                    <a:lnTo>
                      <a:pt x="697" y="6720"/>
                    </a:lnTo>
                    <a:lnTo>
                      <a:pt x="684" y="5327"/>
                    </a:lnTo>
                    <a:close/>
                    <a:moveTo>
                      <a:pt x="3715" y="5327"/>
                    </a:moveTo>
                    <a:lnTo>
                      <a:pt x="3715" y="5340"/>
                    </a:lnTo>
                    <a:lnTo>
                      <a:pt x="4012" y="5340"/>
                    </a:lnTo>
                    <a:lnTo>
                      <a:pt x="4012" y="5894"/>
                    </a:lnTo>
                    <a:lnTo>
                      <a:pt x="3715" y="5894"/>
                    </a:lnTo>
                    <a:lnTo>
                      <a:pt x="3715" y="6720"/>
                    </a:lnTo>
                    <a:lnTo>
                      <a:pt x="3419" y="6720"/>
                    </a:lnTo>
                    <a:lnTo>
                      <a:pt x="3419" y="5327"/>
                    </a:lnTo>
                    <a:close/>
                    <a:moveTo>
                      <a:pt x="29882" y="5327"/>
                    </a:moveTo>
                    <a:lnTo>
                      <a:pt x="29882" y="6720"/>
                    </a:lnTo>
                    <a:lnTo>
                      <a:pt x="29599" y="6720"/>
                    </a:lnTo>
                    <a:lnTo>
                      <a:pt x="29599" y="5894"/>
                    </a:lnTo>
                    <a:lnTo>
                      <a:pt x="29302" y="5894"/>
                    </a:lnTo>
                    <a:lnTo>
                      <a:pt x="29302" y="5340"/>
                    </a:lnTo>
                    <a:lnTo>
                      <a:pt x="29599" y="5340"/>
                    </a:lnTo>
                    <a:lnTo>
                      <a:pt x="29599" y="5327"/>
                    </a:lnTo>
                    <a:close/>
                    <a:moveTo>
                      <a:pt x="7042" y="6733"/>
                    </a:moveTo>
                    <a:lnTo>
                      <a:pt x="7042" y="6746"/>
                    </a:lnTo>
                    <a:lnTo>
                      <a:pt x="6630" y="6746"/>
                    </a:lnTo>
                    <a:lnTo>
                      <a:pt x="6630" y="6733"/>
                    </a:lnTo>
                    <a:close/>
                    <a:moveTo>
                      <a:pt x="26684" y="6733"/>
                    </a:moveTo>
                    <a:lnTo>
                      <a:pt x="26684" y="6746"/>
                    </a:lnTo>
                    <a:lnTo>
                      <a:pt x="26258" y="6746"/>
                    </a:lnTo>
                    <a:lnTo>
                      <a:pt x="26258" y="6733"/>
                    </a:lnTo>
                    <a:close/>
                    <a:moveTo>
                      <a:pt x="6488" y="6733"/>
                    </a:moveTo>
                    <a:lnTo>
                      <a:pt x="6488" y="7133"/>
                    </a:lnTo>
                    <a:lnTo>
                      <a:pt x="4437" y="7133"/>
                    </a:lnTo>
                    <a:lnTo>
                      <a:pt x="4437" y="6733"/>
                    </a:lnTo>
                    <a:close/>
                    <a:moveTo>
                      <a:pt x="10189" y="6642"/>
                    </a:moveTo>
                    <a:lnTo>
                      <a:pt x="10189" y="7145"/>
                    </a:lnTo>
                    <a:lnTo>
                      <a:pt x="8139" y="7145"/>
                    </a:lnTo>
                    <a:lnTo>
                      <a:pt x="8139" y="6642"/>
                    </a:lnTo>
                    <a:close/>
                    <a:moveTo>
                      <a:pt x="13220" y="6642"/>
                    </a:moveTo>
                    <a:lnTo>
                      <a:pt x="13220" y="7145"/>
                    </a:lnTo>
                    <a:lnTo>
                      <a:pt x="11169" y="7145"/>
                    </a:lnTo>
                    <a:lnTo>
                      <a:pt x="11169" y="6642"/>
                    </a:lnTo>
                    <a:close/>
                    <a:moveTo>
                      <a:pt x="16238" y="6604"/>
                    </a:moveTo>
                    <a:lnTo>
                      <a:pt x="16238" y="7145"/>
                    </a:lnTo>
                    <a:lnTo>
                      <a:pt x="14187" y="7145"/>
                    </a:lnTo>
                    <a:lnTo>
                      <a:pt x="14187" y="6604"/>
                    </a:lnTo>
                    <a:close/>
                    <a:moveTo>
                      <a:pt x="19256" y="6604"/>
                    </a:moveTo>
                    <a:lnTo>
                      <a:pt x="19256" y="7145"/>
                    </a:lnTo>
                    <a:lnTo>
                      <a:pt x="17205" y="7107"/>
                    </a:lnTo>
                    <a:lnTo>
                      <a:pt x="17205" y="6604"/>
                    </a:lnTo>
                    <a:close/>
                    <a:moveTo>
                      <a:pt x="22273" y="6642"/>
                    </a:moveTo>
                    <a:lnTo>
                      <a:pt x="22273" y="7145"/>
                    </a:lnTo>
                    <a:lnTo>
                      <a:pt x="20223" y="7145"/>
                    </a:lnTo>
                    <a:lnTo>
                      <a:pt x="20223" y="6642"/>
                    </a:lnTo>
                    <a:close/>
                    <a:moveTo>
                      <a:pt x="25291" y="6642"/>
                    </a:moveTo>
                    <a:lnTo>
                      <a:pt x="25291" y="7145"/>
                    </a:lnTo>
                    <a:lnTo>
                      <a:pt x="23241" y="7145"/>
                    </a:lnTo>
                    <a:lnTo>
                      <a:pt x="23241" y="6642"/>
                    </a:lnTo>
                    <a:close/>
                    <a:moveTo>
                      <a:pt x="28876" y="6733"/>
                    </a:moveTo>
                    <a:lnTo>
                      <a:pt x="28876" y="7145"/>
                    </a:lnTo>
                    <a:lnTo>
                      <a:pt x="26826" y="7133"/>
                    </a:lnTo>
                    <a:lnTo>
                      <a:pt x="26826" y="6733"/>
                    </a:lnTo>
                    <a:close/>
                    <a:moveTo>
                      <a:pt x="2903" y="6887"/>
                    </a:moveTo>
                    <a:lnTo>
                      <a:pt x="2903" y="7390"/>
                    </a:lnTo>
                    <a:lnTo>
                      <a:pt x="143" y="7390"/>
                    </a:lnTo>
                    <a:lnTo>
                      <a:pt x="143" y="7184"/>
                    </a:lnTo>
                    <a:lnTo>
                      <a:pt x="839" y="7184"/>
                    </a:lnTo>
                    <a:lnTo>
                      <a:pt x="839" y="7042"/>
                    </a:lnTo>
                    <a:lnTo>
                      <a:pt x="143" y="7042"/>
                    </a:lnTo>
                    <a:lnTo>
                      <a:pt x="143" y="6887"/>
                    </a:lnTo>
                    <a:close/>
                    <a:moveTo>
                      <a:pt x="4283" y="6887"/>
                    </a:moveTo>
                    <a:lnTo>
                      <a:pt x="4283" y="7287"/>
                    </a:lnTo>
                    <a:lnTo>
                      <a:pt x="4708" y="7287"/>
                    </a:lnTo>
                    <a:lnTo>
                      <a:pt x="4708" y="7390"/>
                    </a:lnTo>
                    <a:lnTo>
                      <a:pt x="3057" y="7390"/>
                    </a:lnTo>
                    <a:lnTo>
                      <a:pt x="3057" y="6887"/>
                    </a:lnTo>
                    <a:close/>
                    <a:moveTo>
                      <a:pt x="7030" y="6887"/>
                    </a:moveTo>
                    <a:lnTo>
                      <a:pt x="7030" y="7390"/>
                    </a:lnTo>
                    <a:lnTo>
                      <a:pt x="6204" y="7390"/>
                    </a:lnTo>
                    <a:lnTo>
                      <a:pt x="6204" y="7287"/>
                    </a:lnTo>
                    <a:lnTo>
                      <a:pt x="6630" y="7287"/>
                    </a:lnTo>
                    <a:lnTo>
                      <a:pt x="6630" y="6887"/>
                    </a:lnTo>
                    <a:close/>
                    <a:moveTo>
                      <a:pt x="26684" y="6887"/>
                    </a:moveTo>
                    <a:lnTo>
                      <a:pt x="26684" y="7287"/>
                    </a:lnTo>
                    <a:lnTo>
                      <a:pt x="27110" y="7287"/>
                    </a:lnTo>
                    <a:lnTo>
                      <a:pt x="27110" y="7390"/>
                    </a:lnTo>
                    <a:lnTo>
                      <a:pt x="26284" y="7390"/>
                    </a:lnTo>
                    <a:lnTo>
                      <a:pt x="26284" y="6887"/>
                    </a:lnTo>
                    <a:close/>
                    <a:moveTo>
                      <a:pt x="30243" y="6887"/>
                    </a:moveTo>
                    <a:lnTo>
                      <a:pt x="30243" y="7390"/>
                    </a:lnTo>
                    <a:lnTo>
                      <a:pt x="28593" y="7390"/>
                    </a:lnTo>
                    <a:lnTo>
                      <a:pt x="28593" y="7287"/>
                    </a:lnTo>
                    <a:lnTo>
                      <a:pt x="29018" y="7287"/>
                    </a:lnTo>
                    <a:lnTo>
                      <a:pt x="29018" y="6887"/>
                    </a:lnTo>
                    <a:close/>
                    <a:moveTo>
                      <a:pt x="33158" y="6887"/>
                    </a:moveTo>
                    <a:lnTo>
                      <a:pt x="33158" y="7029"/>
                    </a:lnTo>
                    <a:lnTo>
                      <a:pt x="32036" y="7029"/>
                    </a:lnTo>
                    <a:lnTo>
                      <a:pt x="32036" y="7184"/>
                    </a:lnTo>
                    <a:lnTo>
                      <a:pt x="33158" y="7184"/>
                    </a:lnTo>
                    <a:lnTo>
                      <a:pt x="33158" y="7390"/>
                    </a:lnTo>
                    <a:lnTo>
                      <a:pt x="30398" y="7390"/>
                    </a:lnTo>
                    <a:lnTo>
                      <a:pt x="30398" y="6887"/>
                    </a:lnTo>
                    <a:close/>
                    <a:moveTo>
                      <a:pt x="32371" y="7519"/>
                    </a:moveTo>
                    <a:lnTo>
                      <a:pt x="32371" y="8500"/>
                    </a:lnTo>
                    <a:lnTo>
                      <a:pt x="31185" y="8500"/>
                    </a:lnTo>
                    <a:lnTo>
                      <a:pt x="31185" y="7519"/>
                    </a:lnTo>
                    <a:close/>
                    <a:moveTo>
                      <a:pt x="2116" y="7532"/>
                    </a:moveTo>
                    <a:lnTo>
                      <a:pt x="2116" y="8525"/>
                    </a:lnTo>
                    <a:lnTo>
                      <a:pt x="942" y="8525"/>
                    </a:lnTo>
                    <a:lnTo>
                      <a:pt x="942" y="7532"/>
                    </a:lnTo>
                    <a:close/>
                    <a:moveTo>
                      <a:pt x="3019" y="7545"/>
                    </a:moveTo>
                    <a:lnTo>
                      <a:pt x="3019" y="8525"/>
                    </a:lnTo>
                    <a:lnTo>
                      <a:pt x="2271" y="8525"/>
                    </a:lnTo>
                    <a:lnTo>
                      <a:pt x="2271" y="7545"/>
                    </a:lnTo>
                    <a:close/>
                    <a:moveTo>
                      <a:pt x="31043" y="7545"/>
                    </a:moveTo>
                    <a:lnTo>
                      <a:pt x="31043" y="8525"/>
                    </a:lnTo>
                    <a:lnTo>
                      <a:pt x="30295" y="8525"/>
                    </a:lnTo>
                    <a:lnTo>
                      <a:pt x="30295" y="7545"/>
                    </a:lnTo>
                    <a:close/>
                    <a:moveTo>
                      <a:pt x="4708" y="7545"/>
                    </a:moveTo>
                    <a:lnTo>
                      <a:pt x="4708" y="8874"/>
                    </a:lnTo>
                    <a:lnTo>
                      <a:pt x="3173" y="8874"/>
                    </a:lnTo>
                    <a:lnTo>
                      <a:pt x="3173" y="7545"/>
                    </a:lnTo>
                    <a:close/>
                    <a:moveTo>
                      <a:pt x="7042" y="7545"/>
                    </a:moveTo>
                    <a:lnTo>
                      <a:pt x="7042" y="8874"/>
                    </a:lnTo>
                    <a:lnTo>
                      <a:pt x="6204" y="8874"/>
                    </a:lnTo>
                    <a:lnTo>
                      <a:pt x="6204" y="7545"/>
                    </a:lnTo>
                    <a:close/>
                    <a:moveTo>
                      <a:pt x="27110" y="7545"/>
                    </a:moveTo>
                    <a:lnTo>
                      <a:pt x="27110" y="8874"/>
                    </a:lnTo>
                    <a:lnTo>
                      <a:pt x="26258" y="8874"/>
                    </a:lnTo>
                    <a:lnTo>
                      <a:pt x="26258" y="7545"/>
                    </a:lnTo>
                    <a:close/>
                    <a:moveTo>
                      <a:pt x="30140" y="7545"/>
                    </a:moveTo>
                    <a:lnTo>
                      <a:pt x="30140" y="8874"/>
                    </a:lnTo>
                    <a:lnTo>
                      <a:pt x="28593" y="8874"/>
                    </a:lnTo>
                    <a:lnTo>
                      <a:pt x="28593" y="7545"/>
                    </a:lnTo>
                    <a:close/>
                    <a:moveTo>
                      <a:pt x="2116" y="8680"/>
                    </a:moveTo>
                    <a:lnTo>
                      <a:pt x="2116" y="9054"/>
                    </a:lnTo>
                    <a:lnTo>
                      <a:pt x="1768" y="9054"/>
                    </a:lnTo>
                    <a:lnTo>
                      <a:pt x="1768" y="9196"/>
                    </a:lnTo>
                    <a:lnTo>
                      <a:pt x="2116" y="9196"/>
                    </a:lnTo>
                    <a:lnTo>
                      <a:pt x="2116" y="9712"/>
                    </a:lnTo>
                    <a:lnTo>
                      <a:pt x="942" y="9712"/>
                    </a:lnTo>
                    <a:lnTo>
                      <a:pt x="942" y="8680"/>
                    </a:lnTo>
                    <a:close/>
                    <a:moveTo>
                      <a:pt x="3019" y="8680"/>
                    </a:moveTo>
                    <a:lnTo>
                      <a:pt x="3019" y="9712"/>
                    </a:lnTo>
                    <a:lnTo>
                      <a:pt x="2271" y="9712"/>
                    </a:lnTo>
                    <a:lnTo>
                      <a:pt x="2271" y="8680"/>
                    </a:lnTo>
                    <a:close/>
                    <a:moveTo>
                      <a:pt x="31043" y="8680"/>
                    </a:moveTo>
                    <a:lnTo>
                      <a:pt x="31043" y="9712"/>
                    </a:lnTo>
                    <a:lnTo>
                      <a:pt x="30295" y="9712"/>
                    </a:lnTo>
                    <a:lnTo>
                      <a:pt x="30295" y="8680"/>
                    </a:lnTo>
                    <a:close/>
                    <a:moveTo>
                      <a:pt x="32358" y="8680"/>
                    </a:moveTo>
                    <a:lnTo>
                      <a:pt x="32358" y="9712"/>
                    </a:lnTo>
                    <a:lnTo>
                      <a:pt x="31185" y="9712"/>
                    </a:lnTo>
                    <a:lnTo>
                      <a:pt x="31185" y="8680"/>
                    </a:lnTo>
                    <a:close/>
                    <a:moveTo>
                      <a:pt x="4708" y="9015"/>
                    </a:moveTo>
                    <a:lnTo>
                      <a:pt x="4708" y="9879"/>
                    </a:lnTo>
                    <a:lnTo>
                      <a:pt x="3173" y="9879"/>
                    </a:lnTo>
                    <a:lnTo>
                      <a:pt x="3173" y="9015"/>
                    </a:lnTo>
                    <a:close/>
                    <a:moveTo>
                      <a:pt x="7042" y="9015"/>
                    </a:moveTo>
                    <a:lnTo>
                      <a:pt x="7042" y="9879"/>
                    </a:lnTo>
                    <a:lnTo>
                      <a:pt x="6204" y="9879"/>
                    </a:lnTo>
                    <a:lnTo>
                      <a:pt x="6204" y="9015"/>
                    </a:lnTo>
                    <a:close/>
                    <a:moveTo>
                      <a:pt x="27110" y="9015"/>
                    </a:moveTo>
                    <a:lnTo>
                      <a:pt x="27110" y="9879"/>
                    </a:lnTo>
                    <a:lnTo>
                      <a:pt x="26258" y="9879"/>
                    </a:lnTo>
                    <a:lnTo>
                      <a:pt x="26258" y="9015"/>
                    </a:lnTo>
                    <a:close/>
                    <a:moveTo>
                      <a:pt x="30140" y="9015"/>
                    </a:moveTo>
                    <a:lnTo>
                      <a:pt x="30140" y="9879"/>
                    </a:lnTo>
                    <a:lnTo>
                      <a:pt x="28593" y="9879"/>
                    </a:lnTo>
                    <a:lnTo>
                      <a:pt x="28593" y="9015"/>
                    </a:lnTo>
                    <a:close/>
                    <a:moveTo>
                      <a:pt x="17063" y="6604"/>
                    </a:moveTo>
                    <a:lnTo>
                      <a:pt x="17063" y="7287"/>
                    </a:lnTo>
                    <a:lnTo>
                      <a:pt x="17489" y="7261"/>
                    </a:lnTo>
                    <a:lnTo>
                      <a:pt x="17489" y="10228"/>
                    </a:lnTo>
                    <a:lnTo>
                      <a:pt x="15954" y="10228"/>
                    </a:lnTo>
                    <a:lnTo>
                      <a:pt x="15954" y="7287"/>
                    </a:lnTo>
                    <a:lnTo>
                      <a:pt x="16380" y="7287"/>
                    </a:lnTo>
                    <a:lnTo>
                      <a:pt x="16380" y="6604"/>
                    </a:lnTo>
                    <a:close/>
                    <a:moveTo>
                      <a:pt x="17489" y="10370"/>
                    </a:moveTo>
                    <a:lnTo>
                      <a:pt x="17489" y="10563"/>
                    </a:lnTo>
                    <a:lnTo>
                      <a:pt x="15954" y="10563"/>
                    </a:lnTo>
                    <a:lnTo>
                      <a:pt x="15954" y="10370"/>
                    </a:lnTo>
                    <a:close/>
                    <a:moveTo>
                      <a:pt x="17489" y="10718"/>
                    </a:moveTo>
                    <a:lnTo>
                      <a:pt x="17489" y="11853"/>
                    </a:lnTo>
                    <a:lnTo>
                      <a:pt x="15954" y="11853"/>
                    </a:lnTo>
                    <a:lnTo>
                      <a:pt x="15954" y="10718"/>
                    </a:lnTo>
                    <a:close/>
                    <a:moveTo>
                      <a:pt x="17489" y="11995"/>
                    </a:moveTo>
                    <a:lnTo>
                      <a:pt x="17489" y="12227"/>
                    </a:lnTo>
                    <a:lnTo>
                      <a:pt x="15954" y="12227"/>
                    </a:lnTo>
                    <a:lnTo>
                      <a:pt x="15954" y="11995"/>
                    </a:lnTo>
                    <a:close/>
                    <a:moveTo>
                      <a:pt x="17489" y="12369"/>
                    </a:moveTo>
                    <a:lnTo>
                      <a:pt x="17489" y="13516"/>
                    </a:lnTo>
                    <a:lnTo>
                      <a:pt x="15954" y="13516"/>
                    </a:lnTo>
                    <a:lnTo>
                      <a:pt x="15954" y="12369"/>
                    </a:lnTo>
                    <a:close/>
                    <a:moveTo>
                      <a:pt x="17489" y="13658"/>
                    </a:moveTo>
                    <a:lnTo>
                      <a:pt x="17489" y="13890"/>
                    </a:lnTo>
                    <a:lnTo>
                      <a:pt x="15954" y="13890"/>
                    </a:lnTo>
                    <a:lnTo>
                      <a:pt x="15954" y="13658"/>
                    </a:lnTo>
                    <a:close/>
                    <a:moveTo>
                      <a:pt x="17489" y="14032"/>
                    </a:moveTo>
                    <a:lnTo>
                      <a:pt x="17489" y="15180"/>
                    </a:lnTo>
                    <a:lnTo>
                      <a:pt x="15954" y="15180"/>
                    </a:lnTo>
                    <a:lnTo>
                      <a:pt x="15954" y="14032"/>
                    </a:lnTo>
                    <a:close/>
                    <a:moveTo>
                      <a:pt x="17489" y="15322"/>
                    </a:moveTo>
                    <a:lnTo>
                      <a:pt x="17489" y="15541"/>
                    </a:lnTo>
                    <a:lnTo>
                      <a:pt x="15954" y="15541"/>
                    </a:lnTo>
                    <a:lnTo>
                      <a:pt x="15954" y="15322"/>
                    </a:lnTo>
                    <a:close/>
                    <a:moveTo>
                      <a:pt x="17489" y="15696"/>
                    </a:moveTo>
                    <a:lnTo>
                      <a:pt x="17489" y="16831"/>
                    </a:lnTo>
                    <a:lnTo>
                      <a:pt x="15954" y="16831"/>
                    </a:lnTo>
                    <a:lnTo>
                      <a:pt x="15954" y="15696"/>
                    </a:lnTo>
                    <a:close/>
                    <a:moveTo>
                      <a:pt x="17489" y="16985"/>
                    </a:moveTo>
                    <a:lnTo>
                      <a:pt x="17489" y="17205"/>
                    </a:lnTo>
                    <a:lnTo>
                      <a:pt x="15954" y="17205"/>
                    </a:lnTo>
                    <a:lnTo>
                      <a:pt x="15954" y="16985"/>
                    </a:lnTo>
                    <a:close/>
                    <a:moveTo>
                      <a:pt x="17489" y="17334"/>
                    </a:moveTo>
                    <a:lnTo>
                      <a:pt x="17489" y="18469"/>
                    </a:lnTo>
                    <a:lnTo>
                      <a:pt x="15954" y="18469"/>
                    </a:lnTo>
                    <a:lnTo>
                      <a:pt x="15954" y="17334"/>
                    </a:lnTo>
                    <a:close/>
                    <a:moveTo>
                      <a:pt x="2116" y="9854"/>
                    </a:moveTo>
                    <a:lnTo>
                      <a:pt x="2116" y="15876"/>
                    </a:lnTo>
                    <a:lnTo>
                      <a:pt x="1213" y="15876"/>
                    </a:lnTo>
                    <a:lnTo>
                      <a:pt x="1213" y="16031"/>
                    </a:lnTo>
                    <a:lnTo>
                      <a:pt x="2116" y="16031"/>
                    </a:lnTo>
                    <a:lnTo>
                      <a:pt x="2116" y="18533"/>
                    </a:lnTo>
                    <a:lnTo>
                      <a:pt x="942" y="18533"/>
                    </a:lnTo>
                    <a:lnTo>
                      <a:pt x="942" y="11659"/>
                    </a:lnTo>
                    <a:lnTo>
                      <a:pt x="1665" y="11659"/>
                    </a:lnTo>
                    <a:lnTo>
                      <a:pt x="1665" y="11504"/>
                    </a:lnTo>
                    <a:lnTo>
                      <a:pt x="942" y="11517"/>
                    </a:lnTo>
                    <a:lnTo>
                      <a:pt x="942" y="9854"/>
                    </a:lnTo>
                    <a:close/>
                    <a:moveTo>
                      <a:pt x="12781" y="7287"/>
                    </a:moveTo>
                    <a:lnTo>
                      <a:pt x="12781" y="8113"/>
                    </a:lnTo>
                    <a:lnTo>
                      <a:pt x="12033" y="8113"/>
                    </a:lnTo>
                    <a:lnTo>
                      <a:pt x="12033" y="8255"/>
                    </a:lnTo>
                    <a:lnTo>
                      <a:pt x="12781" y="8255"/>
                    </a:lnTo>
                    <a:lnTo>
                      <a:pt x="12781" y="12317"/>
                    </a:lnTo>
                    <a:lnTo>
                      <a:pt x="11892" y="12317"/>
                    </a:lnTo>
                    <a:lnTo>
                      <a:pt x="11892" y="12459"/>
                    </a:lnTo>
                    <a:lnTo>
                      <a:pt x="12781" y="12459"/>
                    </a:lnTo>
                    <a:lnTo>
                      <a:pt x="12781" y="18533"/>
                    </a:lnTo>
                    <a:lnTo>
                      <a:pt x="11595" y="18533"/>
                    </a:lnTo>
                    <a:lnTo>
                      <a:pt x="11595" y="16005"/>
                    </a:lnTo>
                    <a:lnTo>
                      <a:pt x="12111" y="16005"/>
                    </a:lnTo>
                    <a:lnTo>
                      <a:pt x="12111" y="15863"/>
                    </a:lnTo>
                    <a:lnTo>
                      <a:pt x="11595" y="15863"/>
                    </a:lnTo>
                    <a:lnTo>
                      <a:pt x="11595" y="7287"/>
                    </a:lnTo>
                    <a:close/>
                    <a:moveTo>
                      <a:pt x="15812" y="7287"/>
                    </a:moveTo>
                    <a:lnTo>
                      <a:pt x="15812" y="11633"/>
                    </a:lnTo>
                    <a:lnTo>
                      <a:pt x="14974" y="11633"/>
                    </a:lnTo>
                    <a:lnTo>
                      <a:pt x="14974" y="11775"/>
                    </a:lnTo>
                    <a:lnTo>
                      <a:pt x="15812" y="11775"/>
                    </a:lnTo>
                    <a:lnTo>
                      <a:pt x="15812" y="18533"/>
                    </a:lnTo>
                    <a:lnTo>
                      <a:pt x="14613" y="18533"/>
                    </a:lnTo>
                    <a:lnTo>
                      <a:pt x="14613" y="15657"/>
                    </a:lnTo>
                    <a:lnTo>
                      <a:pt x="15258" y="15657"/>
                    </a:lnTo>
                    <a:lnTo>
                      <a:pt x="15258" y="15502"/>
                    </a:lnTo>
                    <a:lnTo>
                      <a:pt x="14613" y="15502"/>
                    </a:lnTo>
                    <a:lnTo>
                      <a:pt x="14613" y="9544"/>
                    </a:lnTo>
                    <a:lnTo>
                      <a:pt x="15000" y="9544"/>
                    </a:lnTo>
                    <a:lnTo>
                      <a:pt x="15000" y="9402"/>
                    </a:lnTo>
                    <a:lnTo>
                      <a:pt x="14613" y="9402"/>
                    </a:lnTo>
                    <a:lnTo>
                      <a:pt x="14613" y="7287"/>
                    </a:lnTo>
                    <a:close/>
                    <a:moveTo>
                      <a:pt x="18830" y="7274"/>
                    </a:moveTo>
                    <a:lnTo>
                      <a:pt x="18830" y="12884"/>
                    </a:lnTo>
                    <a:lnTo>
                      <a:pt x="17940" y="12884"/>
                    </a:lnTo>
                    <a:lnTo>
                      <a:pt x="17940" y="13026"/>
                    </a:lnTo>
                    <a:lnTo>
                      <a:pt x="18830" y="13013"/>
                    </a:lnTo>
                    <a:lnTo>
                      <a:pt x="18830" y="16934"/>
                    </a:lnTo>
                    <a:lnTo>
                      <a:pt x="18056" y="16934"/>
                    </a:lnTo>
                    <a:lnTo>
                      <a:pt x="18056" y="17089"/>
                    </a:lnTo>
                    <a:lnTo>
                      <a:pt x="18830" y="17089"/>
                    </a:lnTo>
                    <a:lnTo>
                      <a:pt x="18830" y="18533"/>
                    </a:lnTo>
                    <a:lnTo>
                      <a:pt x="17631" y="18533"/>
                    </a:lnTo>
                    <a:lnTo>
                      <a:pt x="17631" y="8809"/>
                    </a:lnTo>
                    <a:lnTo>
                      <a:pt x="18366" y="8809"/>
                    </a:lnTo>
                    <a:lnTo>
                      <a:pt x="18366" y="8667"/>
                    </a:lnTo>
                    <a:lnTo>
                      <a:pt x="17631" y="8667"/>
                    </a:lnTo>
                    <a:lnTo>
                      <a:pt x="17631" y="7274"/>
                    </a:lnTo>
                    <a:close/>
                    <a:moveTo>
                      <a:pt x="28451" y="7287"/>
                    </a:moveTo>
                    <a:lnTo>
                      <a:pt x="28451" y="8009"/>
                    </a:lnTo>
                    <a:lnTo>
                      <a:pt x="28232" y="8009"/>
                    </a:lnTo>
                    <a:lnTo>
                      <a:pt x="28232" y="8164"/>
                    </a:lnTo>
                    <a:lnTo>
                      <a:pt x="28451" y="8164"/>
                    </a:lnTo>
                    <a:lnTo>
                      <a:pt x="28451" y="15464"/>
                    </a:lnTo>
                    <a:lnTo>
                      <a:pt x="27780" y="15464"/>
                    </a:lnTo>
                    <a:lnTo>
                      <a:pt x="27780" y="15606"/>
                    </a:lnTo>
                    <a:lnTo>
                      <a:pt x="28451" y="15606"/>
                    </a:lnTo>
                    <a:lnTo>
                      <a:pt x="28451" y="18533"/>
                    </a:lnTo>
                    <a:lnTo>
                      <a:pt x="27251" y="18533"/>
                    </a:lnTo>
                    <a:lnTo>
                      <a:pt x="27251" y="18172"/>
                    </a:lnTo>
                    <a:lnTo>
                      <a:pt x="27677" y="18172"/>
                    </a:lnTo>
                    <a:lnTo>
                      <a:pt x="27677" y="18017"/>
                    </a:lnTo>
                    <a:lnTo>
                      <a:pt x="27251" y="18017"/>
                    </a:lnTo>
                    <a:lnTo>
                      <a:pt x="27251" y="10885"/>
                    </a:lnTo>
                    <a:lnTo>
                      <a:pt x="27858" y="10885"/>
                    </a:lnTo>
                    <a:lnTo>
                      <a:pt x="27858" y="10731"/>
                    </a:lnTo>
                    <a:lnTo>
                      <a:pt x="27251" y="10731"/>
                    </a:lnTo>
                    <a:lnTo>
                      <a:pt x="27251" y="7287"/>
                    </a:lnTo>
                    <a:close/>
                    <a:moveTo>
                      <a:pt x="3019" y="9854"/>
                    </a:moveTo>
                    <a:lnTo>
                      <a:pt x="3019" y="18546"/>
                    </a:lnTo>
                    <a:lnTo>
                      <a:pt x="2271" y="18546"/>
                    </a:lnTo>
                    <a:lnTo>
                      <a:pt x="2271" y="9854"/>
                    </a:lnTo>
                    <a:close/>
                    <a:moveTo>
                      <a:pt x="6062" y="7287"/>
                    </a:moveTo>
                    <a:lnTo>
                      <a:pt x="6062" y="10279"/>
                    </a:lnTo>
                    <a:lnTo>
                      <a:pt x="5379" y="10279"/>
                    </a:lnTo>
                    <a:lnTo>
                      <a:pt x="5379" y="10421"/>
                    </a:lnTo>
                    <a:lnTo>
                      <a:pt x="6062" y="10421"/>
                    </a:lnTo>
                    <a:lnTo>
                      <a:pt x="6062" y="14896"/>
                    </a:lnTo>
                    <a:lnTo>
                      <a:pt x="5637" y="14896"/>
                    </a:lnTo>
                    <a:lnTo>
                      <a:pt x="5637" y="15038"/>
                    </a:lnTo>
                    <a:lnTo>
                      <a:pt x="6062" y="15038"/>
                    </a:lnTo>
                    <a:lnTo>
                      <a:pt x="6062" y="18546"/>
                    </a:lnTo>
                    <a:lnTo>
                      <a:pt x="4863" y="18546"/>
                    </a:lnTo>
                    <a:lnTo>
                      <a:pt x="4863" y="17553"/>
                    </a:lnTo>
                    <a:lnTo>
                      <a:pt x="5611" y="17553"/>
                    </a:lnTo>
                    <a:lnTo>
                      <a:pt x="5611" y="17411"/>
                    </a:lnTo>
                    <a:lnTo>
                      <a:pt x="4863" y="17411"/>
                    </a:lnTo>
                    <a:lnTo>
                      <a:pt x="4863" y="12846"/>
                    </a:lnTo>
                    <a:lnTo>
                      <a:pt x="5469" y="12846"/>
                    </a:lnTo>
                    <a:lnTo>
                      <a:pt x="5469" y="12704"/>
                    </a:lnTo>
                    <a:lnTo>
                      <a:pt x="4863" y="12704"/>
                    </a:lnTo>
                    <a:lnTo>
                      <a:pt x="4863" y="8113"/>
                    </a:lnTo>
                    <a:lnTo>
                      <a:pt x="5327" y="8113"/>
                    </a:lnTo>
                    <a:lnTo>
                      <a:pt x="5327" y="7958"/>
                    </a:lnTo>
                    <a:lnTo>
                      <a:pt x="4863" y="7958"/>
                    </a:lnTo>
                    <a:lnTo>
                      <a:pt x="4863" y="7287"/>
                    </a:lnTo>
                    <a:close/>
                    <a:moveTo>
                      <a:pt x="9777" y="7287"/>
                    </a:moveTo>
                    <a:lnTo>
                      <a:pt x="9777" y="11143"/>
                    </a:lnTo>
                    <a:lnTo>
                      <a:pt x="8848" y="11143"/>
                    </a:lnTo>
                    <a:lnTo>
                      <a:pt x="8848" y="11285"/>
                    </a:lnTo>
                    <a:lnTo>
                      <a:pt x="9777" y="11285"/>
                    </a:lnTo>
                    <a:lnTo>
                      <a:pt x="9777" y="18546"/>
                    </a:lnTo>
                    <a:lnTo>
                      <a:pt x="8577" y="18546"/>
                    </a:lnTo>
                    <a:lnTo>
                      <a:pt x="8577" y="15141"/>
                    </a:lnTo>
                    <a:lnTo>
                      <a:pt x="8990" y="15141"/>
                    </a:lnTo>
                    <a:lnTo>
                      <a:pt x="8990" y="14999"/>
                    </a:lnTo>
                    <a:lnTo>
                      <a:pt x="8577" y="14999"/>
                    </a:lnTo>
                    <a:lnTo>
                      <a:pt x="8577" y="8848"/>
                    </a:lnTo>
                    <a:lnTo>
                      <a:pt x="9325" y="8848"/>
                    </a:lnTo>
                    <a:lnTo>
                      <a:pt x="9325" y="8693"/>
                    </a:lnTo>
                    <a:lnTo>
                      <a:pt x="8577" y="8693"/>
                    </a:lnTo>
                    <a:lnTo>
                      <a:pt x="8577" y="7287"/>
                    </a:lnTo>
                    <a:close/>
                    <a:moveTo>
                      <a:pt x="21848" y="7287"/>
                    </a:moveTo>
                    <a:lnTo>
                      <a:pt x="21848" y="13542"/>
                    </a:lnTo>
                    <a:lnTo>
                      <a:pt x="21035" y="13542"/>
                    </a:lnTo>
                    <a:lnTo>
                      <a:pt x="21035" y="13684"/>
                    </a:lnTo>
                    <a:lnTo>
                      <a:pt x="21848" y="13684"/>
                    </a:lnTo>
                    <a:lnTo>
                      <a:pt x="21848" y="18546"/>
                    </a:lnTo>
                    <a:lnTo>
                      <a:pt x="20648" y="18546"/>
                    </a:lnTo>
                    <a:lnTo>
                      <a:pt x="20648" y="16147"/>
                    </a:lnTo>
                    <a:lnTo>
                      <a:pt x="21242" y="16147"/>
                    </a:lnTo>
                    <a:lnTo>
                      <a:pt x="21242" y="16005"/>
                    </a:lnTo>
                    <a:lnTo>
                      <a:pt x="20648" y="16005"/>
                    </a:lnTo>
                    <a:lnTo>
                      <a:pt x="20648" y="9905"/>
                    </a:lnTo>
                    <a:lnTo>
                      <a:pt x="21435" y="9905"/>
                    </a:lnTo>
                    <a:lnTo>
                      <a:pt x="21435" y="9751"/>
                    </a:lnTo>
                    <a:lnTo>
                      <a:pt x="20648" y="9751"/>
                    </a:lnTo>
                    <a:lnTo>
                      <a:pt x="20648" y="7287"/>
                    </a:lnTo>
                    <a:close/>
                    <a:moveTo>
                      <a:pt x="24878" y="7287"/>
                    </a:moveTo>
                    <a:lnTo>
                      <a:pt x="24878" y="8126"/>
                    </a:lnTo>
                    <a:lnTo>
                      <a:pt x="24143" y="8126"/>
                    </a:lnTo>
                    <a:lnTo>
                      <a:pt x="24143" y="8280"/>
                    </a:lnTo>
                    <a:lnTo>
                      <a:pt x="24878" y="8280"/>
                    </a:lnTo>
                    <a:lnTo>
                      <a:pt x="24878" y="12626"/>
                    </a:lnTo>
                    <a:lnTo>
                      <a:pt x="24208" y="12626"/>
                    </a:lnTo>
                    <a:lnTo>
                      <a:pt x="24208" y="12768"/>
                    </a:lnTo>
                    <a:lnTo>
                      <a:pt x="24878" y="12768"/>
                    </a:lnTo>
                    <a:lnTo>
                      <a:pt x="24878" y="17553"/>
                    </a:lnTo>
                    <a:lnTo>
                      <a:pt x="24195" y="17553"/>
                    </a:lnTo>
                    <a:lnTo>
                      <a:pt x="24195" y="17708"/>
                    </a:lnTo>
                    <a:lnTo>
                      <a:pt x="24878" y="17708"/>
                    </a:lnTo>
                    <a:lnTo>
                      <a:pt x="24878" y="18546"/>
                    </a:lnTo>
                    <a:lnTo>
                      <a:pt x="23679" y="18546"/>
                    </a:lnTo>
                    <a:lnTo>
                      <a:pt x="23679" y="15567"/>
                    </a:lnTo>
                    <a:lnTo>
                      <a:pt x="24324" y="15567"/>
                    </a:lnTo>
                    <a:lnTo>
                      <a:pt x="24324" y="15412"/>
                    </a:lnTo>
                    <a:lnTo>
                      <a:pt x="23679" y="15412"/>
                    </a:lnTo>
                    <a:lnTo>
                      <a:pt x="23679" y="10370"/>
                    </a:lnTo>
                    <a:lnTo>
                      <a:pt x="24195" y="10370"/>
                    </a:lnTo>
                    <a:lnTo>
                      <a:pt x="24195" y="10215"/>
                    </a:lnTo>
                    <a:lnTo>
                      <a:pt x="23679" y="10215"/>
                    </a:lnTo>
                    <a:lnTo>
                      <a:pt x="23679" y="7287"/>
                    </a:lnTo>
                    <a:close/>
                    <a:moveTo>
                      <a:pt x="31030" y="9854"/>
                    </a:moveTo>
                    <a:lnTo>
                      <a:pt x="31030" y="18546"/>
                    </a:lnTo>
                    <a:lnTo>
                      <a:pt x="30282" y="18546"/>
                    </a:lnTo>
                    <a:lnTo>
                      <a:pt x="30295" y="16096"/>
                    </a:lnTo>
                    <a:lnTo>
                      <a:pt x="30837" y="16096"/>
                    </a:lnTo>
                    <a:lnTo>
                      <a:pt x="30837" y="15941"/>
                    </a:lnTo>
                    <a:lnTo>
                      <a:pt x="30282" y="15941"/>
                    </a:lnTo>
                    <a:lnTo>
                      <a:pt x="30282" y="10808"/>
                    </a:lnTo>
                    <a:lnTo>
                      <a:pt x="30630" y="10808"/>
                    </a:lnTo>
                    <a:lnTo>
                      <a:pt x="30630" y="10666"/>
                    </a:lnTo>
                    <a:lnTo>
                      <a:pt x="30282" y="10666"/>
                    </a:lnTo>
                    <a:lnTo>
                      <a:pt x="30282" y="9854"/>
                    </a:lnTo>
                    <a:close/>
                    <a:moveTo>
                      <a:pt x="32358" y="9854"/>
                    </a:moveTo>
                    <a:lnTo>
                      <a:pt x="32358" y="11853"/>
                    </a:lnTo>
                    <a:lnTo>
                      <a:pt x="31778" y="11853"/>
                    </a:lnTo>
                    <a:lnTo>
                      <a:pt x="31778" y="11995"/>
                    </a:lnTo>
                    <a:lnTo>
                      <a:pt x="32358" y="11995"/>
                    </a:lnTo>
                    <a:lnTo>
                      <a:pt x="32358" y="17643"/>
                    </a:lnTo>
                    <a:lnTo>
                      <a:pt x="31365" y="17643"/>
                    </a:lnTo>
                    <a:lnTo>
                      <a:pt x="31365" y="17785"/>
                    </a:lnTo>
                    <a:lnTo>
                      <a:pt x="32358" y="17785"/>
                    </a:lnTo>
                    <a:lnTo>
                      <a:pt x="32358" y="18533"/>
                    </a:lnTo>
                    <a:lnTo>
                      <a:pt x="32023" y="18546"/>
                    </a:lnTo>
                    <a:lnTo>
                      <a:pt x="31185" y="18546"/>
                    </a:lnTo>
                    <a:lnTo>
                      <a:pt x="31185" y="13413"/>
                    </a:lnTo>
                    <a:lnTo>
                      <a:pt x="31830" y="13413"/>
                    </a:lnTo>
                    <a:lnTo>
                      <a:pt x="31830" y="13271"/>
                    </a:lnTo>
                    <a:lnTo>
                      <a:pt x="31185" y="13271"/>
                    </a:lnTo>
                    <a:lnTo>
                      <a:pt x="31185" y="9854"/>
                    </a:lnTo>
                    <a:close/>
                    <a:moveTo>
                      <a:pt x="7545" y="4592"/>
                    </a:moveTo>
                    <a:lnTo>
                      <a:pt x="7545" y="6604"/>
                    </a:lnTo>
                    <a:lnTo>
                      <a:pt x="7997" y="6604"/>
                    </a:lnTo>
                    <a:lnTo>
                      <a:pt x="7997" y="7287"/>
                    </a:lnTo>
                    <a:lnTo>
                      <a:pt x="8435" y="7287"/>
                    </a:lnTo>
                    <a:lnTo>
                      <a:pt x="8435" y="18533"/>
                    </a:lnTo>
                    <a:lnTo>
                      <a:pt x="8010" y="18533"/>
                    </a:lnTo>
                    <a:lnTo>
                      <a:pt x="8010" y="18830"/>
                    </a:lnTo>
                    <a:lnTo>
                      <a:pt x="7184" y="18830"/>
                    </a:lnTo>
                    <a:lnTo>
                      <a:pt x="7184" y="4592"/>
                    </a:lnTo>
                    <a:close/>
                    <a:moveTo>
                      <a:pt x="11015" y="6604"/>
                    </a:moveTo>
                    <a:lnTo>
                      <a:pt x="11015" y="7287"/>
                    </a:lnTo>
                    <a:lnTo>
                      <a:pt x="11440" y="7287"/>
                    </a:lnTo>
                    <a:lnTo>
                      <a:pt x="11440" y="18533"/>
                    </a:lnTo>
                    <a:lnTo>
                      <a:pt x="11015" y="18533"/>
                    </a:lnTo>
                    <a:lnTo>
                      <a:pt x="11015" y="18830"/>
                    </a:lnTo>
                    <a:lnTo>
                      <a:pt x="10331" y="18830"/>
                    </a:lnTo>
                    <a:lnTo>
                      <a:pt x="10331" y="18533"/>
                    </a:lnTo>
                    <a:lnTo>
                      <a:pt x="9906" y="18533"/>
                    </a:lnTo>
                    <a:lnTo>
                      <a:pt x="9906" y="7287"/>
                    </a:lnTo>
                    <a:lnTo>
                      <a:pt x="10331" y="7287"/>
                    </a:lnTo>
                    <a:lnTo>
                      <a:pt x="10331" y="6604"/>
                    </a:lnTo>
                    <a:close/>
                    <a:moveTo>
                      <a:pt x="14032" y="6604"/>
                    </a:moveTo>
                    <a:lnTo>
                      <a:pt x="14032" y="7287"/>
                    </a:lnTo>
                    <a:lnTo>
                      <a:pt x="14458" y="7287"/>
                    </a:lnTo>
                    <a:lnTo>
                      <a:pt x="14458" y="18533"/>
                    </a:lnTo>
                    <a:lnTo>
                      <a:pt x="14032" y="18533"/>
                    </a:lnTo>
                    <a:lnTo>
                      <a:pt x="14032" y="18830"/>
                    </a:lnTo>
                    <a:lnTo>
                      <a:pt x="13349" y="18830"/>
                    </a:lnTo>
                    <a:lnTo>
                      <a:pt x="13349" y="18533"/>
                    </a:lnTo>
                    <a:lnTo>
                      <a:pt x="12923" y="18533"/>
                    </a:lnTo>
                    <a:lnTo>
                      <a:pt x="12923" y="7287"/>
                    </a:lnTo>
                    <a:lnTo>
                      <a:pt x="13349" y="7287"/>
                    </a:lnTo>
                    <a:lnTo>
                      <a:pt x="13349" y="6604"/>
                    </a:lnTo>
                    <a:close/>
                    <a:moveTo>
                      <a:pt x="17050" y="18649"/>
                    </a:moveTo>
                    <a:lnTo>
                      <a:pt x="17050" y="18830"/>
                    </a:lnTo>
                    <a:lnTo>
                      <a:pt x="16367" y="18830"/>
                    </a:lnTo>
                    <a:lnTo>
                      <a:pt x="16367" y="18649"/>
                    </a:lnTo>
                    <a:close/>
                    <a:moveTo>
                      <a:pt x="20068" y="6604"/>
                    </a:moveTo>
                    <a:lnTo>
                      <a:pt x="20068" y="7287"/>
                    </a:lnTo>
                    <a:lnTo>
                      <a:pt x="20494" y="7287"/>
                    </a:lnTo>
                    <a:lnTo>
                      <a:pt x="20494" y="18533"/>
                    </a:lnTo>
                    <a:lnTo>
                      <a:pt x="20068" y="18533"/>
                    </a:lnTo>
                    <a:lnTo>
                      <a:pt x="20068" y="18830"/>
                    </a:lnTo>
                    <a:lnTo>
                      <a:pt x="19397" y="18830"/>
                    </a:lnTo>
                    <a:lnTo>
                      <a:pt x="19397" y="18533"/>
                    </a:lnTo>
                    <a:lnTo>
                      <a:pt x="18972" y="18533"/>
                    </a:lnTo>
                    <a:lnTo>
                      <a:pt x="18972" y="7287"/>
                    </a:lnTo>
                    <a:lnTo>
                      <a:pt x="19397" y="7287"/>
                    </a:lnTo>
                    <a:lnTo>
                      <a:pt x="19397" y="6604"/>
                    </a:lnTo>
                    <a:close/>
                    <a:moveTo>
                      <a:pt x="23099" y="6604"/>
                    </a:moveTo>
                    <a:lnTo>
                      <a:pt x="23099" y="7287"/>
                    </a:lnTo>
                    <a:lnTo>
                      <a:pt x="23524" y="7287"/>
                    </a:lnTo>
                    <a:lnTo>
                      <a:pt x="23524" y="18533"/>
                    </a:lnTo>
                    <a:lnTo>
                      <a:pt x="23099" y="18533"/>
                    </a:lnTo>
                    <a:lnTo>
                      <a:pt x="23099" y="18830"/>
                    </a:lnTo>
                    <a:lnTo>
                      <a:pt x="22415" y="18830"/>
                    </a:lnTo>
                    <a:lnTo>
                      <a:pt x="22415" y="18533"/>
                    </a:lnTo>
                    <a:lnTo>
                      <a:pt x="21990" y="18533"/>
                    </a:lnTo>
                    <a:lnTo>
                      <a:pt x="21990" y="7287"/>
                    </a:lnTo>
                    <a:lnTo>
                      <a:pt x="22415" y="7287"/>
                    </a:lnTo>
                    <a:lnTo>
                      <a:pt x="22415" y="6604"/>
                    </a:lnTo>
                    <a:close/>
                    <a:moveTo>
                      <a:pt x="26117" y="4592"/>
                    </a:moveTo>
                    <a:lnTo>
                      <a:pt x="26117" y="18830"/>
                    </a:lnTo>
                    <a:lnTo>
                      <a:pt x="25446" y="18830"/>
                    </a:lnTo>
                    <a:lnTo>
                      <a:pt x="25446" y="18533"/>
                    </a:lnTo>
                    <a:lnTo>
                      <a:pt x="25020" y="18533"/>
                    </a:lnTo>
                    <a:lnTo>
                      <a:pt x="25020" y="7287"/>
                    </a:lnTo>
                    <a:lnTo>
                      <a:pt x="25446" y="7287"/>
                    </a:lnTo>
                    <a:lnTo>
                      <a:pt x="25446" y="6604"/>
                    </a:lnTo>
                    <a:lnTo>
                      <a:pt x="25859" y="6604"/>
                    </a:lnTo>
                    <a:lnTo>
                      <a:pt x="25859" y="4592"/>
                    </a:lnTo>
                    <a:close/>
                    <a:moveTo>
                      <a:pt x="4708" y="10047"/>
                    </a:moveTo>
                    <a:lnTo>
                      <a:pt x="4708" y="18546"/>
                    </a:lnTo>
                    <a:lnTo>
                      <a:pt x="4283" y="18546"/>
                    </a:lnTo>
                    <a:lnTo>
                      <a:pt x="4283" y="18843"/>
                    </a:lnTo>
                    <a:lnTo>
                      <a:pt x="3573" y="18843"/>
                    </a:lnTo>
                    <a:lnTo>
                      <a:pt x="3573" y="18546"/>
                    </a:lnTo>
                    <a:lnTo>
                      <a:pt x="3161" y="18533"/>
                    </a:lnTo>
                    <a:lnTo>
                      <a:pt x="3161" y="10047"/>
                    </a:lnTo>
                    <a:close/>
                    <a:moveTo>
                      <a:pt x="7030" y="10047"/>
                    </a:moveTo>
                    <a:lnTo>
                      <a:pt x="7030" y="18843"/>
                    </a:lnTo>
                    <a:lnTo>
                      <a:pt x="6617" y="18843"/>
                    </a:lnTo>
                    <a:lnTo>
                      <a:pt x="6617" y="18546"/>
                    </a:lnTo>
                    <a:lnTo>
                      <a:pt x="6191" y="18533"/>
                    </a:lnTo>
                    <a:lnTo>
                      <a:pt x="6191" y="10047"/>
                    </a:lnTo>
                    <a:close/>
                    <a:moveTo>
                      <a:pt x="27110" y="10047"/>
                    </a:moveTo>
                    <a:lnTo>
                      <a:pt x="27110" y="18546"/>
                    </a:lnTo>
                    <a:lnTo>
                      <a:pt x="26684" y="18546"/>
                    </a:lnTo>
                    <a:lnTo>
                      <a:pt x="26684" y="18843"/>
                    </a:lnTo>
                    <a:lnTo>
                      <a:pt x="26258" y="18843"/>
                    </a:lnTo>
                    <a:lnTo>
                      <a:pt x="26258" y="10047"/>
                    </a:lnTo>
                    <a:close/>
                    <a:moveTo>
                      <a:pt x="30140" y="10047"/>
                    </a:moveTo>
                    <a:lnTo>
                      <a:pt x="30140" y="18546"/>
                    </a:lnTo>
                    <a:lnTo>
                      <a:pt x="29715" y="18546"/>
                    </a:lnTo>
                    <a:lnTo>
                      <a:pt x="29715" y="18843"/>
                    </a:lnTo>
                    <a:lnTo>
                      <a:pt x="29018" y="18843"/>
                    </a:lnTo>
                    <a:lnTo>
                      <a:pt x="29018" y="18546"/>
                    </a:lnTo>
                    <a:lnTo>
                      <a:pt x="28593" y="18546"/>
                    </a:lnTo>
                    <a:lnTo>
                      <a:pt x="28593" y="10047"/>
                    </a:lnTo>
                    <a:close/>
                    <a:moveTo>
                      <a:pt x="2529" y="18688"/>
                    </a:moveTo>
                    <a:lnTo>
                      <a:pt x="2529" y="19191"/>
                    </a:lnTo>
                    <a:lnTo>
                      <a:pt x="517" y="19191"/>
                    </a:lnTo>
                    <a:lnTo>
                      <a:pt x="517" y="18688"/>
                    </a:lnTo>
                    <a:close/>
                    <a:moveTo>
                      <a:pt x="3431" y="18688"/>
                    </a:moveTo>
                    <a:lnTo>
                      <a:pt x="3431" y="19191"/>
                    </a:lnTo>
                    <a:lnTo>
                      <a:pt x="2671" y="19191"/>
                    </a:lnTo>
                    <a:lnTo>
                      <a:pt x="2671" y="18688"/>
                    </a:lnTo>
                    <a:close/>
                    <a:moveTo>
                      <a:pt x="6475" y="18688"/>
                    </a:moveTo>
                    <a:lnTo>
                      <a:pt x="6475" y="19191"/>
                    </a:lnTo>
                    <a:lnTo>
                      <a:pt x="4424" y="19191"/>
                    </a:lnTo>
                    <a:lnTo>
                      <a:pt x="4424" y="18688"/>
                    </a:lnTo>
                    <a:close/>
                    <a:moveTo>
                      <a:pt x="10202" y="18688"/>
                    </a:moveTo>
                    <a:lnTo>
                      <a:pt x="10202" y="19191"/>
                    </a:lnTo>
                    <a:lnTo>
                      <a:pt x="8152" y="19191"/>
                    </a:lnTo>
                    <a:lnTo>
                      <a:pt x="8152" y="18688"/>
                    </a:lnTo>
                    <a:close/>
                    <a:moveTo>
                      <a:pt x="13220" y="18688"/>
                    </a:moveTo>
                    <a:lnTo>
                      <a:pt x="13220" y="19191"/>
                    </a:lnTo>
                    <a:lnTo>
                      <a:pt x="11169" y="19191"/>
                    </a:lnTo>
                    <a:lnTo>
                      <a:pt x="11169" y="18946"/>
                    </a:lnTo>
                    <a:lnTo>
                      <a:pt x="11930" y="18946"/>
                    </a:lnTo>
                    <a:lnTo>
                      <a:pt x="11930" y="18804"/>
                    </a:lnTo>
                    <a:lnTo>
                      <a:pt x="11169" y="18804"/>
                    </a:lnTo>
                    <a:lnTo>
                      <a:pt x="11169" y="18688"/>
                    </a:lnTo>
                    <a:close/>
                    <a:moveTo>
                      <a:pt x="16238" y="18688"/>
                    </a:moveTo>
                    <a:lnTo>
                      <a:pt x="16238" y="19191"/>
                    </a:lnTo>
                    <a:lnTo>
                      <a:pt x="14187" y="19191"/>
                    </a:lnTo>
                    <a:lnTo>
                      <a:pt x="14187" y="18688"/>
                    </a:lnTo>
                    <a:close/>
                    <a:moveTo>
                      <a:pt x="19256" y="18688"/>
                    </a:moveTo>
                    <a:lnTo>
                      <a:pt x="19256" y="19191"/>
                    </a:lnTo>
                    <a:lnTo>
                      <a:pt x="17205" y="19191"/>
                    </a:lnTo>
                    <a:lnTo>
                      <a:pt x="17205" y="18688"/>
                    </a:lnTo>
                    <a:close/>
                    <a:moveTo>
                      <a:pt x="22273" y="18688"/>
                    </a:moveTo>
                    <a:lnTo>
                      <a:pt x="22273" y="19191"/>
                    </a:lnTo>
                    <a:lnTo>
                      <a:pt x="20236" y="19191"/>
                    </a:lnTo>
                    <a:lnTo>
                      <a:pt x="20236" y="18688"/>
                    </a:lnTo>
                    <a:close/>
                    <a:moveTo>
                      <a:pt x="25304" y="18688"/>
                    </a:moveTo>
                    <a:lnTo>
                      <a:pt x="25304" y="19191"/>
                    </a:lnTo>
                    <a:lnTo>
                      <a:pt x="23253" y="19191"/>
                    </a:lnTo>
                    <a:lnTo>
                      <a:pt x="23253" y="18688"/>
                    </a:lnTo>
                    <a:close/>
                    <a:moveTo>
                      <a:pt x="28876" y="18688"/>
                    </a:moveTo>
                    <a:lnTo>
                      <a:pt x="28876" y="19191"/>
                    </a:lnTo>
                    <a:lnTo>
                      <a:pt x="26826" y="19191"/>
                    </a:lnTo>
                    <a:lnTo>
                      <a:pt x="26826" y="18688"/>
                    </a:lnTo>
                    <a:close/>
                    <a:moveTo>
                      <a:pt x="30630" y="18688"/>
                    </a:moveTo>
                    <a:lnTo>
                      <a:pt x="30630" y="19191"/>
                    </a:lnTo>
                    <a:lnTo>
                      <a:pt x="29869" y="19191"/>
                    </a:lnTo>
                    <a:lnTo>
                      <a:pt x="29869" y="18688"/>
                    </a:lnTo>
                    <a:close/>
                    <a:moveTo>
                      <a:pt x="32784" y="18688"/>
                    </a:moveTo>
                    <a:lnTo>
                      <a:pt x="32784" y="19191"/>
                    </a:lnTo>
                    <a:lnTo>
                      <a:pt x="30772" y="19191"/>
                    </a:lnTo>
                    <a:lnTo>
                      <a:pt x="30772" y="18688"/>
                    </a:lnTo>
                    <a:close/>
                    <a:moveTo>
                      <a:pt x="16496" y="1"/>
                    </a:moveTo>
                    <a:lnTo>
                      <a:pt x="8023" y="1819"/>
                    </a:lnTo>
                    <a:lnTo>
                      <a:pt x="4708" y="1819"/>
                    </a:lnTo>
                    <a:lnTo>
                      <a:pt x="4708" y="4502"/>
                    </a:lnTo>
                    <a:lnTo>
                      <a:pt x="3702" y="4502"/>
                    </a:lnTo>
                    <a:lnTo>
                      <a:pt x="3702" y="5172"/>
                    </a:lnTo>
                    <a:lnTo>
                      <a:pt x="543" y="5172"/>
                    </a:lnTo>
                    <a:lnTo>
                      <a:pt x="543" y="6746"/>
                    </a:lnTo>
                    <a:lnTo>
                      <a:pt x="1" y="6746"/>
                    </a:lnTo>
                    <a:lnTo>
                      <a:pt x="1" y="7532"/>
                    </a:lnTo>
                    <a:lnTo>
                      <a:pt x="788" y="7532"/>
                    </a:lnTo>
                    <a:lnTo>
                      <a:pt x="788" y="18533"/>
                    </a:lnTo>
                    <a:lnTo>
                      <a:pt x="375" y="18533"/>
                    </a:lnTo>
                    <a:lnTo>
                      <a:pt x="375" y="19333"/>
                    </a:lnTo>
                    <a:lnTo>
                      <a:pt x="3573" y="19333"/>
                    </a:lnTo>
                    <a:lnTo>
                      <a:pt x="3573" y="18984"/>
                    </a:lnTo>
                    <a:lnTo>
                      <a:pt x="4283" y="18984"/>
                    </a:lnTo>
                    <a:lnTo>
                      <a:pt x="4283" y="19333"/>
                    </a:lnTo>
                    <a:lnTo>
                      <a:pt x="6617" y="19333"/>
                    </a:lnTo>
                    <a:lnTo>
                      <a:pt x="6617" y="18984"/>
                    </a:lnTo>
                    <a:lnTo>
                      <a:pt x="7997" y="18984"/>
                    </a:lnTo>
                    <a:lnTo>
                      <a:pt x="7997" y="19333"/>
                    </a:lnTo>
                    <a:lnTo>
                      <a:pt x="10331" y="19333"/>
                    </a:lnTo>
                    <a:lnTo>
                      <a:pt x="10331" y="18984"/>
                    </a:lnTo>
                    <a:lnTo>
                      <a:pt x="11015" y="18984"/>
                    </a:lnTo>
                    <a:lnTo>
                      <a:pt x="11015" y="19333"/>
                    </a:lnTo>
                    <a:lnTo>
                      <a:pt x="13349" y="19333"/>
                    </a:lnTo>
                    <a:lnTo>
                      <a:pt x="13349" y="18984"/>
                    </a:lnTo>
                    <a:lnTo>
                      <a:pt x="14032" y="18984"/>
                    </a:lnTo>
                    <a:lnTo>
                      <a:pt x="14032" y="19333"/>
                    </a:lnTo>
                    <a:lnTo>
                      <a:pt x="16380" y="19333"/>
                    </a:lnTo>
                    <a:lnTo>
                      <a:pt x="16380" y="18984"/>
                    </a:lnTo>
                    <a:lnTo>
                      <a:pt x="17050" y="18984"/>
                    </a:lnTo>
                    <a:lnTo>
                      <a:pt x="17050" y="19333"/>
                    </a:lnTo>
                    <a:lnTo>
                      <a:pt x="19397" y="19333"/>
                    </a:lnTo>
                    <a:lnTo>
                      <a:pt x="19397" y="18984"/>
                    </a:lnTo>
                    <a:lnTo>
                      <a:pt x="20068" y="18984"/>
                    </a:lnTo>
                    <a:lnTo>
                      <a:pt x="20068" y="19333"/>
                    </a:lnTo>
                    <a:lnTo>
                      <a:pt x="22415" y="19333"/>
                    </a:lnTo>
                    <a:lnTo>
                      <a:pt x="22415" y="18984"/>
                    </a:lnTo>
                    <a:lnTo>
                      <a:pt x="23099" y="18984"/>
                    </a:lnTo>
                    <a:lnTo>
                      <a:pt x="23099" y="19333"/>
                    </a:lnTo>
                    <a:lnTo>
                      <a:pt x="25446" y="19333"/>
                    </a:lnTo>
                    <a:lnTo>
                      <a:pt x="25446" y="18984"/>
                    </a:lnTo>
                    <a:lnTo>
                      <a:pt x="26684" y="18984"/>
                    </a:lnTo>
                    <a:lnTo>
                      <a:pt x="26684" y="19333"/>
                    </a:lnTo>
                    <a:lnTo>
                      <a:pt x="29018" y="19333"/>
                    </a:lnTo>
                    <a:lnTo>
                      <a:pt x="29018" y="18984"/>
                    </a:lnTo>
                    <a:lnTo>
                      <a:pt x="29715" y="18984"/>
                    </a:lnTo>
                    <a:lnTo>
                      <a:pt x="29715" y="19333"/>
                    </a:lnTo>
                    <a:lnTo>
                      <a:pt x="32939" y="19333"/>
                    </a:lnTo>
                    <a:lnTo>
                      <a:pt x="32939" y="18533"/>
                    </a:lnTo>
                    <a:lnTo>
                      <a:pt x="32513" y="18533"/>
                    </a:lnTo>
                    <a:lnTo>
                      <a:pt x="32513" y="7532"/>
                    </a:lnTo>
                    <a:lnTo>
                      <a:pt x="33300" y="7532"/>
                    </a:lnTo>
                    <a:lnTo>
                      <a:pt x="33300" y="6746"/>
                    </a:lnTo>
                    <a:lnTo>
                      <a:pt x="32758" y="6746"/>
                    </a:lnTo>
                    <a:lnTo>
                      <a:pt x="32758" y="5172"/>
                    </a:lnTo>
                    <a:lnTo>
                      <a:pt x="29599" y="5172"/>
                    </a:lnTo>
                    <a:lnTo>
                      <a:pt x="29599" y="4502"/>
                    </a:lnTo>
                    <a:lnTo>
                      <a:pt x="28593" y="4502"/>
                    </a:lnTo>
                    <a:lnTo>
                      <a:pt x="28593" y="1819"/>
                    </a:lnTo>
                    <a:lnTo>
                      <a:pt x="25291" y="1819"/>
                    </a:lnTo>
                    <a:lnTo>
                      <a:pt x="16496" y="1"/>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 name="Google Shape;1143;p54"/>
            <p:cNvSpPr/>
            <p:nvPr/>
          </p:nvSpPr>
          <p:spPr>
            <a:xfrm flipH="1">
              <a:off x="535961" y="1147923"/>
              <a:ext cx="542527" cy="196377"/>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 name="Google Shape;1144;p54"/>
            <p:cNvGrpSpPr/>
            <p:nvPr/>
          </p:nvGrpSpPr>
          <p:grpSpPr>
            <a:xfrm>
              <a:off x="1224006" y="2191941"/>
              <a:ext cx="2201958" cy="3013243"/>
              <a:chOff x="5010158" y="2582786"/>
              <a:chExt cx="2020886" cy="2765458"/>
            </a:xfrm>
          </p:grpSpPr>
          <p:sp>
            <p:nvSpPr>
              <p:cNvPr id="1145" name="Google Shape;1145;p54"/>
              <p:cNvSpPr/>
              <p:nvPr/>
            </p:nvSpPr>
            <p:spPr>
              <a:xfrm flipH="1">
                <a:off x="5698857" y="2582786"/>
                <a:ext cx="909865" cy="798823"/>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Village</a:t>
                </a:r>
                <a:endParaRPr>
                  <a:solidFill>
                    <a:schemeClr val="dk2"/>
                  </a:solidFill>
                  <a:latin typeface="Big Shoulders Text"/>
                  <a:ea typeface="Big Shoulders Text"/>
                  <a:cs typeface="Big Shoulders Text"/>
                  <a:sym typeface="Big Shoulders Text"/>
                </a:endParaRPr>
              </a:p>
            </p:txBody>
          </p:sp>
          <p:grpSp>
            <p:nvGrpSpPr>
              <p:cNvPr id="1146" name="Google Shape;1146;p54"/>
              <p:cNvGrpSpPr/>
              <p:nvPr/>
            </p:nvGrpSpPr>
            <p:grpSpPr>
              <a:xfrm>
                <a:off x="5010158" y="3341959"/>
                <a:ext cx="2020886" cy="2006285"/>
                <a:chOff x="4282268" y="3458367"/>
                <a:chExt cx="2375836" cy="2358393"/>
              </a:xfrm>
            </p:grpSpPr>
            <p:sp>
              <p:nvSpPr>
                <p:cNvPr id="1147" name="Google Shape;1147;p54"/>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4"/>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4"/>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4"/>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4"/>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4"/>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4"/>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4"/>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4"/>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4"/>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4"/>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lt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4"/>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4"/>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4"/>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4"/>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4"/>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4"/>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4"/>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4"/>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70"/>
        <p:cNvGrpSpPr/>
        <p:nvPr/>
      </p:nvGrpSpPr>
      <p:grpSpPr>
        <a:xfrm>
          <a:off x="0" y="0"/>
          <a:ext cx="0" cy="0"/>
          <a:chOff x="0" y="0"/>
          <a:chExt cx="0" cy="0"/>
        </a:xfrm>
      </p:grpSpPr>
      <p:sp>
        <p:nvSpPr>
          <p:cNvPr id="1171" name="Google Shape;1171;p55"/>
          <p:cNvSpPr/>
          <p:nvPr/>
        </p:nvSpPr>
        <p:spPr>
          <a:xfrm>
            <a:off x="1274250" y="1414700"/>
            <a:ext cx="1501800" cy="1501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5"/>
          <p:cNvSpPr/>
          <p:nvPr/>
        </p:nvSpPr>
        <p:spPr>
          <a:xfrm flipH="1">
            <a:off x="1318675" y="1458975"/>
            <a:ext cx="1413000" cy="1413000"/>
          </a:xfrm>
          <a:prstGeom prst="blockArc">
            <a:avLst>
              <a:gd name="adj1" fmla="val 10798115"/>
              <a:gd name="adj2" fmla="val 16083007"/>
              <a:gd name="adj3" fmla="val 7036"/>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5"/>
          <p:cNvSpPr/>
          <p:nvPr/>
        </p:nvSpPr>
        <p:spPr>
          <a:xfrm>
            <a:off x="3821050" y="1414700"/>
            <a:ext cx="1501800" cy="1501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5"/>
          <p:cNvSpPr/>
          <p:nvPr/>
        </p:nvSpPr>
        <p:spPr>
          <a:xfrm flipH="1">
            <a:off x="3865475" y="1458975"/>
            <a:ext cx="1413000" cy="1413000"/>
          </a:xfrm>
          <a:prstGeom prst="blockArc">
            <a:avLst>
              <a:gd name="adj1" fmla="val 5402619"/>
              <a:gd name="adj2" fmla="val 16083007"/>
              <a:gd name="adj3" fmla="val 703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5"/>
          <p:cNvSpPr/>
          <p:nvPr/>
        </p:nvSpPr>
        <p:spPr>
          <a:xfrm>
            <a:off x="6365625" y="1414700"/>
            <a:ext cx="1501800" cy="1501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5"/>
          <p:cNvSpPr/>
          <p:nvPr/>
        </p:nvSpPr>
        <p:spPr>
          <a:xfrm flipH="1">
            <a:off x="6410050" y="1458975"/>
            <a:ext cx="1413000" cy="1413000"/>
          </a:xfrm>
          <a:prstGeom prst="blockArc">
            <a:avLst>
              <a:gd name="adj1" fmla="val 21585746"/>
              <a:gd name="adj2" fmla="val 16083007"/>
              <a:gd name="adj3" fmla="val 7036"/>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5"/>
          <p:cNvSpPr txBox="1">
            <a:spLocks noGrp="1"/>
          </p:cNvSpPr>
          <p:nvPr>
            <p:ph type="subTitle" idx="1"/>
          </p:nvPr>
        </p:nvSpPr>
        <p:spPr>
          <a:xfrm>
            <a:off x="938500" y="3629175"/>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178" name="Google Shape;1178;p55"/>
          <p:cNvSpPr txBox="1">
            <a:spLocks noGrp="1"/>
          </p:cNvSpPr>
          <p:nvPr>
            <p:ph type="subTitle" idx="2"/>
          </p:nvPr>
        </p:nvSpPr>
        <p:spPr>
          <a:xfrm>
            <a:off x="9385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179" name="Google Shape;1179;p55"/>
          <p:cNvSpPr txBox="1">
            <a:spLocks noGrp="1"/>
          </p:cNvSpPr>
          <p:nvPr>
            <p:ph type="subTitle" idx="4"/>
          </p:nvPr>
        </p:nvSpPr>
        <p:spPr>
          <a:xfrm>
            <a:off x="3485400" y="3629175"/>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180" name="Google Shape;1180;p55"/>
          <p:cNvSpPr txBox="1">
            <a:spLocks noGrp="1"/>
          </p:cNvSpPr>
          <p:nvPr>
            <p:ph type="subTitle" idx="5"/>
          </p:nvPr>
        </p:nvSpPr>
        <p:spPr>
          <a:xfrm>
            <a:off x="34854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181" name="Google Shape;1181;p55"/>
          <p:cNvSpPr txBox="1">
            <a:spLocks noGrp="1"/>
          </p:cNvSpPr>
          <p:nvPr>
            <p:ph type="subTitle" idx="7"/>
          </p:nvPr>
        </p:nvSpPr>
        <p:spPr>
          <a:xfrm>
            <a:off x="6032300" y="3629175"/>
            <a:ext cx="21732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182" name="Google Shape;1182;p55"/>
          <p:cNvSpPr txBox="1">
            <a:spLocks noGrp="1"/>
          </p:cNvSpPr>
          <p:nvPr>
            <p:ph type="subTitle" idx="8"/>
          </p:nvPr>
        </p:nvSpPr>
        <p:spPr>
          <a:xfrm>
            <a:off x="6032300" y="3132150"/>
            <a:ext cx="21732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183" name="Google Shape;1183;p55"/>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percentages</a:t>
            </a:r>
            <a:endParaRPr/>
          </a:p>
        </p:txBody>
      </p:sp>
      <p:sp>
        <p:nvSpPr>
          <p:cNvPr id="1184" name="Google Shape;1184;p55"/>
          <p:cNvSpPr txBox="1">
            <a:spLocks noGrp="1"/>
          </p:cNvSpPr>
          <p:nvPr>
            <p:ph type="title"/>
          </p:nvPr>
        </p:nvSpPr>
        <p:spPr>
          <a:xfrm>
            <a:off x="1326325" y="1925025"/>
            <a:ext cx="1397700" cy="4812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25%</a:t>
            </a:r>
            <a:endParaRPr/>
          </a:p>
        </p:txBody>
      </p:sp>
      <p:sp>
        <p:nvSpPr>
          <p:cNvPr id="1185" name="Google Shape;1185;p55"/>
          <p:cNvSpPr txBox="1">
            <a:spLocks noGrp="1"/>
          </p:cNvSpPr>
          <p:nvPr>
            <p:ph type="title" idx="3"/>
          </p:nvPr>
        </p:nvSpPr>
        <p:spPr>
          <a:xfrm>
            <a:off x="3873100" y="1925025"/>
            <a:ext cx="1397700" cy="4812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50%</a:t>
            </a:r>
            <a:endParaRPr/>
          </a:p>
        </p:txBody>
      </p:sp>
      <p:sp>
        <p:nvSpPr>
          <p:cNvPr id="1186" name="Google Shape;1186;p55"/>
          <p:cNvSpPr txBox="1">
            <a:spLocks noGrp="1"/>
          </p:cNvSpPr>
          <p:nvPr>
            <p:ph type="title" idx="6"/>
          </p:nvPr>
        </p:nvSpPr>
        <p:spPr>
          <a:xfrm>
            <a:off x="6417675" y="1925025"/>
            <a:ext cx="1397700" cy="481200"/>
          </a:xfrm>
          <a:prstGeom prst="rect">
            <a:avLst/>
          </a:prstGeom>
        </p:spPr>
        <p:txBody>
          <a:bodyPr spcFirstLastPara="1" wrap="square" lIns="91425" tIns="182875" rIns="91425" bIns="91425" anchor="ctr" anchorCtr="0">
            <a:noAutofit/>
          </a:bodyPr>
          <a:lstStyle/>
          <a:p>
            <a:pPr marL="0" lvl="0" indent="0" algn="ctr" rtl="0">
              <a:spcBef>
                <a:spcPts val="0"/>
              </a:spcBef>
              <a:spcAft>
                <a:spcPts val="0"/>
              </a:spcAft>
              <a:buNone/>
            </a:pPr>
            <a:r>
              <a:rPr lang="en"/>
              <a:t>75%</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90"/>
        <p:cNvGrpSpPr/>
        <p:nvPr/>
      </p:nvGrpSpPr>
      <p:grpSpPr>
        <a:xfrm>
          <a:off x="0" y="0"/>
          <a:ext cx="0" cy="0"/>
          <a:chOff x="0" y="0"/>
          <a:chExt cx="0" cy="0"/>
        </a:xfrm>
      </p:grpSpPr>
      <p:grpSp>
        <p:nvGrpSpPr>
          <p:cNvPr id="1191" name="Google Shape;1191;p56"/>
          <p:cNvGrpSpPr/>
          <p:nvPr/>
        </p:nvGrpSpPr>
        <p:grpSpPr>
          <a:xfrm>
            <a:off x="713228" y="695126"/>
            <a:ext cx="2273074" cy="1665720"/>
            <a:chOff x="713228" y="695126"/>
            <a:chExt cx="2273074" cy="1665720"/>
          </a:xfrm>
        </p:grpSpPr>
        <p:sp>
          <p:nvSpPr>
            <p:cNvPr id="1192" name="Google Shape;1192;p56"/>
            <p:cNvSpPr/>
            <p:nvPr/>
          </p:nvSpPr>
          <p:spPr>
            <a:xfrm>
              <a:off x="2200500" y="2076411"/>
              <a:ext cx="785803" cy="28443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flipH="1">
              <a:off x="713228" y="695126"/>
              <a:ext cx="1088984" cy="394177"/>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 name="Google Shape;1194;p56"/>
          <p:cNvSpPr txBox="1">
            <a:spLocks noGrp="1"/>
          </p:cNvSpPr>
          <p:nvPr>
            <p:ph type="title"/>
          </p:nvPr>
        </p:nvSpPr>
        <p:spPr>
          <a:xfrm>
            <a:off x="2773050" y="2993600"/>
            <a:ext cx="3597900" cy="8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Computer mockup</a:t>
            </a:r>
            <a:endParaRPr/>
          </a:p>
        </p:txBody>
      </p:sp>
      <p:sp>
        <p:nvSpPr>
          <p:cNvPr id="1195" name="Google Shape;1195;p56"/>
          <p:cNvSpPr txBox="1">
            <a:spLocks noGrp="1"/>
          </p:cNvSpPr>
          <p:nvPr>
            <p:ph type="subTitle" idx="1"/>
          </p:nvPr>
        </p:nvSpPr>
        <p:spPr>
          <a:xfrm>
            <a:off x="2773050" y="3798800"/>
            <a:ext cx="35979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196" name="Google Shape;1196;p56"/>
          <p:cNvGrpSpPr/>
          <p:nvPr/>
        </p:nvGrpSpPr>
        <p:grpSpPr>
          <a:xfrm>
            <a:off x="2878811" y="539500"/>
            <a:ext cx="3386367" cy="2259059"/>
            <a:chOff x="809706" y="1387286"/>
            <a:chExt cx="3492900" cy="2330128"/>
          </a:xfrm>
        </p:grpSpPr>
        <p:grpSp>
          <p:nvGrpSpPr>
            <p:cNvPr id="1197" name="Google Shape;1197;p56"/>
            <p:cNvGrpSpPr/>
            <p:nvPr/>
          </p:nvGrpSpPr>
          <p:grpSpPr>
            <a:xfrm>
              <a:off x="1275649" y="3359386"/>
              <a:ext cx="2561005" cy="358028"/>
              <a:chOff x="4326259" y="3396533"/>
              <a:chExt cx="2681400" cy="374859"/>
            </a:xfrm>
          </p:grpSpPr>
          <p:sp>
            <p:nvSpPr>
              <p:cNvPr id="1198" name="Google Shape;1198;p56"/>
              <p:cNvSpPr/>
              <p:nvPr/>
            </p:nvSpPr>
            <p:spPr>
              <a:xfrm>
                <a:off x="5362217" y="3396533"/>
                <a:ext cx="609000" cy="3402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a:off x="4326259" y="3690992"/>
                <a:ext cx="2681400" cy="804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 name="Google Shape;1200;p56"/>
            <p:cNvSpPr/>
            <p:nvPr/>
          </p:nvSpPr>
          <p:spPr>
            <a:xfrm>
              <a:off x="809706" y="1387286"/>
              <a:ext cx="3492900" cy="2004900"/>
            </a:xfrm>
            <a:prstGeom prst="roundRect">
              <a:avLst>
                <a:gd name="adj" fmla="val 4739"/>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01" name="Google Shape;1201;p56"/>
          <p:cNvPicPr preferRelativeResize="0"/>
          <p:nvPr/>
        </p:nvPicPr>
        <p:blipFill rotWithShape="1">
          <a:blip r:embed="rId3">
            <a:alphaModFix/>
          </a:blip>
          <a:srcRect/>
          <a:stretch/>
        </p:blipFill>
        <p:spPr>
          <a:xfrm>
            <a:off x="2986305" y="617960"/>
            <a:ext cx="3171300" cy="1783800"/>
          </a:xfrm>
          <a:prstGeom prst="roundRect">
            <a:avLst>
              <a:gd name="adj" fmla="val 4539"/>
            </a:avLst>
          </a:prstGeom>
          <a:noFill/>
          <a:ln w="19050" cap="flat" cmpd="sng">
            <a:solidFill>
              <a:schemeClr val="dk1"/>
            </a:solidFill>
            <a:prstDash val="solid"/>
            <a:round/>
            <a:headEnd type="none" w="sm" len="sm"/>
            <a:tailEnd type="none" w="sm" len="sm"/>
          </a:ln>
        </p:spPr>
      </p:pic>
      <p:grpSp>
        <p:nvGrpSpPr>
          <p:cNvPr id="1202" name="Google Shape;1202;p56"/>
          <p:cNvGrpSpPr/>
          <p:nvPr/>
        </p:nvGrpSpPr>
        <p:grpSpPr>
          <a:xfrm>
            <a:off x="7694353" y="1595488"/>
            <a:ext cx="2311835" cy="3575834"/>
            <a:chOff x="7294352" y="977097"/>
            <a:chExt cx="2711512" cy="4194035"/>
          </a:xfrm>
        </p:grpSpPr>
        <p:grpSp>
          <p:nvGrpSpPr>
            <p:cNvPr id="1203" name="Google Shape;1203;p56"/>
            <p:cNvGrpSpPr/>
            <p:nvPr/>
          </p:nvGrpSpPr>
          <p:grpSpPr>
            <a:xfrm>
              <a:off x="7294352" y="977097"/>
              <a:ext cx="2711512" cy="4194035"/>
              <a:chOff x="7822250" y="1280875"/>
              <a:chExt cx="2497248" cy="3862622"/>
            </a:xfrm>
          </p:grpSpPr>
          <p:sp>
            <p:nvSpPr>
              <p:cNvPr id="1204" name="Google Shape;1204;p56"/>
              <p:cNvSpPr/>
              <p:nvPr/>
            </p:nvSpPr>
            <p:spPr>
              <a:xfrm>
                <a:off x="8734266" y="4410529"/>
                <a:ext cx="670556" cy="138531"/>
              </a:xfrm>
              <a:custGeom>
                <a:avLst/>
                <a:gdLst/>
                <a:ahLst/>
                <a:cxnLst/>
                <a:rect l="l" t="t" r="r" b="b"/>
                <a:pathLst>
                  <a:path w="6554" h="1354" fill="none" extrusionOk="0">
                    <a:moveTo>
                      <a:pt x="6553" y="1354"/>
                    </a:moveTo>
                    <a:lnTo>
                      <a:pt x="0" y="1354"/>
                    </a:lnTo>
                    <a:lnTo>
                      <a:pt x="0" y="1"/>
                    </a:lnTo>
                    <a:lnTo>
                      <a:pt x="655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a:off x="9323281"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9407382" y="4410529"/>
                <a:ext cx="912116" cy="138531"/>
              </a:xfrm>
              <a:custGeom>
                <a:avLst/>
                <a:gdLst/>
                <a:ahLst/>
                <a:cxnLst/>
                <a:rect l="l" t="t" r="r" b="b"/>
                <a:pathLst>
                  <a:path w="8915" h="1354" fill="none" extrusionOk="0">
                    <a:moveTo>
                      <a:pt x="8915" y="1354"/>
                    </a:moveTo>
                    <a:lnTo>
                      <a:pt x="1" y="1354"/>
                    </a:lnTo>
                    <a:lnTo>
                      <a:pt x="1" y="1"/>
                    </a:lnTo>
                    <a:lnTo>
                      <a:pt x="891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9616407"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8441140" y="4407869"/>
                <a:ext cx="290465" cy="141191"/>
              </a:xfrm>
              <a:custGeom>
                <a:avLst/>
                <a:gdLst/>
                <a:ahLst/>
                <a:cxnLst/>
                <a:rect l="l" t="t" r="r" b="b"/>
                <a:pathLst>
                  <a:path w="2839" h="1380" fill="none" extrusionOk="0">
                    <a:moveTo>
                      <a:pt x="0" y="0"/>
                    </a:moveTo>
                    <a:lnTo>
                      <a:pt x="2839" y="0"/>
                    </a:lnTo>
                    <a:lnTo>
                      <a:pt x="2839"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8441140" y="4548959"/>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6"/>
              <p:cNvSpPr/>
              <p:nvPr/>
            </p:nvSpPr>
            <p:spPr>
              <a:xfrm>
                <a:off x="9192934" y="4548959"/>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6"/>
              <p:cNvSpPr/>
              <p:nvPr/>
            </p:nvSpPr>
            <p:spPr>
              <a:xfrm>
                <a:off x="8734266"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8861850"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a:off x="8734266" y="3675001"/>
                <a:ext cx="670556" cy="141191"/>
              </a:xfrm>
              <a:custGeom>
                <a:avLst/>
                <a:gdLst/>
                <a:ahLst/>
                <a:cxnLst/>
                <a:rect l="l" t="t" r="r" b="b"/>
                <a:pathLst>
                  <a:path w="6554" h="1380" fill="none" extrusionOk="0">
                    <a:moveTo>
                      <a:pt x="6553" y="1380"/>
                    </a:moveTo>
                    <a:lnTo>
                      <a:pt x="0" y="1380"/>
                    </a:lnTo>
                    <a:lnTo>
                      <a:pt x="0" y="0"/>
                    </a:lnTo>
                    <a:lnTo>
                      <a:pt x="6553"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a:off x="9323281"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a:off x="9407382" y="3675001"/>
                <a:ext cx="912116" cy="141191"/>
              </a:xfrm>
              <a:custGeom>
                <a:avLst/>
                <a:gdLst/>
                <a:ahLst/>
                <a:cxnLst/>
                <a:rect l="l" t="t" r="r" b="b"/>
                <a:pathLst>
                  <a:path w="8915" h="1380" fill="none" extrusionOk="0">
                    <a:moveTo>
                      <a:pt x="8915" y="1380"/>
                    </a:moveTo>
                    <a:lnTo>
                      <a:pt x="1" y="1380"/>
                    </a:lnTo>
                    <a:lnTo>
                      <a:pt x="1" y="0"/>
                    </a:lnTo>
                    <a:lnTo>
                      <a:pt x="8915"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6"/>
              <p:cNvSpPr/>
              <p:nvPr/>
            </p:nvSpPr>
            <p:spPr>
              <a:xfrm>
                <a:off x="9616407"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a:off x="8441140" y="3677661"/>
                <a:ext cx="290465" cy="138531"/>
              </a:xfrm>
              <a:custGeom>
                <a:avLst/>
                <a:gdLst/>
                <a:ahLst/>
                <a:cxnLst/>
                <a:rect l="l" t="t" r="r" b="b"/>
                <a:pathLst>
                  <a:path w="2839" h="1354" fill="none" extrusionOk="0">
                    <a:moveTo>
                      <a:pt x="0" y="1"/>
                    </a:moveTo>
                    <a:lnTo>
                      <a:pt x="2839" y="1"/>
                    </a:lnTo>
                    <a:lnTo>
                      <a:pt x="2839"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8441140" y="3816090"/>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9192934" y="3816090"/>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8734266"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8861850"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8731504" y="3520201"/>
                <a:ext cx="675979" cy="157561"/>
              </a:xfrm>
              <a:custGeom>
                <a:avLst/>
                <a:gdLst/>
                <a:ahLst/>
                <a:cxnLst/>
                <a:rect l="l" t="t" r="r" b="b"/>
                <a:pathLst>
                  <a:path w="6607" h="1540" fill="none" extrusionOk="0">
                    <a:moveTo>
                      <a:pt x="6607" y="1540"/>
                    </a:moveTo>
                    <a:lnTo>
                      <a:pt x="3317" y="1"/>
                    </a:lnTo>
                    <a:lnTo>
                      <a:pt x="1" y="154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8937766" y="3911139"/>
                <a:ext cx="263455" cy="173829"/>
              </a:xfrm>
              <a:custGeom>
                <a:avLst/>
                <a:gdLst/>
                <a:ahLst/>
                <a:cxnLst/>
                <a:rect l="l" t="t" r="r" b="b"/>
                <a:pathLst>
                  <a:path w="2575" h="1699" fill="none" extrusionOk="0">
                    <a:moveTo>
                      <a:pt x="2495" y="1698"/>
                    </a:moveTo>
                    <a:cubicBezTo>
                      <a:pt x="2574" y="0"/>
                      <a:pt x="1" y="0"/>
                      <a:pt x="81" y="1698"/>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9876997" y="3911139"/>
                <a:ext cx="263352" cy="499490"/>
              </a:xfrm>
              <a:custGeom>
                <a:avLst/>
                <a:gdLst/>
                <a:ahLst/>
                <a:cxnLst/>
                <a:rect l="l" t="t" r="r" b="b"/>
                <a:pathLst>
                  <a:path w="2574" h="4882" fill="none" extrusionOk="0">
                    <a:moveTo>
                      <a:pt x="2494" y="4882"/>
                    </a:moveTo>
                    <a:lnTo>
                      <a:pt x="2494" y="1698"/>
                    </a:lnTo>
                    <a:cubicBezTo>
                      <a:pt x="2574" y="0"/>
                      <a:pt x="0" y="0"/>
                      <a:pt x="80" y="1698"/>
                    </a:cubicBezTo>
                    <a:lnTo>
                      <a:pt x="80"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6"/>
              <p:cNvSpPr/>
              <p:nvPr/>
            </p:nvSpPr>
            <p:spPr>
              <a:xfrm>
                <a:off x="9885080" y="4662936"/>
                <a:ext cx="247085" cy="477902"/>
              </a:xfrm>
              <a:custGeom>
                <a:avLst/>
                <a:gdLst/>
                <a:ahLst/>
                <a:cxnLst/>
                <a:rect l="l" t="t" r="r" b="b"/>
                <a:pathLst>
                  <a:path w="2415" h="4671" fill="none" extrusionOk="0">
                    <a:moveTo>
                      <a:pt x="2415" y="4670"/>
                    </a:moveTo>
                    <a:lnTo>
                      <a:pt x="2415" y="1513"/>
                    </a:lnTo>
                    <a:cubicBezTo>
                      <a:pt x="2335" y="1"/>
                      <a:pt x="80" y="1"/>
                      <a:pt x="1" y="1513"/>
                    </a:cubicBezTo>
                    <a:lnTo>
                      <a:pt x="1"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6"/>
              <p:cNvSpPr/>
              <p:nvPr/>
            </p:nvSpPr>
            <p:spPr>
              <a:xfrm>
                <a:off x="8937766" y="4600525"/>
                <a:ext cx="263455" cy="173829"/>
              </a:xfrm>
              <a:custGeom>
                <a:avLst/>
                <a:gdLst/>
                <a:ahLst/>
                <a:cxnLst/>
                <a:rect l="l" t="t" r="r" b="b"/>
                <a:pathLst>
                  <a:path w="2575" h="1699" fill="none" extrusionOk="0">
                    <a:moveTo>
                      <a:pt x="2495" y="1699"/>
                    </a:moveTo>
                    <a:cubicBezTo>
                      <a:pt x="2574" y="1"/>
                      <a:pt x="1" y="1"/>
                      <a:pt x="81" y="169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6"/>
              <p:cNvSpPr/>
              <p:nvPr/>
            </p:nvSpPr>
            <p:spPr>
              <a:xfrm>
                <a:off x="8386812" y="3123942"/>
                <a:ext cx="1365360" cy="92388"/>
              </a:xfrm>
              <a:custGeom>
                <a:avLst/>
                <a:gdLst/>
                <a:ahLst/>
                <a:cxnLst/>
                <a:rect l="l" t="t" r="r" b="b"/>
                <a:pathLst>
                  <a:path w="13345" h="903" fill="none" extrusionOk="0">
                    <a:moveTo>
                      <a:pt x="13345" y="903"/>
                    </a:moveTo>
                    <a:lnTo>
                      <a:pt x="0" y="903"/>
                    </a:lnTo>
                    <a:lnTo>
                      <a:pt x="0" y="1"/>
                    </a:lnTo>
                    <a:lnTo>
                      <a:pt x="1334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p:nvPr/>
            </p:nvSpPr>
            <p:spPr>
              <a:xfrm>
                <a:off x="8451985" y="3031656"/>
                <a:ext cx="1237777" cy="92388"/>
              </a:xfrm>
              <a:custGeom>
                <a:avLst/>
                <a:gdLst/>
                <a:ahLst/>
                <a:cxnLst/>
                <a:rect l="l" t="t" r="r" b="b"/>
                <a:pathLst>
                  <a:path w="12098" h="903" fill="none" extrusionOk="0">
                    <a:moveTo>
                      <a:pt x="12098" y="903"/>
                    </a:moveTo>
                    <a:lnTo>
                      <a:pt x="0" y="903"/>
                    </a:lnTo>
                    <a:lnTo>
                      <a:pt x="0" y="1"/>
                    </a:lnTo>
                    <a:lnTo>
                      <a:pt x="12098"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6"/>
              <p:cNvSpPr/>
              <p:nvPr/>
            </p:nvSpPr>
            <p:spPr>
              <a:xfrm>
                <a:off x="8451985" y="2790095"/>
                <a:ext cx="1237777" cy="244425"/>
              </a:xfrm>
              <a:custGeom>
                <a:avLst/>
                <a:gdLst/>
                <a:ahLst/>
                <a:cxnLst/>
                <a:rect l="l" t="t" r="r" b="b"/>
                <a:pathLst>
                  <a:path w="12098" h="2389" fill="none" extrusionOk="0">
                    <a:moveTo>
                      <a:pt x="12098" y="2388"/>
                    </a:moveTo>
                    <a:lnTo>
                      <a:pt x="0" y="2388"/>
                    </a:lnTo>
                    <a:lnTo>
                      <a:pt x="0" y="0"/>
                    </a:lnTo>
                    <a:lnTo>
                      <a:pt x="1209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6"/>
              <p:cNvSpPr/>
              <p:nvPr/>
            </p:nvSpPr>
            <p:spPr>
              <a:xfrm>
                <a:off x="9602799" y="3218991"/>
                <a:ext cx="95151" cy="458769"/>
              </a:xfrm>
              <a:custGeom>
                <a:avLst/>
                <a:gdLst/>
                <a:ahLst/>
                <a:cxnLst/>
                <a:rect l="l" t="t" r="r" b="b"/>
                <a:pathLst>
                  <a:path w="930" h="4484" fill="none" extrusionOk="0">
                    <a:moveTo>
                      <a:pt x="929" y="4484"/>
                    </a:moveTo>
                    <a:lnTo>
                      <a:pt x="1" y="4484"/>
                    </a:lnTo>
                    <a:lnTo>
                      <a:pt x="1" y="0"/>
                    </a:lnTo>
                    <a:lnTo>
                      <a:pt x="929"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p:nvPr/>
            </p:nvSpPr>
            <p:spPr>
              <a:xfrm>
                <a:off x="9312435" y="3218991"/>
                <a:ext cx="95048" cy="458769"/>
              </a:xfrm>
              <a:custGeom>
                <a:avLst/>
                <a:gdLst/>
                <a:ahLst/>
                <a:cxnLst/>
                <a:rect l="l" t="t" r="r" b="b"/>
                <a:pathLst>
                  <a:path w="929" h="4484" fill="none" extrusionOk="0">
                    <a:moveTo>
                      <a:pt x="0" y="0"/>
                    </a:moveTo>
                    <a:lnTo>
                      <a:pt x="929" y="0"/>
                    </a:lnTo>
                    <a:lnTo>
                      <a:pt x="929" y="4484"/>
                    </a:lnTo>
                    <a:lnTo>
                      <a:pt x="0" y="400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6"/>
              <p:cNvSpPr/>
              <p:nvPr/>
            </p:nvSpPr>
            <p:spPr>
              <a:xfrm>
                <a:off x="8441140" y="3216229"/>
                <a:ext cx="95048" cy="458872"/>
              </a:xfrm>
              <a:custGeom>
                <a:avLst/>
                <a:gdLst/>
                <a:ahLst/>
                <a:cxnLst/>
                <a:rect l="l" t="t" r="r" b="b"/>
                <a:pathLst>
                  <a:path w="929" h="4485" fill="none" extrusionOk="0">
                    <a:moveTo>
                      <a:pt x="0" y="1"/>
                    </a:moveTo>
                    <a:lnTo>
                      <a:pt x="929" y="1"/>
                    </a:lnTo>
                    <a:lnTo>
                      <a:pt x="929" y="4484"/>
                    </a:lnTo>
                    <a:lnTo>
                      <a:pt x="0" y="448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6"/>
              <p:cNvSpPr/>
              <p:nvPr/>
            </p:nvSpPr>
            <p:spPr>
              <a:xfrm>
                <a:off x="8731504" y="3218991"/>
                <a:ext cx="95151" cy="458769"/>
              </a:xfrm>
              <a:custGeom>
                <a:avLst/>
                <a:gdLst/>
                <a:ahLst/>
                <a:cxnLst/>
                <a:rect l="l" t="t" r="r" b="b"/>
                <a:pathLst>
                  <a:path w="930" h="4484" fill="none" extrusionOk="0">
                    <a:moveTo>
                      <a:pt x="929" y="0"/>
                    </a:moveTo>
                    <a:lnTo>
                      <a:pt x="1" y="0"/>
                    </a:lnTo>
                    <a:lnTo>
                      <a:pt x="1" y="4484"/>
                    </a:lnTo>
                    <a:lnTo>
                      <a:pt x="929" y="40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6"/>
              <p:cNvSpPr/>
              <p:nvPr/>
            </p:nvSpPr>
            <p:spPr>
              <a:xfrm>
                <a:off x="9021969" y="3218991"/>
                <a:ext cx="95048" cy="323103"/>
              </a:xfrm>
              <a:custGeom>
                <a:avLst/>
                <a:gdLst/>
                <a:ahLst/>
                <a:cxnLst/>
                <a:rect l="l" t="t" r="r" b="b"/>
                <a:pathLst>
                  <a:path w="929" h="3158" fill="none" extrusionOk="0">
                    <a:moveTo>
                      <a:pt x="0" y="3157"/>
                    </a:moveTo>
                    <a:lnTo>
                      <a:pt x="0" y="0"/>
                    </a:lnTo>
                    <a:lnTo>
                      <a:pt x="929" y="0"/>
                    </a:lnTo>
                    <a:lnTo>
                      <a:pt x="929" y="3157"/>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6"/>
              <p:cNvSpPr/>
              <p:nvPr/>
            </p:nvSpPr>
            <p:spPr>
              <a:xfrm>
                <a:off x="9116916" y="2871536"/>
                <a:ext cx="195621" cy="162984"/>
              </a:xfrm>
              <a:custGeom>
                <a:avLst/>
                <a:gdLst/>
                <a:ahLst/>
                <a:cxnLst/>
                <a:rect l="l" t="t" r="r" b="b"/>
                <a:pathLst>
                  <a:path w="1912" h="1593" fill="none" extrusionOk="0">
                    <a:moveTo>
                      <a:pt x="956" y="0"/>
                    </a:moveTo>
                    <a:lnTo>
                      <a:pt x="956" y="0"/>
                    </a:lnTo>
                    <a:cubicBezTo>
                      <a:pt x="1487" y="0"/>
                      <a:pt x="1911" y="425"/>
                      <a:pt x="1911" y="955"/>
                    </a:cubicBezTo>
                    <a:lnTo>
                      <a:pt x="1911" y="1592"/>
                    </a:lnTo>
                    <a:lnTo>
                      <a:pt x="27" y="1592"/>
                    </a:lnTo>
                    <a:lnTo>
                      <a:pt x="27"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a:off x="9407382" y="2871536"/>
                <a:ext cx="198282" cy="162984"/>
              </a:xfrm>
              <a:custGeom>
                <a:avLst/>
                <a:gdLst/>
                <a:ahLst/>
                <a:cxnLst/>
                <a:rect l="l" t="t" r="r" b="b"/>
                <a:pathLst>
                  <a:path w="1938" h="1593" fill="none" extrusionOk="0">
                    <a:moveTo>
                      <a:pt x="956" y="0"/>
                    </a:moveTo>
                    <a:lnTo>
                      <a:pt x="956" y="0"/>
                    </a:lnTo>
                    <a:cubicBezTo>
                      <a:pt x="1486" y="0"/>
                      <a:pt x="1937" y="425"/>
                      <a:pt x="1937" y="955"/>
                    </a:cubicBezTo>
                    <a:lnTo>
                      <a:pt x="1937"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8826552" y="2868774"/>
                <a:ext cx="195519" cy="165746"/>
              </a:xfrm>
              <a:custGeom>
                <a:avLst/>
                <a:gdLst/>
                <a:ahLst/>
                <a:cxnLst/>
                <a:rect l="l" t="t" r="r" b="b"/>
                <a:pathLst>
                  <a:path w="1911" h="1620" fill="none" extrusionOk="0">
                    <a:moveTo>
                      <a:pt x="955" y="27"/>
                    </a:moveTo>
                    <a:lnTo>
                      <a:pt x="955" y="27"/>
                    </a:lnTo>
                    <a:cubicBezTo>
                      <a:pt x="1486" y="27"/>
                      <a:pt x="1910" y="452"/>
                      <a:pt x="1910" y="982"/>
                    </a:cubicBezTo>
                    <a:lnTo>
                      <a:pt x="1910" y="1619"/>
                    </a:lnTo>
                    <a:lnTo>
                      <a:pt x="0" y="1619"/>
                    </a:lnTo>
                    <a:lnTo>
                      <a:pt x="0" y="982"/>
                    </a:lnTo>
                    <a:cubicBezTo>
                      <a:pt x="0" y="452"/>
                      <a:pt x="425" y="1"/>
                      <a:pt x="955" y="27"/>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8536086" y="2871536"/>
                <a:ext cx="195519" cy="162984"/>
              </a:xfrm>
              <a:custGeom>
                <a:avLst/>
                <a:gdLst/>
                <a:ahLst/>
                <a:cxnLst/>
                <a:rect l="l" t="t" r="r" b="b"/>
                <a:pathLst>
                  <a:path w="1911" h="1593" fill="none" extrusionOk="0">
                    <a:moveTo>
                      <a:pt x="956" y="0"/>
                    </a:moveTo>
                    <a:lnTo>
                      <a:pt x="956" y="0"/>
                    </a:lnTo>
                    <a:cubicBezTo>
                      <a:pt x="1486" y="0"/>
                      <a:pt x="1911" y="425"/>
                      <a:pt x="1911" y="955"/>
                    </a:cubicBezTo>
                    <a:lnTo>
                      <a:pt x="1911"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a:off x="8451985" y="2206501"/>
                <a:ext cx="1235117" cy="618991"/>
              </a:xfrm>
              <a:custGeom>
                <a:avLst/>
                <a:gdLst/>
                <a:ahLst/>
                <a:cxnLst/>
                <a:rect l="l" t="t" r="r" b="b"/>
                <a:pathLst>
                  <a:path w="12072" h="6050" fill="none" extrusionOk="0">
                    <a:moveTo>
                      <a:pt x="12071" y="6049"/>
                    </a:moveTo>
                    <a:cubicBezTo>
                      <a:pt x="12071" y="2707"/>
                      <a:pt x="9365" y="1"/>
                      <a:pt x="6049" y="1"/>
                    </a:cubicBezTo>
                    <a:lnTo>
                      <a:pt x="6049" y="1"/>
                    </a:lnTo>
                    <a:cubicBezTo>
                      <a:pt x="2706" y="1"/>
                      <a:pt x="0" y="2707"/>
                      <a:pt x="0" y="604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a:off x="8888963" y="2114215"/>
                <a:ext cx="361061" cy="119501"/>
              </a:xfrm>
              <a:custGeom>
                <a:avLst/>
                <a:gdLst/>
                <a:ahLst/>
                <a:cxnLst/>
                <a:rect l="l" t="t" r="r" b="b"/>
                <a:pathLst>
                  <a:path w="3529" h="1168" fill="none" extrusionOk="0">
                    <a:moveTo>
                      <a:pt x="3529" y="1168"/>
                    </a:moveTo>
                    <a:lnTo>
                      <a:pt x="3529" y="1"/>
                    </a:lnTo>
                    <a:lnTo>
                      <a:pt x="0" y="1"/>
                    </a:lnTo>
                    <a:lnTo>
                      <a:pt x="0" y="1168"/>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6"/>
              <p:cNvSpPr/>
              <p:nvPr/>
            </p:nvSpPr>
            <p:spPr>
              <a:xfrm>
                <a:off x="8869933" y="2027351"/>
                <a:ext cx="399121" cy="86966"/>
              </a:xfrm>
              <a:custGeom>
                <a:avLst/>
                <a:gdLst/>
                <a:ahLst/>
                <a:cxnLst/>
                <a:rect l="l" t="t" r="r" b="b"/>
                <a:pathLst>
                  <a:path w="3901" h="850" fill="none" extrusionOk="0">
                    <a:moveTo>
                      <a:pt x="3901" y="850"/>
                    </a:moveTo>
                    <a:lnTo>
                      <a:pt x="1" y="850"/>
                    </a:lnTo>
                    <a:lnTo>
                      <a:pt x="1" y="1"/>
                    </a:lnTo>
                    <a:lnTo>
                      <a:pt x="3901"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6"/>
              <p:cNvSpPr/>
              <p:nvPr/>
            </p:nvSpPr>
            <p:spPr>
              <a:xfrm>
                <a:off x="9192934" y="1845541"/>
                <a:ext cx="57090" cy="181912"/>
              </a:xfrm>
              <a:custGeom>
                <a:avLst/>
                <a:gdLst/>
                <a:ahLst/>
                <a:cxnLst/>
                <a:rect l="l" t="t" r="r" b="b"/>
                <a:pathLst>
                  <a:path w="558" h="1778" fill="none" extrusionOk="0">
                    <a:moveTo>
                      <a:pt x="558" y="1778"/>
                    </a:moveTo>
                    <a:lnTo>
                      <a:pt x="1" y="1778"/>
                    </a:lnTo>
                    <a:lnTo>
                      <a:pt x="1"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6"/>
              <p:cNvSpPr/>
              <p:nvPr/>
            </p:nvSpPr>
            <p:spPr>
              <a:xfrm>
                <a:off x="9041000" y="1845541"/>
                <a:ext cx="57090" cy="181912"/>
              </a:xfrm>
              <a:custGeom>
                <a:avLst/>
                <a:gdLst/>
                <a:ahLst/>
                <a:cxnLst/>
                <a:rect l="l" t="t" r="r" b="b"/>
                <a:pathLst>
                  <a:path w="558" h="1778" fill="none" extrusionOk="0">
                    <a:moveTo>
                      <a:pt x="557" y="1778"/>
                    </a:moveTo>
                    <a:lnTo>
                      <a:pt x="0" y="1778"/>
                    </a:lnTo>
                    <a:lnTo>
                      <a:pt x="0" y="0"/>
                    </a:lnTo>
                    <a:lnTo>
                      <a:pt x="55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6"/>
              <p:cNvSpPr/>
              <p:nvPr/>
            </p:nvSpPr>
            <p:spPr>
              <a:xfrm>
                <a:off x="8888963" y="1845541"/>
                <a:ext cx="57090" cy="181912"/>
              </a:xfrm>
              <a:custGeom>
                <a:avLst/>
                <a:gdLst/>
                <a:ahLst/>
                <a:cxnLst/>
                <a:rect l="l" t="t" r="r" b="b"/>
                <a:pathLst>
                  <a:path w="558" h="1778" fill="none" extrusionOk="0">
                    <a:moveTo>
                      <a:pt x="558" y="1778"/>
                    </a:moveTo>
                    <a:lnTo>
                      <a:pt x="0" y="1778"/>
                    </a:lnTo>
                    <a:lnTo>
                      <a:pt x="0"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8888963" y="1280875"/>
                <a:ext cx="361061" cy="564765"/>
              </a:xfrm>
              <a:custGeom>
                <a:avLst/>
                <a:gdLst/>
                <a:ahLst/>
                <a:cxnLst/>
                <a:rect l="l" t="t" r="r" b="b"/>
                <a:pathLst>
                  <a:path w="3529" h="5520" fill="none" extrusionOk="0">
                    <a:moveTo>
                      <a:pt x="1778" y="1"/>
                    </a:moveTo>
                    <a:lnTo>
                      <a:pt x="3529" y="5519"/>
                    </a:lnTo>
                    <a:lnTo>
                      <a:pt x="0" y="551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9190274" y="1574104"/>
                <a:ext cx="59751" cy="271537"/>
              </a:xfrm>
              <a:custGeom>
                <a:avLst/>
                <a:gdLst/>
                <a:ahLst/>
                <a:cxnLst/>
                <a:rect l="l" t="t" r="r" b="b"/>
                <a:pathLst>
                  <a:path w="584" h="2654" fill="none" extrusionOk="0">
                    <a:moveTo>
                      <a:pt x="0" y="770"/>
                    </a:moveTo>
                    <a:lnTo>
                      <a:pt x="584" y="0"/>
                    </a:lnTo>
                    <a:lnTo>
                      <a:pt x="584"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6"/>
              <p:cNvSpPr/>
              <p:nvPr/>
            </p:nvSpPr>
            <p:spPr>
              <a:xfrm>
                <a:off x="8888963" y="1574104"/>
                <a:ext cx="62513" cy="271537"/>
              </a:xfrm>
              <a:custGeom>
                <a:avLst/>
                <a:gdLst/>
                <a:ahLst/>
                <a:cxnLst/>
                <a:rect l="l" t="t" r="r" b="b"/>
                <a:pathLst>
                  <a:path w="611" h="2654" fill="none" extrusionOk="0">
                    <a:moveTo>
                      <a:pt x="611" y="770"/>
                    </a:moveTo>
                    <a:lnTo>
                      <a:pt x="0" y="0"/>
                    </a:lnTo>
                    <a:lnTo>
                      <a:pt x="0"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6"/>
              <p:cNvSpPr/>
              <p:nvPr/>
            </p:nvSpPr>
            <p:spPr>
              <a:xfrm>
                <a:off x="9700508" y="3677661"/>
                <a:ext cx="618991" cy="1463171"/>
              </a:xfrm>
              <a:custGeom>
                <a:avLst/>
                <a:gdLst/>
                <a:ahLst/>
                <a:cxnLst/>
                <a:rect l="l" t="t" r="r" b="b"/>
                <a:pathLst>
                  <a:path w="6050" h="14301" fill="none" extrusionOk="0">
                    <a:moveTo>
                      <a:pt x="6050" y="14300"/>
                    </a:moveTo>
                    <a:lnTo>
                      <a:pt x="6050" y="1"/>
                    </a:lnTo>
                    <a:lnTo>
                      <a:pt x="1" y="1"/>
                    </a:lnTo>
                    <a:lnTo>
                      <a:pt x="1"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6"/>
              <p:cNvSpPr/>
              <p:nvPr/>
            </p:nvSpPr>
            <p:spPr>
              <a:xfrm>
                <a:off x="7822250" y="4407869"/>
                <a:ext cx="909354" cy="141191"/>
              </a:xfrm>
              <a:custGeom>
                <a:avLst/>
                <a:gdLst/>
                <a:ahLst/>
                <a:cxnLst/>
                <a:rect l="l" t="t" r="r" b="b"/>
                <a:pathLst>
                  <a:path w="8888" h="1380" fill="none" extrusionOk="0">
                    <a:moveTo>
                      <a:pt x="0" y="0"/>
                    </a:moveTo>
                    <a:lnTo>
                      <a:pt x="8888" y="0"/>
                    </a:lnTo>
                    <a:lnTo>
                      <a:pt x="8888"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7822250" y="3677661"/>
                <a:ext cx="909354" cy="138531"/>
              </a:xfrm>
              <a:custGeom>
                <a:avLst/>
                <a:gdLst/>
                <a:ahLst/>
                <a:cxnLst/>
                <a:rect l="l" t="t" r="r" b="b"/>
                <a:pathLst>
                  <a:path w="8888" h="1354" fill="none" extrusionOk="0">
                    <a:moveTo>
                      <a:pt x="0" y="1"/>
                    </a:moveTo>
                    <a:lnTo>
                      <a:pt x="8888" y="1"/>
                    </a:lnTo>
                    <a:lnTo>
                      <a:pt x="8888"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7998637" y="3911139"/>
                <a:ext cx="263455" cy="499490"/>
              </a:xfrm>
              <a:custGeom>
                <a:avLst/>
                <a:gdLst/>
                <a:ahLst/>
                <a:cxnLst/>
                <a:rect l="l" t="t" r="r" b="b"/>
                <a:pathLst>
                  <a:path w="2575" h="4882" fill="none" extrusionOk="0">
                    <a:moveTo>
                      <a:pt x="80" y="4882"/>
                    </a:moveTo>
                    <a:lnTo>
                      <a:pt x="80" y="1698"/>
                    </a:lnTo>
                    <a:cubicBezTo>
                      <a:pt x="1" y="0"/>
                      <a:pt x="2574" y="0"/>
                      <a:pt x="2495" y="1698"/>
                    </a:cubicBezTo>
                    <a:lnTo>
                      <a:pt x="2495"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8006822" y="4662936"/>
                <a:ext cx="247085" cy="477902"/>
              </a:xfrm>
              <a:custGeom>
                <a:avLst/>
                <a:gdLst/>
                <a:ahLst/>
                <a:cxnLst/>
                <a:rect l="l" t="t" r="r" b="b"/>
                <a:pathLst>
                  <a:path w="2415" h="4671" fill="none" extrusionOk="0">
                    <a:moveTo>
                      <a:pt x="0" y="4670"/>
                    </a:moveTo>
                    <a:lnTo>
                      <a:pt x="0" y="1513"/>
                    </a:lnTo>
                    <a:cubicBezTo>
                      <a:pt x="80" y="1"/>
                      <a:pt x="2335" y="1"/>
                      <a:pt x="2415" y="1513"/>
                    </a:cubicBezTo>
                    <a:lnTo>
                      <a:pt x="2415"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7822250" y="3677661"/>
                <a:ext cx="618991" cy="1463171"/>
              </a:xfrm>
              <a:custGeom>
                <a:avLst/>
                <a:gdLst/>
                <a:ahLst/>
                <a:cxnLst/>
                <a:rect l="l" t="t" r="r" b="b"/>
                <a:pathLst>
                  <a:path w="6050" h="14301" fill="none" extrusionOk="0">
                    <a:moveTo>
                      <a:pt x="0" y="14300"/>
                    </a:moveTo>
                    <a:lnTo>
                      <a:pt x="0" y="1"/>
                    </a:lnTo>
                    <a:lnTo>
                      <a:pt x="6049" y="1"/>
                    </a:lnTo>
                    <a:lnTo>
                      <a:pt x="6049"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 name="Google Shape;1254;p56"/>
            <p:cNvSpPr/>
            <p:nvPr/>
          </p:nvSpPr>
          <p:spPr>
            <a:xfrm flipH="1">
              <a:off x="7455347" y="1436500"/>
              <a:ext cx="861976" cy="294847"/>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58"/>
        <p:cNvGrpSpPr/>
        <p:nvPr/>
      </p:nvGrpSpPr>
      <p:grpSpPr>
        <a:xfrm>
          <a:off x="0" y="0"/>
          <a:ext cx="0" cy="0"/>
          <a:chOff x="0" y="0"/>
          <a:chExt cx="0" cy="0"/>
        </a:xfrm>
      </p:grpSpPr>
      <p:sp>
        <p:nvSpPr>
          <p:cNvPr id="1259" name="Google Shape;1259;p57"/>
          <p:cNvSpPr txBox="1">
            <a:spLocks noGrp="1"/>
          </p:cNvSpPr>
          <p:nvPr>
            <p:ph type="title"/>
          </p:nvPr>
        </p:nvSpPr>
        <p:spPr>
          <a:xfrm>
            <a:off x="2773050" y="2993600"/>
            <a:ext cx="3597900" cy="8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 mockup</a:t>
            </a:r>
            <a:endParaRPr/>
          </a:p>
        </p:txBody>
      </p:sp>
      <p:sp>
        <p:nvSpPr>
          <p:cNvPr id="1260" name="Google Shape;1260;p57"/>
          <p:cNvSpPr txBox="1">
            <a:spLocks noGrp="1"/>
          </p:cNvSpPr>
          <p:nvPr>
            <p:ph type="subTitle" idx="1"/>
          </p:nvPr>
        </p:nvSpPr>
        <p:spPr>
          <a:xfrm>
            <a:off x="2773050" y="3798800"/>
            <a:ext cx="35979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261" name="Google Shape;1261;p57"/>
          <p:cNvGrpSpPr/>
          <p:nvPr/>
        </p:nvGrpSpPr>
        <p:grpSpPr>
          <a:xfrm>
            <a:off x="3582183" y="539475"/>
            <a:ext cx="1979638" cy="2308627"/>
            <a:chOff x="1548617" y="654444"/>
            <a:chExt cx="2242200" cy="3012300"/>
          </a:xfrm>
        </p:grpSpPr>
        <p:sp>
          <p:nvSpPr>
            <p:cNvPr id="1262" name="Google Shape;1262;p57"/>
            <p:cNvSpPr/>
            <p:nvPr/>
          </p:nvSpPr>
          <p:spPr>
            <a:xfrm rot="10800000" flipH="1">
              <a:off x="1548617" y="654444"/>
              <a:ext cx="2242200" cy="3012300"/>
            </a:xfrm>
            <a:prstGeom prst="roundRect">
              <a:avLst>
                <a:gd name="adj" fmla="val 292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7"/>
            <p:cNvSpPr/>
            <p:nvPr/>
          </p:nvSpPr>
          <p:spPr>
            <a:xfrm>
              <a:off x="2334260" y="782923"/>
              <a:ext cx="670800" cy="67200"/>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64" name="Google Shape;1264;p57"/>
          <p:cNvPicPr preferRelativeResize="0"/>
          <p:nvPr/>
        </p:nvPicPr>
        <p:blipFill rotWithShape="1">
          <a:blip r:embed="rId3">
            <a:alphaModFix/>
          </a:blip>
          <a:srcRect r="48285"/>
          <a:stretch/>
        </p:blipFill>
        <p:spPr>
          <a:xfrm>
            <a:off x="3679650" y="764037"/>
            <a:ext cx="1785000" cy="1941600"/>
          </a:xfrm>
          <a:prstGeom prst="roundRect">
            <a:avLst>
              <a:gd name="adj" fmla="val 3993"/>
            </a:avLst>
          </a:prstGeom>
          <a:noFill/>
          <a:ln w="19050" cap="sq" cmpd="sng">
            <a:solidFill>
              <a:schemeClr val="dk1"/>
            </a:solidFill>
            <a:prstDash val="solid"/>
            <a:miter lim="8000"/>
            <a:headEnd type="none" w="sm" len="sm"/>
            <a:tailEnd type="none" w="sm" len="sm"/>
          </a:ln>
        </p:spPr>
      </p:pic>
      <p:grpSp>
        <p:nvGrpSpPr>
          <p:cNvPr id="1265" name="Google Shape;1265;p57"/>
          <p:cNvGrpSpPr/>
          <p:nvPr/>
        </p:nvGrpSpPr>
        <p:grpSpPr>
          <a:xfrm>
            <a:off x="-1622963" y="364400"/>
            <a:ext cx="3231437" cy="4895442"/>
            <a:chOff x="-1622963" y="364400"/>
            <a:chExt cx="3231437" cy="4895442"/>
          </a:xfrm>
        </p:grpSpPr>
        <p:grpSp>
          <p:nvGrpSpPr>
            <p:cNvPr id="1266" name="Google Shape;1266;p57"/>
            <p:cNvGrpSpPr/>
            <p:nvPr/>
          </p:nvGrpSpPr>
          <p:grpSpPr>
            <a:xfrm>
              <a:off x="-1622963" y="2013756"/>
              <a:ext cx="3231437" cy="3246086"/>
              <a:chOff x="4797050" y="3794100"/>
              <a:chExt cx="489775" cy="492025"/>
            </a:xfrm>
          </p:grpSpPr>
          <p:sp>
            <p:nvSpPr>
              <p:cNvPr id="1267" name="Google Shape;1267;p57"/>
              <p:cNvSpPr/>
              <p:nvPr/>
            </p:nvSpPr>
            <p:spPr>
              <a:xfrm>
                <a:off x="4797050" y="3794100"/>
                <a:ext cx="489775" cy="492025"/>
              </a:xfrm>
              <a:custGeom>
                <a:avLst/>
                <a:gdLst/>
                <a:ahLst/>
                <a:cxnLst/>
                <a:rect l="l" t="t" r="r" b="b"/>
                <a:pathLst>
                  <a:path w="19591" h="19681" extrusionOk="0">
                    <a:moveTo>
                      <a:pt x="17979" y="155"/>
                    </a:moveTo>
                    <a:lnTo>
                      <a:pt x="17979" y="696"/>
                    </a:lnTo>
                    <a:lnTo>
                      <a:pt x="15090" y="696"/>
                    </a:lnTo>
                    <a:lnTo>
                      <a:pt x="15090" y="851"/>
                    </a:lnTo>
                    <a:lnTo>
                      <a:pt x="17979" y="851"/>
                    </a:lnTo>
                    <a:lnTo>
                      <a:pt x="17979" y="1238"/>
                    </a:lnTo>
                    <a:lnTo>
                      <a:pt x="1613" y="1238"/>
                    </a:lnTo>
                    <a:lnTo>
                      <a:pt x="1613" y="761"/>
                    </a:lnTo>
                    <a:lnTo>
                      <a:pt x="5753" y="761"/>
                    </a:lnTo>
                    <a:lnTo>
                      <a:pt x="5753" y="619"/>
                    </a:lnTo>
                    <a:lnTo>
                      <a:pt x="1613" y="619"/>
                    </a:lnTo>
                    <a:lnTo>
                      <a:pt x="1613" y="155"/>
                    </a:lnTo>
                    <a:close/>
                    <a:moveTo>
                      <a:pt x="19049" y="1393"/>
                    </a:moveTo>
                    <a:lnTo>
                      <a:pt x="19049" y="2089"/>
                    </a:lnTo>
                    <a:lnTo>
                      <a:pt x="543" y="2089"/>
                    </a:lnTo>
                    <a:lnTo>
                      <a:pt x="543" y="1393"/>
                    </a:lnTo>
                    <a:close/>
                    <a:moveTo>
                      <a:pt x="2077" y="2231"/>
                    </a:moveTo>
                    <a:lnTo>
                      <a:pt x="2077" y="4501"/>
                    </a:lnTo>
                    <a:lnTo>
                      <a:pt x="1239" y="4501"/>
                    </a:lnTo>
                    <a:lnTo>
                      <a:pt x="1239" y="2231"/>
                    </a:lnTo>
                    <a:close/>
                    <a:moveTo>
                      <a:pt x="4334" y="2231"/>
                    </a:moveTo>
                    <a:lnTo>
                      <a:pt x="4334" y="4501"/>
                    </a:lnTo>
                    <a:lnTo>
                      <a:pt x="2232" y="4501"/>
                    </a:lnTo>
                    <a:lnTo>
                      <a:pt x="2232" y="2231"/>
                    </a:lnTo>
                    <a:close/>
                    <a:moveTo>
                      <a:pt x="6591" y="2231"/>
                    </a:moveTo>
                    <a:lnTo>
                      <a:pt x="6591" y="4501"/>
                    </a:lnTo>
                    <a:lnTo>
                      <a:pt x="4489" y="4501"/>
                    </a:lnTo>
                    <a:lnTo>
                      <a:pt x="4489" y="2231"/>
                    </a:lnTo>
                    <a:close/>
                    <a:moveTo>
                      <a:pt x="8848" y="2231"/>
                    </a:moveTo>
                    <a:lnTo>
                      <a:pt x="8848" y="4501"/>
                    </a:lnTo>
                    <a:lnTo>
                      <a:pt x="6746" y="4501"/>
                    </a:lnTo>
                    <a:lnTo>
                      <a:pt x="6746" y="2231"/>
                    </a:lnTo>
                    <a:close/>
                    <a:moveTo>
                      <a:pt x="11105" y="2231"/>
                    </a:moveTo>
                    <a:lnTo>
                      <a:pt x="11105" y="4501"/>
                    </a:lnTo>
                    <a:lnTo>
                      <a:pt x="9003" y="4501"/>
                    </a:lnTo>
                    <a:lnTo>
                      <a:pt x="9003" y="2231"/>
                    </a:lnTo>
                    <a:close/>
                    <a:moveTo>
                      <a:pt x="13362" y="2231"/>
                    </a:moveTo>
                    <a:lnTo>
                      <a:pt x="13362" y="4501"/>
                    </a:lnTo>
                    <a:lnTo>
                      <a:pt x="11260" y="4501"/>
                    </a:lnTo>
                    <a:lnTo>
                      <a:pt x="11260" y="2231"/>
                    </a:lnTo>
                    <a:close/>
                    <a:moveTo>
                      <a:pt x="15619" y="2231"/>
                    </a:moveTo>
                    <a:lnTo>
                      <a:pt x="15619" y="4501"/>
                    </a:lnTo>
                    <a:lnTo>
                      <a:pt x="13517" y="4501"/>
                    </a:lnTo>
                    <a:lnTo>
                      <a:pt x="13517" y="2231"/>
                    </a:lnTo>
                    <a:close/>
                    <a:moveTo>
                      <a:pt x="17837" y="2231"/>
                    </a:moveTo>
                    <a:lnTo>
                      <a:pt x="17837" y="4501"/>
                    </a:lnTo>
                    <a:lnTo>
                      <a:pt x="15773" y="4501"/>
                    </a:lnTo>
                    <a:lnTo>
                      <a:pt x="15773" y="2231"/>
                    </a:lnTo>
                    <a:close/>
                    <a:moveTo>
                      <a:pt x="18366" y="2231"/>
                    </a:moveTo>
                    <a:lnTo>
                      <a:pt x="18366" y="4501"/>
                    </a:lnTo>
                    <a:lnTo>
                      <a:pt x="17992" y="4501"/>
                    </a:lnTo>
                    <a:lnTo>
                      <a:pt x="17992" y="2231"/>
                    </a:lnTo>
                    <a:close/>
                    <a:moveTo>
                      <a:pt x="18353" y="4656"/>
                    </a:moveTo>
                    <a:lnTo>
                      <a:pt x="18353" y="4965"/>
                    </a:lnTo>
                    <a:lnTo>
                      <a:pt x="1239" y="4965"/>
                    </a:lnTo>
                    <a:lnTo>
                      <a:pt x="1239" y="4656"/>
                    </a:lnTo>
                    <a:close/>
                    <a:moveTo>
                      <a:pt x="19449" y="5107"/>
                    </a:moveTo>
                    <a:lnTo>
                      <a:pt x="19449" y="5339"/>
                    </a:lnTo>
                    <a:lnTo>
                      <a:pt x="12627" y="5339"/>
                    </a:lnTo>
                    <a:lnTo>
                      <a:pt x="12627" y="5494"/>
                    </a:lnTo>
                    <a:lnTo>
                      <a:pt x="19449" y="5494"/>
                    </a:lnTo>
                    <a:lnTo>
                      <a:pt x="19449" y="5816"/>
                    </a:lnTo>
                    <a:lnTo>
                      <a:pt x="143" y="5816"/>
                    </a:lnTo>
                    <a:lnTo>
                      <a:pt x="143" y="5107"/>
                    </a:lnTo>
                    <a:close/>
                    <a:moveTo>
                      <a:pt x="18430" y="5958"/>
                    </a:moveTo>
                    <a:lnTo>
                      <a:pt x="18430" y="6564"/>
                    </a:lnTo>
                    <a:lnTo>
                      <a:pt x="1187" y="6564"/>
                    </a:lnTo>
                    <a:lnTo>
                      <a:pt x="1187" y="5958"/>
                    </a:lnTo>
                    <a:close/>
                    <a:moveTo>
                      <a:pt x="10383" y="8293"/>
                    </a:moveTo>
                    <a:lnTo>
                      <a:pt x="10383" y="8550"/>
                    </a:lnTo>
                    <a:lnTo>
                      <a:pt x="9170" y="8550"/>
                    </a:lnTo>
                    <a:lnTo>
                      <a:pt x="9170" y="8293"/>
                    </a:lnTo>
                    <a:close/>
                    <a:moveTo>
                      <a:pt x="10383" y="8692"/>
                    </a:moveTo>
                    <a:lnTo>
                      <a:pt x="10383" y="8989"/>
                    </a:lnTo>
                    <a:lnTo>
                      <a:pt x="9170" y="8989"/>
                    </a:lnTo>
                    <a:lnTo>
                      <a:pt x="9170" y="8692"/>
                    </a:lnTo>
                    <a:close/>
                    <a:moveTo>
                      <a:pt x="12485" y="8305"/>
                    </a:moveTo>
                    <a:lnTo>
                      <a:pt x="12485" y="8602"/>
                    </a:lnTo>
                    <a:lnTo>
                      <a:pt x="11466" y="8602"/>
                    </a:lnTo>
                    <a:lnTo>
                      <a:pt x="11466" y="8744"/>
                    </a:lnTo>
                    <a:lnTo>
                      <a:pt x="12485" y="8744"/>
                    </a:lnTo>
                    <a:lnTo>
                      <a:pt x="12485" y="9518"/>
                    </a:lnTo>
                    <a:lnTo>
                      <a:pt x="12201" y="9518"/>
                    </a:lnTo>
                    <a:lnTo>
                      <a:pt x="12201" y="9660"/>
                    </a:lnTo>
                    <a:lnTo>
                      <a:pt x="12485" y="9660"/>
                    </a:lnTo>
                    <a:lnTo>
                      <a:pt x="12485" y="10537"/>
                    </a:lnTo>
                    <a:cubicBezTo>
                      <a:pt x="12188" y="9634"/>
                      <a:pt x="11453" y="8937"/>
                      <a:pt x="10537" y="8679"/>
                    </a:cubicBezTo>
                    <a:lnTo>
                      <a:pt x="10537" y="8305"/>
                    </a:lnTo>
                    <a:close/>
                    <a:moveTo>
                      <a:pt x="9029" y="8305"/>
                    </a:moveTo>
                    <a:lnTo>
                      <a:pt x="9029" y="8679"/>
                    </a:lnTo>
                    <a:cubicBezTo>
                      <a:pt x="8036" y="8950"/>
                      <a:pt x="7262" y="9724"/>
                      <a:pt x="7004" y="10730"/>
                    </a:cubicBezTo>
                    <a:lnTo>
                      <a:pt x="7004" y="9698"/>
                    </a:lnTo>
                    <a:lnTo>
                      <a:pt x="7378" y="9698"/>
                    </a:lnTo>
                    <a:lnTo>
                      <a:pt x="7378" y="9544"/>
                    </a:lnTo>
                    <a:lnTo>
                      <a:pt x="7004" y="9544"/>
                    </a:lnTo>
                    <a:lnTo>
                      <a:pt x="7004" y="8705"/>
                    </a:lnTo>
                    <a:lnTo>
                      <a:pt x="8255" y="8705"/>
                    </a:lnTo>
                    <a:lnTo>
                      <a:pt x="8255" y="8563"/>
                    </a:lnTo>
                    <a:lnTo>
                      <a:pt x="7004" y="8563"/>
                    </a:lnTo>
                    <a:lnTo>
                      <a:pt x="7004" y="8305"/>
                    </a:lnTo>
                    <a:close/>
                    <a:moveTo>
                      <a:pt x="18430" y="6719"/>
                    </a:moveTo>
                    <a:lnTo>
                      <a:pt x="18430" y="10085"/>
                    </a:lnTo>
                    <a:lnTo>
                      <a:pt x="16186" y="10085"/>
                    </a:lnTo>
                    <a:lnTo>
                      <a:pt x="16186" y="10227"/>
                    </a:lnTo>
                    <a:lnTo>
                      <a:pt x="18430" y="10227"/>
                    </a:lnTo>
                    <a:lnTo>
                      <a:pt x="18430" y="10859"/>
                    </a:lnTo>
                    <a:lnTo>
                      <a:pt x="14136" y="10859"/>
                    </a:lnTo>
                    <a:lnTo>
                      <a:pt x="14136" y="11014"/>
                    </a:lnTo>
                    <a:lnTo>
                      <a:pt x="18430" y="11014"/>
                    </a:lnTo>
                    <a:lnTo>
                      <a:pt x="18430" y="11414"/>
                    </a:lnTo>
                    <a:lnTo>
                      <a:pt x="12640" y="11414"/>
                    </a:lnTo>
                    <a:lnTo>
                      <a:pt x="12640" y="8164"/>
                    </a:lnTo>
                    <a:lnTo>
                      <a:pt x="10537" y="8164"/>
                    </a:lnTo>
                    <a:lnTo>
                      <a:pt x="10537" y="8151"/>
                    </a:lnTo>
                    <a:lnTo>
                      <a:pt x="9029" y="8151"/>
                    </a:lnTo>
                    <a:lnTo>
                      <a:pt x="9029" y="8164"/>
                    </a:lnTo>
                    <a:lnTo>
                      <a:pt x="6862" y="8164"/>
                    </a:lnTo>
                    <a:lnTo>
                      <a:pt x="6862" y="11426"/>
                    </a:lnTo>
                    <a:lnTo>
                      <a:pt x="1175" y="11426"/>
                    </a:lnTo>
                    <a:lnTo>
                      <a:pt x="1175" y="10369"/>
                    </a:lnTo>
                    <a:lnTo>
                      <a:pt x="3535" y="10369"/>
                    </a:lnTo>
                    <a:lnTo>
                      <a:pt x="3535" y="10227"/>
                    </a:lnTo>
                    <a:lnTo>
                      <a:pt x="1175" y="10227"/>
                    </a:lnTo>
                    <a:lnTo>
                      <a:pt x="1175" y="6719"/>
                    </a:lnTo>
                    <a:close/>
                    <a:moveTo>
                      <a:pt x="18817" y="11568"/>
                    </a:moveTo>
                    <a:lnTo>
                      <a:pt x="18817" y="11891"/>
                    </a:lnTo>
                    <a:lnTo>
                      <a:pt x="12266" y="11891"/>
                    </a:lnTo>
                    <a:lnTo>
                      <a:pt x="12266" y="11568"/>
                    </a:lnTo>
                    <a:close/>
                    <a:moveTo>
                      <a:pt x="7184" y="11581"/>
                    </a:moveTo>
                    <a:lnTo>
                      <a:pt x="7184" y="11904"/>
                    </a:lnTo>
                    <a:lnTo>
                      <a:pt x="633" y="11904"/>
                    </a:lnTo>
                    <a:lnTo>
                      <a:pt x="633" y="11581"/>
                    </a:lnTo>
                    <a:close/>
                    <a:moveTo>
                      <a:pt x="5237" y="15889"/>
                    </a:moveTo>
                    <a:lnTo>
                      <a:pt x="5237" y="16134"/>
                    </a:lnTo>
                    <a:lnTo>
                      <a:pt x="2567" y="16134"/>
                    </a:lnTo>
                    <a:lnTo>
                      <a:pt x="2567" y="15889"/>
                    </a:lnTo>
                    <a:close/>
                    <a:moveTo>
                      <a:pt x="17089" y="15876"/>
                    </a:moveTo>
                    <a:lnTo>
                      <a:pt x="17089" y="16134"/>
                    </a:lnTo>
                    <a:lnTo>
                      <a:pt x="14406" y="16134"/>
                    </a:lnTo>
                    <a:lnTo>
                      <a:pt x="14406" y="15876"/>
                    </a:lnTo>
                    <a:close/>
                    <a:moveTo>
                      <a:pt x="5611" y="16288"/>
                    </a:moveTo>
                    <a:lnTo>
                      <a:pt x="5611" y="16482"/>
                    </a:lnTo>
                    <a:lnTo>
                      <a:pt x="2193" y="16482"/>
                    </a:lnTo>
                    <a:lnTo>
                      <a:pt x="2193" y="16288"/>
                    </a:lnTo>
                    <a:close/>
                    <a:moveTo>
                      <a:pt x="17450" y="16276"/>
                    </a:moveTo>
                    <a:lnTo>
                      <a:pt x="17450" y="16482"/>
                    </a:lnTo>
                    <a:lnTo>
                      <a:pt x="14045" y="16482"/>
                    </a:lnTo>
                    <a:lnTo>
                      <a:pt x="14045" y="16276"/>
                    </a:lnTo>
                    <a:close/>
                    <a:moveTo>
                      <a:pt x="5224" y="16637"/>
                    </a:moveTo>
                    <a:lnTo>
                      <a:pt x="5237" y="19487"/>
                    </a:lnTo>
                    <a:lnTo>
                      <a:pt x="2554" y="19487"/>
                    </a:lnTo>
                    <a:lnTo>
                      <a:pt x="2554" y="16637"/>
                    </a:lnTo>
                    <a:close/>
                    <a:moveTo>
                      <a:pt x="17089" y="16637"/>
                    </a:moveTo>
                    <a:lnTo>
                      <a:pt x="17089" y="19487"/>
                    </a:lnTo>
                    <a:lnTo>
                      <a:pt x="14406" y="19487"/>
                    </a:lnTo>
                    <a:lnTo>
                      <a:pt x="14406" y="16637"/>
                    </a:lnTo>
                    <a:close/>
                    <a:moveTo>
                      <a:pt x="14265" y="18713"/>
                    </a:moveTo>
                    <a:lnTo>
                      <a:pt x="14265" y="19525"/>
                    </a:lnTo>
                    <a:lnTo>
                      <a:pt x="12640" y="19525"/>
                    </a:lnTo>
                    <a:lnTo>
                      <a:pt x="12640" y="18713"/>
                    </a:lnTo>
                    <a:close/>
                    <a:moveTo>
                      <a:pt x="18430" y="12045"/>
                    </a:moveTo>
                    <a:lnTo>
                      <a:pt x="18430" y="13296"/>
                    </a:lnTo>
                    <a:lnTo>
                      <a:pt x="16212" y="13296"/>
                    </a:lnTo>
                    <a:lnTo>
                      <a:pt x="16212" y="13451"/>
                    </a:lnTo>
                    <a:lnTo>
                      <a:pt x="18430" y="13451"/>
                    </a:lnTo>
                    <a:lnTo>
                      <a:pt x="18430" y="19525"/>
                    </a:lnTo>
                    <a:lnTo>
                      <a:pt x="17231" y="19525"/>
                    </a:lnTo>
                    <a:lnTo>
                      <a:pt x="17231" y="16624"/>
                    </a:lnTo>
                    <a:lnTo>
                      <a:pt x="17605" y="16624"/>
                    </a:lnTo>
                    <a:lnTo>
                      <a:pt x="17605" y="16121"/>
                    </a:lnTo>
                    <a:lnTo>
                      <a:pt x="17231" y="16121"/>
                    </a:lnTo>
                    <a:lnTo>
                      <a:pt x="17231" y="15747"/>
                    </a:lnTo>
                    <a:lnTo>
                      <a:pt x="14265" y="15747"/>
                    </a:lnTo>
                    <a:lnTo>
                      <a:pt x="14265" y="16147"/>
                    </a:lnTo>
                    <a:lnTo>
                      <a:pt x="13891" y="16147"/>
                    </a:lnTo>
                    <a:lnTo>
                      <a:pt x="13891" y="16637"/>
                    </a:lnTo>
                    <a:lnTo>
                      <a:pt x="14265" y="16637"/>
                    </a:lnTo>
                    <a:lnTo>
                      <a:pt x="14265" y="18571"/>
                    </a:lnTo>
                    <a:lnTo>
                      <a:pt x="12640" y="18571"/>
                    </a:lnTo>
                    <a:lnTo>
                      <a:pt x="12640" y="15063"/>
                    </a:lnTo>
                    <a:lnTo>
                      <a:pt x="15051" y="15063"/>
                    </a:lnTo>
                    <a:lnTo>
                      <a:pt x="15051" y="14908"/>
                    </a:lnTo>
                    <a:lnTo>
                      <a:pt x="12640" y="14908"/>
                    </a:lnTo>
                    <a:lnTo>
                      <a:pt x="12640" y="12045"/>
                    </a:lnTo>
                    <a:close/>
                    <a:moveTo>
                      <a:pt x="6914" y="12045"/>
                    </a:moveTo>
                    <a:lnTo>
                      <a:pt x="6914" y="14831"/>
                    </a:lnTo>
                    <a:lnTo>
                      <a:pt x="4708" y="14831"/>
                    </a:lnTo>
                    <a:lnTo>
                      <a:pt x="4708" y="14973"/>
                    </a:lnTo>
                    <a:lnTo>
                      <a:pt x="6914" y="14973"/>
                    </a:lnTo>
                    <a:lnTo>
                      <a:pt x="6914" y="19525"/>
                    </a:lnTo>
                    <a:lnTo>
                      <a:pt x="5379" y="19525"/>
                    </a:lnTo>
                    <a:lnTo>
                      <a:pt x="5379" y="16624"/>
                    </a:lnTo>
                    <a:lnTo>
                      <a:pt x="5753" y="16624"/>
                    </a:lnTo>
                    <a:lnTo>
                      <a:pt x="5753" y="16134"/>
                    </a:lnTo>
                    <a:lnTo>
                      <a:pt x="5379" y="16134"/>
                    </a:lnTo>
                    <a:lnTo>
                      <a:pt x="5379" y="15747"/>
                    </a:lnTo>
                    <a:lnTo>
                      <a:pt x="2413" y="15747"/>
                    </a:lnTo>
                    <a:lnTo>
                      <a:pt x="2413" y="16147"/>
                    </a:lnTo>
                    <a:lnTo>
                      <a:pt x="2039" y="16147"/>
                    </a:lnTo>
                    <a:lnTo>
                      <a:pt x="2039" y="16637"/>
                    </a:lnTo>
                    <a:lnTo>
                      <a:pt x="2413" y="16637"/>
                    </a:lnTo>
                    <a:lnTo>
                      <a:pt x="2413" y="19538"/>
                    </a:lnTo>
                    <a:lnTo>
                      <a:pt x="1187" y="19538"/>
                    </a:lnTo>
                    <a:lnTo>
                      <a:pt x="1187" y="18597"/>
                    </a:lnTo>
                    <a:lnTo>
                      <a:pt x="1716" y="18597"/>
                    </a:lnTo>
                    <a:lnTo>
                      <a:pt x="1716" y="18442"/>
                    </a:lnTo>
                    <a:lnTo>
                      <a:pt x="1187" y="18442"/>
                    </a:lnTo>
                    <a:lnTo>
                      <a:pt x="1187" y="12935"/>
                    </a:lnTo>
                    <a:lnTo>
                      <a:pt x="4760" y="12935"/>
                    </a:lnTo>
                    <a:lnTo>
                      <a:pt x="4760" y="12781"/>
                    </a:lnTo>
                    <a:lnTo>
                      <a:pt x="1175" y="12781"/>
                    </a:lnTo>
                    <a:lnTo>
                      <a:pt x="1175" y="12045"/>
                    </a:lnTo>
                    <a:close/>
                    <a:moveTo>
                      <a:pt x="1471" y="0"/>
                    </a:moveTo>
                    <a:lnTo>
                      <a:pt x="1471" y="1238"/>
                    </a:lnTo>
                    <a:lnTo>
                      <a:pt x="388" y="1238"/>
                    </a:lnTo>
                    <a:lnTo>
                      <a:pt x="388" y="2231"/>
                    </a:lnTo>
                    <a:lnTo>
                      <a:pt x="1084" y="2231"/>
                    </a:lnTo>
                    <a:lnTo>
                      <a:pt x="1084" y="4965"/>
                    </a:lnTo>
                    <a:lnTo>
                      <a:pt x="1" y="4965"/>
                    </a:lnTo>
                    <a:lnTo>
                      <a:pt x="1" y="5958"/>
                    </a:lnTo>
                    <a:lnTo>
                      <a:pt x="1033" y="5958"/>
                    </a:lnTo>
                    <a:lnTo>
                      <a:pt x="1033" y="11426"/>
                    </a:lnTo>
                    <a:lnTo>
                      <a:pt x="478" y="11426"/>
                    </a:lnTo>
                    <a:lnTo>
                      <a:pt x="478" y="12045"/>
                    </a:lnTo>
                    <a:lnTo>
                      <a:pt x="1033" y="12045"/>
                    </a:lnTo>
                    <a:lnTo>
                      <a:pt x="1033" y="19680"/>
                    </a:lnTo>
                    <a:lnTo>
                      <a:pt x="6978" y="19680"/>
                    </a:lnTo>
                    <a:lnTo>
                      <a:pt x="6978" y="19654"/>
                    </a:lnTo>
                    <a:lnTo>
                      <a:pt x="7068" y="19654"/>
                    </a:lnTo>
                    <a:lnTo>
                      <a:pt x="7068" y="12045"/>
                    </a:lnTo>
                    <a:lnTo>
                      <a:pt x="7326" y="12045"/>
                    </a:lnTo>
                    <a:lnTo>
                      <a:pt x="7326" y="11426"/>
                    </a:lnTo>
                    <a:lnTo>
                      <a:pt x="7068" y="11426"/>
                    </a:lnTo>
                    <a:cubicBezTo>
                      <a:pt x="7068" y="10227"/>
                      <a:pt x="7868" y="9170"/>
                      <a:pt x="9016" y="8834"/>
                    </a:cubicBezTo>
                    <a:lnTo>
                      <a:pt x="9016" y="9144"/>
                    </a:lnTo>
                    <a:lnTo>
                      <a:pt x="10537" y="9144"/>
                    </a:lnTo>
                    <a:lnTo>
                      <a:pt x="10537" y="8834"/>
                    </a:lnTo>
                    <a:cubicBezTo>
                      <a:pt x="11685" y="9170"/>
                      <a:pt x="12485" y="10227"/>
                      <a:pt x="12485" y="11426"/>
                    </a:cubicBezTo>
                    <a:lnTo>
                      <a:pt x="12111" y="11426"/>
                    </a:lnTo>
                    <a:lnTo>
                      <a:pt x="12111" y="12045"/>
                    </a:lnTo>
                    <a:lnTo>
                      <a:pt x="12485" y="12045"/>
                    </a:lnTo>
                    <a:lnTo>
                      <a:pt x="12485" y="19667"/>
                    </a:lnTo>
                    <a:lnTo>
                      <a:pt x="12562" y="19667"/>
                    </a:lnTo>
                    <a:lnTo>
                      <a:pt x="12562" y="19680"/>
                    </a:lnTo>
                    <a:lnTo>
                      <a:pt x="18572" y="19680"/>
                    </a:lnTo>
                    <a:lnTo>
                      <a:pt x="18572" y="12045"/>
                    </a:lnTo>
                    <a:lnTo>
                      <a:pt x="18972" y="12045"/>
                    </a:lnTo>
                    <a:lnTo>
                      <a:pt x="18972" y="11426"/>
                    </a:lnTo>
                    <a:lnTo>
                      <a:pt x="18572" y="11426"/>
                    </a:lnTo>
                    <a:lnTo>
                      <a:pt x="18572" y="5971"/>
                    </a:lnTo>
                    <a:lnTo>
                      <a:pt x="19591" y="5971"/>
                    </a:lnTo>
                    <a:lnTo>
                      <a:pt x="19591" y="4965"/>
                    </a:lnTo>
                    <a:lnTo>
                      <a:pt x="18508" y="4965"/>
                    </a:lnTo>
                    <a:lnTo>
                      <a:pt x="18508" y="2231"/>
                    </a:lnTo>
                    <a:lnTo>
                      <a:pt x="19204" y="2231"/>
                    </a:lnTo>
                    <a:lnTo>
                      <a:pt x="19204" y="1238"/>
                    </a:lnTo>
                    <a:lnTo>
                      <a:pt x="18134" y="1238"/>
                    </a:lnTo>
                    <a:lnTo>
                      <a:pt x="18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7"/>
              <p:cNvSpPr/>
              <p:nvPr/>
            </p:nvSpPr>
            <p:spPr>
              <a:xfrm>
                <a:off x="5133350" y="3973350"/>
                <a:ext cx="113175" cy="53225"/>
              </a:xfrm>
              <a:custGeom>
                <a:avLst/>
                <a:gdLst/>
                <a:ahLst/>
                <a:cxnLst/>
                <a:rect l="l" t="t" r="r" b="b"/>
                <a:pathLst>
                  <a:path w="4527" h="2129" extrusionOk="0">
                    <a:moveTo>
                      <a:pt x="4385" y="142"/>
                    </a:moveTo>
                    <a:lnTo>
                      <a:pt x="4385" y="1974"/>
                    </a:lnTo>
                    <a:lnTo>
                      <a:pt x="155" y="1974"/>
                    </a:lnTo>
                    <a:lnTo>
                      <a:pt x="155" y="142"/>
                    </a:lnTo>
                    <a:close/>
                    <a:moveTo>
                      <a:pt x="0" y="1"/>
                    </a:moveTo>
                    <a:lnTo>
                      <a:pt x="0" y="2128"/>
                    </a:lnTo>
                    <a:lnTo>
                      <a:pt x="4527" y="2128"/>
                    </a:lnTo>
                    <a:lnTo>
                      <a:pt x="45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7"/>
              <p:cNvSpPr/>
              <p:nvPr/>
            </p:nvSpPr>
            <p:spPr>
              <a:xfrm>
                <a:off x="4840900" y="3973350"/>
                <a:ext cx="113200" cy="53225"/>
              </a:xfrm>
              <a:custGeom>
                <a:avLst/>
                <a:gdLst/>
                <a:ahLst/>
                <a:cxnLst/>
                <a:rect l="l" t="t" r="r" b="b"/>
                <a:pathLst>
                  <a:path w="4528" h="2129" extrusionOk="0">
                    <a:moveTo>
                      <a:pt x="4386" y="155"/>
                    </a:moveTo>
                    <a:lnTo>
                      <a:pt x="4386" y="1974"/>
                    </a:lnTo>
                    <a:lnTo>
                      <a:pt x="156" y="1974"/>
                    </a:lnTo>
                    <a:lnTo>
                      <a:pt x="156" y="155"/>
                    </a:lnTo>
                    <a:close/>
                    <a:moveTo>
                      <a:pt x="1" y="1"/>
                    </a:moveTo>
                    <a:lnTo>
                      <a:pt x="1" y="2128"/>
                    </a:lnTo>
                    <a:lnTo>
                      <a:pt x="4528" y="2128"/>
                    </a:lnTo>
                    <a:lnTo>
                      <a:pt x="4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7"/>
              <p:cNvSpPr/>
              <p:nvPr/>
            </p:nvSpPr>
            <p:spPr>
              <a:xfrm>
                <a:off x="4856375" y="3860500"/>
                <a:ext cx="40025" cy="34200"/>
              </a:xfrm>
              <a:custGeom>
                <a:avLst/>
                <a:gdLst/>
                <a:ahLst/>
                <a:cxnLst/>
                <a:rect l="l" t="t" r="r" b="b"/>
                <a:pathLst>
                  <a:path w="1601" h="1368" extrusionOk="0">
                    <a:moveTo>
                      <a:pt x="905" y="142"/>
                    </a:moveTo>
                    <a:cubicBezTo>
                      <a:pt x="1183" y="142"/>
                      <a:pt x="1445" y="360"/>
                      <a:pt x="1445" y="684"/>
                    </a:cubicBezTo>
                    <a:cubicBezTo>
                      <a:pt x="1445" y="981"/>
                      <a:pt x="1213" y="1213"/>
                      <a:pt x="917" y="1213"/>
                    </a:cubicBezTo>
                    <a:cubicBezTo>
                      <a:pt x="439" y="1213"/>
                      <a:pt x="194" y="646"/>
                      <a:pt x="530" y="297"/>
                    </a:cubicBezTo>
                    <a:cubicBezTo>
                      <a:pt x="641" y="190"/>
                      <a:pt x="775" y="142"/>
                      <a:pt x="905" y="142"/>
                    </a:cubicBezTo>
                    <a:close/>
                    <a:moveTo>
                      <a:pt x="917" y="1"/>
                    </a:moveTo>
                    <a:cubicBezTo>
                      <a:pt x="310" y="1"/>
                      <a:pt x="1" y="736"/>
                      <a:pt x="427" y="1161"/>
                    </a:cubicBezTo>
                    <a:cubicBezTo>
                      <a:pt x="569" y="1304"/>
                      <a:pt x="743" y="1367"/>
                      <a:pt x="913" y="1367"/>
                    </a:cubicBezTo>
                    <a:cubicBezTo>
                      <a:pt x="1265" y="1367"/>
                      <a:pt x="1600" y="1093"/>
                      <a:pt x="1600" y="684"/>
                    </a:cubicBezTo>
                    <a:cubicBezTo>
                      <a:pt x="1600" y="297"/>
                      <a:pt x="129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7"/>
              <p:cNvSpPr/>
              <p:nvPr/>
            </p:nvSpPr>
            <p:spPr>
              <a:xfrm>
                <a:off x="4912800" y="3860500"/>
                <a:ext cx="40000" cy="34200"/>
              </a:xfrm>
              <a:custGeom>
                <a:avLst/>
                <a:gdLst/>
                <a:ahLst/>
                <a:cxnLst/>
                <a:rect l="l" t="t" r="r" b="b"/>
                <a:pathLst>
                  <a:path w="1600" h="1368" extrusionOk="0">
                    <a:moveTo>
                      <a:pt x="899" y="142"/>
                    </a:moveTo>
                    <a:cubicBezTo>
                      <a:pt x="1177" y="142"/>
                      <a:pt x="1445" y="360"/>
                      <a:pt x="1445" y="684"/>
                    </a:cubicBezTo>
                    <a:cubicBezTo>
                      <a:pt x="1445" y="981"/>
                      <a:pt x="1213" y="1213"/>
                      <a:pt x="916" y="1213"/>
                    </a:cubicBezTo>
                    <a:cubicBezTo>
                      <a:pt x="439" y="1213"/>
                      <a:pt x="194" y="646"/>
                      <a:pt x="530"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7"/>
              <p:cNvSpPr/>
              <p:nvPr/>
            </p:nvSpPr>
            <p:spPr>
              <a:xfrm>
                <a:off x="4969225" y="3860500"/>
                <a:ext cx="40000" cy="34200"/>
              </a:xfrm>
              <a:custGeom>
                <a:avLst/>
                <a:gdLst/>
                <a:ahLst/>
                <a:cxnLst/>
                <a:rect l="l" t="t" r="r" b="b"/>
                <a:pathLst>
                  <a:path w="1600" h="1368" extrusionOk="0">
                    <a:moveTo>
                      <a:pt x="899" y="142"/>
                    </a:moveTo>
                    <a:cubicBezTo>
                      <a:pt x="1176" y="142"/>
                      <a:pt x="1445" y="360"/>
                      <a:pt x="1445" y="684"/>
                    </a:cubicBezTo>
                    <a:cubicBezTo>
                      <a:pt x="1445" y="981"/>
                      <a:pt x="1213" y="1213"/>
                      <a:pt x="916" y="1213"/>
                    </a:cubicBezTo>
                    <a:cubicBezTo>
                      <a:pt x="439" y="1213"/>
                      <a:pt x="194" y="646"/>
                      <a:pt x="529"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7"/>
              <p:cNvSpPr/>
              <p:nvPr/>
            </p:nvSpPr>
            <p:spPr>
              <a:xfrm>
                <a:off x="502532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29" y="1213"/>
                    </a:cubicBezTo>
                    <a:cubicBezTo>
                      <a:pt x="452" y="1213"/>
                      <a:pt x="207" y="646"/>
                      <a:pt x="542" y="297"/>
                    </a:cubicBezTo>
                    <a:cubicBezTo>
                      <a:pt x="650" y="190"/>
                      <a:pt x="782" y="142"/>
                      <a:pt x="912" y="142"/>
                    </a:cubicBezTo>
                    <a:close/>
                    <a:moveTo>
                      <a:pt x="929" y="1"/>
                    </a:moveTo>
                    <a:cubicBezTo>
                      <a:pt x="310" y="1"/>
                      <a:pt x="1" y="736"/>
                      <a:pt x="439" y="1161"/>
                    </a:cubicBezTo>
                    <a:cubicBezTo>
                      <a:pt x="578" y="1304"/>
                      <a:pt x="750" y="1367"/>
                      <a:pt x="920" y="1367"/>
                    </a:cubicBezTo>
                    <a:cubicBezTo>
                      <a:pt x="1272" y="1367"/>
                      <a:pt x="1613" y="1093"/>
                      <a:pt x="1613" y="684"/>
                    </a:cubicBezTo>
                    <a:cubicBezTo>
                      <a:pt x="1613" y="297"/>
                      <a:pt x="1303" y="1"/>
                      <a:pt x="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7"/>
              <p:cNvSpPr/>
              <p:nvPr/>
            </p:nvSpPr>
            <p:spPr>
              <a:xfrm>
                <a:off x="5081750"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7"/>
              <p:cNvSpPr/>
              <p:nvPr/>
            </p:nvSpPr>
            <p:spPr>
              <a:xfrm>
                <a:off x="513817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7"/>
              <p:cNvSpPr/>
              <p:nvPr/>
            </p:nvSpPr>
            <p:spPr>
              <a:xfrm>
                <a:off x="5194600" y="3860500"/>
                <a:ext cx="40000" cy="34200"/>
              </a:xfrm>
              <a:custGeom>
                <a:avLst/>
                <a:gdLst/>
                <a:ahLst/>
                <a:cxnLst/>
                <a:rect l="l" t="t" r="r" b="b"/>
                <a:pathLst>
                  <a:path w="1600"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1" y="142"/>
                      <a:pt x="912" y="142"/>
                    </a:cubicBezTo>
                    <a:close/>
                    <a:moveTo>
                      <a:pt x="916" y="1"/>
                    </a:moveTo>
                    <a:cubicBezTo>
                      <a:pt x="310" y="1"/>
                      <a:pt x="0" y="736"/>
                      <a:pt x="439" y="1161"/>
                    </a:cubicBezTo>
                    <a:cubicBezTo>
                      <a:pt x="577" y="1304"/>
                      <a:pt x="748" y="1367"/>
                      <a:pt x="916" y="1367"/>
                    </a:cubicBezTo>
                    <a:cubicBezTo>
                      <a:pt x="1265" y="1367"/>
                      <a:pt x="1600" y="1093"/>
                      <a:pt x="1600"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 name="Google Shape;1277;p57"/>
            <p:cNvSpPr/>
            <p:nvPr/>
          </p:nvSpPr>
          <p:spPr>
            <a:xfrm>
              <a:off x="425800" y="364400"/>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57"/>
          <p:cNvGrpSpPr/>
          <p:nvPr/>
        </p:nvGrpSpPr>
        <p:grpSpPr>
          <a:xfrm>
            <a:off x="6538500" y="284787"/>
            <a:ext cx="1994913" cy="1275846"/>
            <a:chOff x="6538500" y="284788"/>
            <a:chExt cx="1994913" cy="1275846"/>
          </a:xfrm>
        </p:grpSpPr>
        <p:sp>
          <p:nvSpPr>
            <p:cNvPr id="1279" name="Google Shape;1279;p57"/>
            <p:cNvSpPr/>
            <p:nvPr/>
          </p:nvSpPr>
          <p:spPr>
            <a:xfrm flipH="1">
              <a:off x="7509688" y="284788"/>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7"/>
            <p:cNvSpPr/>
            <p:nvPr/>
          </p:nvSpPr>
          <p:spPr>
            <a:xfrm>
              <a:off x="6538500" y="1276199"/>
              <a:ext cx="785803" cy="28443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84"/>
        <p:cNvGrpSpPr/>
        <p:nvPr/>
      </p:nvGrpSpPr>
      <p:grpSpPr>
        <a:xfrm>
          <a:off x="0" y="0"/>
          <a:ext cx="0" cy="0"/>
          <a:chOff x="0" y="0"/>
          <a:chExt cx="0" cy="0"/>
        </a:xfrm>
      </p:grpSpPr>
      <p:sp>
        <p:nvSpPr>
          <p:cNvPr id="1285" name="Google Shape;1285;p58"/>
          <p:cNvSpPr txBox="1">
            <a:spLocks noGrp="1"/>
          </p:cNvSpPr>
          <p:nvPr>
            <p:ph type="title"/>
          </p:nvPr>
        </p:nvSpPr>
        <p:spPr>
          <a:xfrm>
            <a:off x="2773050" y="2993600"/>
            <a:ext cx="3597900" cy="80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Phone mockup</a:t>
            </a:r>
            <a:endParaRPr/>
          </a:p>
        </p:txBody>
      </p:sp>
      <p:sp>
        <p:nvSpPr>
          <p:cNvPr id="1286" name="Google Shape;1286;p58"/>
          <p:cNvSpPr txBox="1">
            <a:spLocks noGrp="1"/>
          </p:cNvSpPr>
          <p:nvPr>
            <p:ph type="subTitle" idx="1"/>
          </p:nvPr>
        </p:nvSpPr>
        <p:spPr>
          <a:xfrm>
            <a:off x="2773050" y="3798800"/>
            <a:ext cx="35979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287" name="Google Shape;1287;p58"/>
          <p:cNvGrpSpPr/>
          <p:nvPr/>
        </p:nvGrpSpPr>
        <p:grpSpPr>
          <a:xfrm>
            <a:off x="3811330" y="539502"/>
            <a:ext cx="1521340" cy="2210461"/>
            <a:chOff x="1045184" y="591355"/>
            <a:chExt cx="1379400" cy="2272500"/>
          </a:xfrm>
        </p:grpSpPr>
        <p:sp>
          <p:nvSpPr>
            <p:cNvPr id="1288" name="Google Shape;1288;p58"/>
            <p:cNvSpPr/>
            <p:nvPr/>
          </p:nvSpPr>
          <p:spPr>
            <a:xfrm rot="10800000" flipH="1">
              <a:off x="1045184" y="591355"/>
              <a:ext cx="1379400" cy="2272500"/>
            </a:xfrm>
            <a:prstGeom prst="roundRect">
              <a:avLst>
                <a:gd name="adj" fmla="val 2996"/>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8"/>
            <p:cNvSpPr/>
            <p:nvPr/>
          </p:nvSpPr>
          <p:spPr>
            <a:xfrm>
              <a:off x="1663990" y="2587880"/>
              <a:ext cx="141600" cy="159300"/>
            </a:xfrm>
            <a:prstGeom prst="roundRect">
              <a:avLst>
                <a:gd name="adj" fmla="val 26638"/>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58"/>
          <p:cNvPicPr preferRelativeResize="0"/>
          <p:nvPr/>
        </p:nvPicPr>
        <p:blipFill rotWithShape="1">
          <a:blip r:embed="rId3">
            <a:alphaModFix/>
          </a:blip>
          <a:srcRect l="43104" r="10385"/>
          <a:stretch/>
        </p:blipFill>
        <p:spPr>
          <a:xfrm>
            <a:off x="3862138" y="660410"/>
            <a:ext cx="1419900" cy="1717200"/>
          </a:xfrm>
          <a:prstGeom prst="roundRect">
            <a:avLst>
              <a:gd name="adj" fmla="val 5570"/>
            </a:avLst>
          </a:prstGeom>
          <a:noFill/>
          <a:ln w="19050" cap="flat" cmpd="sng">
            <a:solidFill>
              <a:schemeClr val="dk1"/>
            </a:solidFill>
            <a:prstDash val="solid"/>
            <a:miter lim="8000"/>
            <a:headEnd type="none" w="sm" len="sm"/>
            <a:tailEnd type="none" w="sm" len="sm"/>
          </a:ln>
        </p:spPr>
      </p:pic>
      <p:grpSp>
        <p:nvGrpSpPr>
          <p:cNvPr id="1291" name="Google Shape;1291;p58"/>
          <p:cNvGrpSpPr/>
          <p:nvPr/>
        </p:nvGrpSpPr>
        <p:grpSpPr>
          <a:xfrm>
            <a:off x="7327461" y="767558"/>
            <a:ext cx="3633655" cy="4404510"/>
            <a:chOff x="7610299" y="1451834"/>
            <a:chExt cx="3067411" cy="3718141"/>
          </a:xfrm>
        </p:grpSpPr>
        <p:sp>
          <p:nvSpPr>
            <p:cNvPr id="1292" name="Google Shape;1292;p58"/>
            <p:cNvSpPr/>
            <p:nvPr/>
          </p:nvSpPr>
          <p:spPr>
            <a:xfrm>
              <a:off x="8834652" y="3074289"/>
              <a:ext cx="628461" cy="416442"/>
            </a:xfrm>
            <a:custGeom>
              <a:avLst/>
              <a:gdLst/>
              <a:ahLst/>
              <a:cxnLst/>
              <a:rect l="l" t="t" r="r" b="b"/>
              <a:pathLst>
                <a:path w="5792" h="3838" extrusionOk="0">
                  <a:moveTo>
                    <a:pt x="1110" y="156"/>
                  </a:moveTo>
                  <a:cubicBezTo>
                    <a:pt x="1326" y="156"/>
                    <a:pt x="1542" y="304"/>
                    <a:pt x="1522" y="600"/>
                  </a:cubicBezTo>
                  <a:lnTo>
                    <a:pt x="1522" y="3683"/>
                  </a:lnTo>
                  <a:lnTo>
                    <a:pt x="697" y="3683"/>
                  </a:lnTo>
                  <a:lnTo>
                    <a:pt x="697" y="600"/>
                  </a:lnTo>
                  <a:cubicBezTo>
                    <a:pt x="678" y="304"/>
                    <a:pt x="894" y="156"/>
                    <a:pt x="1110" y="156"/>
                  </a:cubicBezTo>
                  <a:close/>
                  <a:moveTo>
                    <a:pt x="2922" y="175"/>
                  </a:moveTo>
                  <a:cubicBezTo>
                    <a:pt x="3131" y="175"/>
                    <a:pt x="3341" y="317"/>
                    <a:pt x="3341" y="600"/>
                  </a:cubicBezTo>
                  <a:lnTo>
                    <a:pt x="3341" y="3683"/>
                  </a:lnTo>
                  <a:lnTo>
                    <a:pt x="2503" y="3683"/>
                  </a:lnTo>
                  <a:lnTo>
                    <a:pt x="2503" y="600"/>
                  </a:lnTo>
                  <a:cubicBezTo>
                    <a:pt x="2503" y="317"/>
                    <a:pt x="2712" y="175"/>
                    <a:pt x="2922" y="175"/>
                  </a:cubicBezTo>
                  <a:close/>
                  <a:moveTo>
                    <a:pt x="4722" y="156"/>
                  </a:moveTo>
                  <a:cubicBezTo>
                    <a:pt x="4940" y="156"/>
                    <a:pt x="5159" y="304"/>
                    <a:pt x="5146" y="600"/>
                  </a:cubicBezTo>
                  <a:lnTo>
                    <a:pt x="5146" y="3683"/>
                  </a:lnTo>
                  <a:lnTo>
                    <a:pt x="4308" y="3683"/>
                  </a:lnTo>
                  <a:lnTo>
                    <a:pt x="4308" y="600"/>
                  </a:lnTo>
                  <a:cubicBezTo>
                    <a:pt x="4289" y="304"/>
                    <a:pt x="4505" y="156"/>
                    <a:pt x="4722" y="156"/>
                  </a:cubicBezTo>
                  <a:close/>
                  <a:moveTo>
                    <a:pt x="1115" y="1"/>
                  </a:moveTo>
                  <a:cubicBezTo>
                    <a:pt x="820" y="1"/>
                    <a:pt x="523" y="201"/>
                    <a:pt x="542" y="600"/>
                  </a:cubicBezTo>
                  <a:lnTo>
                    <a:pt x="542" y="3683"/>
                  </a:lnTo>
                  <a:lnTo>
                    <a:pt x="1" y="3683"/>
                  </a:lnTo>
                  <a:lnTo>
                    <a:pt x="1" y="3837"/>
                  </a:lnTo>
                  <a:lnTo>
                    <a:pt x="5791" y="3837"/>
                  </a:lnTo>
                  <a:lnTo>
                    <a:pt x="5791" y="3683"/>
                  </a:lnTo>
                  <a:lnTo>
                    <a:pt x="5288" y="3683"/>
                  </a:lnTo>
                  <a:lnTo>
                    <a:pt x="5288" y="600"/>
                  </a:lnTo>
                  <a:cubicBezTo>
                    <a:pt x="5314" y="201"/>
                    <a:pt x="5021" y="1"/>
                    <a:pt x="4726" y="1"/>
                  </a:cubicBezTo>
                  <a:cubicBezTo>
                    <a:pt x="4431" y="1"/>
                    <a:pt x="4134" y="201"/>
                    <a:pt x="4153" y="600"/>
                  </a:cubicBezTo>
                  <a:lnTo>
                    <a:pt x="4153" y="3683"/>
                  </a:lnTo>
                  <a:lnTo>
                    <a:pt x="3483" y="3683"/>
                  </a:lnTo>
                  <a:lnTo>
                    <a:pt x="3483" y="600"/>
                  </a:lnTo>
                  <a:cubicBezTo>
                    <a:pt x="3463" y="239"/>
                    <a:pt x="3189" y="59"/>
                    <a:pt x="2915" y="59"/>
                  </a:cubicBezTo>
                  <a:cubicBezTo>
                    <a:pt x="2641" y="59"/>
                    <a:pt x="2367" y="239"/>
                    <a:pt x="2348" y="600"/>
                  </a:cubicBezTo>
                  <a:lnTo>
                    <a:pt x="2348" y="3683"/>
                  </a:lnTo>
                  <a:lnTo>
                    <a:pt x="1677" y="3683"/>
                  </a:lnTo>
                  <a:lnTo>
                    <a:pt x="1677" y="600"/>
                  </a:lnTo>
                  <a:cubicBezTo>
                    <a:pt x="1703" y="201"/>
                    <a:pt x="1410"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8"/>
            <p:cNvSpPr/>
            <p:nvPr/>
          </p:nvSpPr>
          <p:spPr>
            <a:xfrm>
              <a:off x="8995563" y="4533121"/>
              <a:ext cx="319222" cy="265946"/>
            </a:xfrm>
            <a:custGeom>
              <a:avLst/>
              <a:gdLst/>
              <a:ahLst/>
              <a:cxnLst/>
              <a:rect l="l" t="t" r="r" b="b"/>
              <a:pathLst>
                <a:path w="2942" h="2451" extrusionOk="0">
                  <a:moveTo>
                    <a:pt x="1858" y="155"/>
                  </a:moveTo>
                  <a:cubicBezTo>
                    <a:pt x="2374" y="155"/>
                    <a:pt x="2786" y="568"/>
                    <a:pt x="2786" y="1084"/>
                  </a:cubicBezTo>
                  <a:lnTo>
                    <a:pt x="2786" y="2309"/>
                  </a:lnTo>
                  <a:lnTo>
                    <a:pt x="143" y="2309"/>
                  </a:lnTo>
                  <a:lnTo>
                    <a:pt x="143" y="1084"/>
                  </a:lnTo>
                  <a:cubicBezTo>
                    <a:pt x="143" y="568"/>
                    <a:pt x="568" y="155"/>
                    <a:pt x="1071" y="155"/>
                  </a:cubicBezTo>
                  <a:close/>
                  <a:moveTo>
                    <a:pt x="1071" y="0"/>
                  </a:moveTo>
                  <a:cubicBezTo>
                    <a:pt x="478" y="0"/>
                    <a:pt x="1" y="490"/>
                    <a:pt x="1" y="1084"/>
                  </a:cubicBezTo>
                  <a:lnTo>
                    <a:pt x="1" y="2451"/>
                  </a:lnTo>
                  <a:lnTo>
                    <a:pt x="2941" y="2451"/>
                  </a:lnTo>
                  <a:lnTo>
                    <a:pt x="2941" y="1084"/>
                  </a:lnTo>
                  <a:cubicBezTo>
                    <a:pt x="2928" y="490"/>
                    <a:pt x="245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8"/>
            <p:cNvSpPr/>
            <p:nvPr/>
          </p:nvSpPr>
          <p:spPr>
            <a:xfrm>
              <a:off x="8788538" y="3769038"/>
              <a:ext cx="106443" cy="15516"/>
            </a:xfrm>
            <a:custGeom>
              <a:avLst/>
              <a:gdLst/>
              <a:ahLst/>
              <a:cxnLst/>
              <a:rect l="l" t="t" r="r" b="b"/>
              <a:pathLst>
                <a:path w="981" h="143" extrusionOk="0">
                  <a:moveTo>
                    <a:pt x="0" y="1"/>
                  </a:moveTo>
                  <a:lnTo>
                    <a:pt x="0" y="143"/>
                  </a:lnTo>
                  <a:lnTo>
                    <a:pt x="980" y="143"/>
                  </a:lnTo>
                  <a:lnTo>
                    <a:pt x="9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8"/>
            <p:cNvSpPr/>
            <p:nvPr/>
          </p:nvSpPr>
          <p:spPr>
            <a:xfrm>
              <a:off x="8784307" y="4016752"/>
              <a:ext cx="98089" cy="16927"/>
            </a:xfrm>
            <a:custGeom>
              <a:avLst/>
              <a:gdLst/>
              <a:ahLst/>
              <a:cxnLst/>
              <a:rect l="l" t="t" r="r" b="b"/>
              <a:pathLst>
                <a:path w="904" h="156" extrusionOk="0">
                  <a:moveTo>
                    <a:pt x="0" y="1"/>
                  </a:moveTo>
                  <a:lnTo>
                    <a:pt x="0" y="155"/>
                  </a:lnTo>
                  <a:lnTo>
                    <a:pt x="903" y="155"/>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8"/>
            <p:cNvSpPr/>
            <p:nvPr/>
          </p:nvSpPr>
          <p:spPr>
            <a:xfrm>
              <a:off x="8954983" y="3677135"/>
              <a:ext cx="456372" cy="391486"/>
            </a:xfrm>
            <a:custGeom>
              <a:avLst/>
              <a:gdLst/>
              <a:ahLst/>
              <a:cxnLst/>
              <a:rect l="l" t="t" r="r" b="b"/>
              <a:pathLst>
                <a:path w="4206" h="3608" extrusionOk="0">
                  <a:moveTo>
                    <a:pt x="2026" y="164"/>
                  </a:moveTo>
                  <a:lnTo>
                    <a:pt x="2026" y="164"/>
                  </a:lnTo>
                  <a:cubicBezTo>
                    <a:pt x="2193" y="190"/>
                    <a:pt x="2348" y="242"/>
                    <a:pt x="2503" y="306"/>
                  </a:cubicBezTo>
                  <a:cubicBezTo>
                    <a:pt x="2477" y="332"/>
                    <a:pt x="2438" y="358"/>
                    <a:pt x="2425" y="397"/>
                  </a:cubicBezTo>
                  <a:lnTo>
                    <a:pt x="2412" y="397"/>
                  </a:lnTo>
                  <a:lnTo>
                    <a:pt x="2051" y="1003"/>
                  </a:lnTo>
                  <a:lnTo>
                    <a:pt x="2051" y="280"/>
                  </a:lnTo>
                  <a:cubicBezTo>
                    <a:pt x="2051" y="242"/>
                    <a:pt x="2038" y="203"/>
                    <a:pt x="2026" y="164"/>
                  </a:cubicBezTo>
                  <a:close/>
                  <a:moveTo>
                    <a:pt x="1574" y="164"/>
                  </a:moveTo>
                  <a:lnTo>
                    <a:pt x="1574" y="164"/>
                  </a:lnTo>
                  <a:cubicBezTo>
                    <a:pt x="1561" y="203"/>
                    <a:pt x="1561" y="242"/>
                    <a:pt x="1561" y="280"/>
                  </a:cubicBezTo>
                  <a:lnTo>
                    <a:pt x="1548" y="280"/>
                  </a:lnTo>
                  <a:lnTo>
                    <a:pt x="1548" y="1041"/>
                  </a:lnTo>
                  <a:lnTo>
                    <a:pt x="1161" y="397"/>
                  </a:lnTo>
                  <a:cubicBezTo>
                    <a:pt x="1136" y="358"/>
                    <a:pt x="1110" y="332"/>
                    <a:pt x="1084" y="319"/>
                  </a:cubicBezTo>
                  <a:cubicBezTo>
                    <a:pt x="1239" y="242"/>
                    <a:pt x="1407" y="190"/>
                    <a:pt x="1574" y="164"/>
                  </a:cubicBezTo>
                  <a:close/>
                  <a:moveTo>
                    <a:pt x="710" y="564"/>
                  </a:moveTo>
                  <a:cubicBezTo>
                    <a:pt x="710" y="590"/>
                    <a:pt x="723" y="616"/>
                    <a:pt x="736" y="654"/>
                  </a:cubicBezTo>
                  <a:lnTo>
                    <a:pt x="1161" y="1325"/>
                  </a:lnTo>
                  <a:lnTo>
                    <a:pt x="1161" y="1325"/>
                  </a:lnTo>
                  <a:lnTo>
                    <a:pt x="426" y="1041"/>
                  </a:lnTo>
                  <a:cubicBezTo>
                    <a:pt x="401" y="1028"/>
                    <a:pt x="362" y="1028"/>
                    <a:pt x="336" y="1028"/>
                  </a:cubicBezTo>
                  <a:cubicBezTo>
                    <a:pt x="426" y="848"/>
                    <a:pt x="555" y="693"/>
                    <a:pt x="710" y="564"/>
                  </a:cubicBezTo>
                  <a:close/>
                  <a:moveTo>
                    <a:pt x="1800" y="184"/>
                  </a:moveTo>
                  <a:cubicBezTo>
                    <a:pt x="1848" y="184"/>
                    <a:pt x="1897" y="216"/>
                    <a:pt x="1897" y="280"/>
                  </a:cubicBezTo>
                  <a:lnTo>
                    <a:pt x="1897" y="1235"/>
                  </a:lnTo>
                  <a:cubicBezTo>
                    <a:pt x="1897" y="1299"/>
                    <a:pt x="1848" y="1332"/>
                    <a:pt x="1800" y="1332"/>
                  </a:cubicBezTo>
                  <a:cubicBezTo>
                    <a:pt x="1752" y="1332"/>
                    <a:pt x="1703" y="1299"/>
                    <a:pt x="1703" y="1235"/>
                  </a:cubicBezTo>
                  <a:lnTo>
                    <a:pt x="1703" y="280"/>
                  </a:lnTo>
                  <a:cubicBezTo>
                    <a:pt x="1703" y="216"/>
                    <a:pt x="1752" y="184"/>
                    <a:pt x="1800" y="184"/>
                  </a:cubicBezTo>
                  <a:close/>
                  <a:moveTo>
                    <a:pt x="2890" y="551"/>
                  </a:moveTo>
                  <a:cubicBezTo>
                    <a:pt x="3031" y="693"/>
                    <a:pt x="3160" y="861"/>
                    <a:pt x="3264" y="1041"/>
                  </a:cubicBezTo>
                  <a:lnTo>
                    <a:pt x="3251" y="1028"/>
                  </a:lnTo>
                  <a:cubicBezTo>
                    <a:pt x="3212" y="1028"/>
                    <a:pt x="3186" y="1028"/>
                    <a:pt x="3148" y="1041"/>
                  </a:cubicBezTo>
                  <a:lnTo>
                    <a:pt x="2438" y="1338"/>
                  </a:lnTo>
                  <a:lnTo>
                    <a:pt x="2851" y="654"/>
                  </a:lnTo>
                  <a:cubicBezTo>
                    <a:pt x="2864" y="629"/>
                    <a:pt x="2877" y="590"/>
                    <a:pt x="2890" y="551"/>
                  </a:cubicBezTo>
                  <a:close/>
                  <a:moveTo>
                    <a:pt x="964" y="426"/>
                  </a:moveTo>
                  <a:cubicBezTo>
                    <a:pt x="994" y="426"/>
                    <a:pt x="1022" y="443"/>
                    <a:pt x="1045" y="474"/>
                  </a:cubicBezTo>
                  <a:lnTo>
                    <a:pt x="1535" y="1286"/>
                  </a:lnTo>
                  <a:cubicBezTo>
                    <a:pt x="1548" y="1312"/>
                    <a:pt x="1548" y="1338"/>
                    <a:pt x="1548" y="1364"/>
                  </a:cubicBezTo>
                  <a:cubicBezTo>
                    <a:pt x="1535" y="1390"/>
                    <a:pt x="1523" y="1402"/>
                    <a:pt x="1510" y="1415"/>
                  </a:cubicBezTo>
                  <a:cubicBezTo>
                    <a:pt x="1491" y="1424"/>
                    <a:pt x="1472" y="1429"/>
                    <a:pt x="1452" y="1429"/>
                  </a:cubicBezTo>
                  <a:cubicBezTo>
                    <a:pt x="1417" y="1429"/>
                    <a:pt x="1384" y="1415"/>
                    <a:pt x="1368" y="1390"/>
                  </a:cubicBezTo>
                  <a:lnTo>
                    <a:pt x="878" y="577"/>
                  </a:lnTo>
                  <a:cubicBezTo>
                    <a:pt x="852" y="525"/>
                    <a:pt x="865" y="474"/>
                    <a:pt x="904" y="448"/>
                  </a:cubicBezTo>
                  <a:cubicBezTo>
                    <a:pt x="924" y="433"/>
                    <a:pt x="944" y="426"/>
                    <a:pt x="964" y="426"/>
                  </a:cubicBezTo>
                  <a:close/>
                  <a:moveTo>
                    <a:pt x="2632" y="422"/>
                  </a:moveTo>
                  <a:cubicBezTo>
                    <a:pt x="2645" y="422"/>
                    <a:pt x="2670" y="435"/>
                    <a:pt x="2683" y="448"/>
                  </a:cubicBezTo>
                  <a:cubicBezTo>
                    <a:pt x="2735" y="474"/>
                    <a:pt x="2748" y="525"/>
                    <a:pt x="2722" y="577"/>
                  </a:cubicBezTo>
                  <a:lnTo>
                    <a:pt x="2219" y="1390"/>
                  </a:lnTo>
                  <a:cubicBezTo>
                    <a:pt x="2206" y="1415"/>
                    <a:pt x="2180" y="1428"/>
                    <a:pt x="2155" y="1428"/>
                  </a:cubicBezTo>
                  <a:cubicBezTo>
                    <a:pt x="2147" y="1432"/>
                    <a:pt x="2139" y="1434"/>
                    <a:pt x="2132" y="1434"/>
                  </a:cubicBezTo>
                  <a:cubicBezTo>
                    <a:pt x="2115" y="1434"/>
                    <a:pt x="2099" y="1424"/>
                    <a:pt x="2090" y="1415"/>
                  </a:cubicBezTo>
                  <a:cubicBezTo>
                    <a:pt x="2064" y="1402"/>
                    <a:pt x="2051" y="1390"/>
                    <a:pt x="2038" y="1364"/>
                  </a:cubicBezTo>
                  <a:cubicBezTo>
                    <a:pt x="2038" y="1338"/>
                    <a:pt x="2038" y="1312"/>
                    <a:pt x="2051" y="1286"/>
                  </a:cubicBezTo>
                  <a:lnTo>
                    <a:pt x="2554" y="474"/>
                  </a:lnTo>
                  <a:cubicBezTo>
                    <a:pt x="2567" y="448"/>
                    <a:pt x="2580" y="435"/>
                    <a:pt x="2606" y="435"/>
                  </a:cubicBezTo>
                  <a:lnTo>
                    <a:pt x="2632" y="422"/>
                  </a:lnTo>
                  <a:close/>
                  <a:moveTo>
                    <a:pt x="343" y="1178"/>
                  </a:moveTo>
                  <a:cubicBezTo>
                    <a:pt x="353" y="1178"/>
                    <a:pt x="364" y="1179"/>
                    <a:pt x="375" y="1183"/>
                  </a:cubicBezTo>
                  <a:lnTo>
                    <a:pt x="1265" y="1531"/>
                  </a:lnTo>
                  <a:cubicBezTo>
                    <a:pt x="1366" y="1577"/>
                    <a:pt x="1329" y="1721"/>
                    <a:pt x="1232" y="1721"/>
                  </a:cubicBezTo>
                  <a:cubicBezTo>
                    <a:pt x="1218" y="1721"/>
                    <a:pt x="1203" y="1718"/>
                    <a:pt x="1187" y="1712"/>
                  </a:cubicBezTo>
                  <a:lnTo>
                    <a:pt x="297" y="1364"/>
                  </a:lnTo>
                  <a:cubicBezTo>
                    <a:pt x="192" y="1329"/>
                    <a:pt x="246" y="1178"/>
                    <a:pt x="343" y="1178"/>
                  </a:cubicBezTo>
                  <a:close/>
                  <a:moveTo>
                    <a:pt x="3238" y="1174"/>
                  </a:moveTo>
                  <a:cubicBezTo>
                    <a:pt x="3251" y="1174"/>
                    <a:pt x="3264" y="1177"/>
                    <a:pt x="3277" y="1183"/>
                  </a:cubicBezTo>
                  <a:cubicBezTo>
                    <a:pt x="3302" y="1196"/>
                    <a:pt x="3328" y="1222"/>
                    <a:pt x="3341" y="1248"/>
                  </a:cubicBezTo>
                  <a:lnTo>
                    <a:pt x="3328" y="1248"/>
                  </a:lnTo>
                  <a:cubicBezTo>
                    <a:pt x="3354" y="1286"/>
                    <a:pt x="3328" y="1351"/>
                    <a:pt x="3277" y="1364"/>
                  </a:cubicBezTo>
                  <a:lnTo>
                    <a:pt x="2387" y="1712"/>
                  </a:lnTo>
                  <a:cubicBezTo>
                    <a:pt x="2372" y="1718"/>
                    <a:pt x="2359" y="1721"/>
                    <a:pt x="2346" y="1721"/>
                  </a:cubicBezTo>
                  <a:cubicBezTo>
                    <a:pt x="2254" y="1721"/>
                    <a:pt x="2207" y="1577"/>
                    <a:pt x="2309" y="1531"/>
                  </a:cubicBezTo>
                  <a:lnTo>
                    <a:pt x="3199" y="1183"/>
                  </a:lnTo>
                  <a:cubicBezTo>
                    <a:pt x="3212" y="1177"/>
                    <a:pt x="3225" y="1174"/>
                    <a:pt x="3238" y="1174"/>
                  </a:cubicBezTo>
                  <a:close/>
                  <a:moveTo>
                    <a:pt x="181" y="1454"/>
                  </a:moveTo>
                  <a:cubicBezTo>
                    <a:pt x="194" y="1480"/>
                    <a:pt x="220" y="1493"/>
                    <a:pt x="259" y="1506"/>
                  </a:cubicBezTo>
                  <a:lnTo>
                    <a:pt x="246" y="1506"/>
                  </a:lnTo>
                  <a:lnTo>
                    <a:pt x="994" y="1802"/>
                  </a:lnTo>
                  <a:lnTo>
                    <a:pt x="246" y="2009"/>
                  </a:lnTo>
                  <a:cubicBezTo>
                    <a:pt x="207" y="2021"/>
                    <a:pt x="181" y="2034"/>
                    <a:pt x="156" y="2047"/>
                  </a:cubicBezTo>
                  <a:cubicBezTo>
                    <a:pt x="130" y="1854"/>
                    <a:pt x="130" y="1647"/>
                    <a:pt x="181" y="1454"/>
                  </a:cubicBezTo>
                  <a:close/>
                  <a:moveTo>
                    <a:pt x="3418" y="1467"/>
                  </a:moveTo>
                  <a:cubicBezTo>
                    <a:pt x="3457" y="1660"/>
                    <a:pt x="3470" y="1867"/>
                    <a:pt x="3431" y="2060"/>
                  </a:cubicBezTo>
                  <a:cubicBezTo>
                    <a:pt x="3393" y="2034"/>
                    <a:pt x="3367" y="2021"/>
                    <a:pt x="3341" y="2009"/>
                  </a:cubicBezTo>
                  <a:lnTo>
                    <a:pt x="2593" y="1802"/>
                  </a:lnTo>
                  <a:lnTo>
                    <a:pt x="3341" y="1519"/>
                  </a:lnTo>
                  <a:cubicBezTo>
                    <a:pt x="3367" y="1506"/>
                    <a:pt x="3393" y="1480"/>
                    <a:pt x="3418" y="1467"/>
                  </a:cubicBezTo>
                  <a:close/>
                  <a:moveTo>
                    <a:pt x="1818" y="1492"/>
                  </a:moveTo>
                  <a:cubicBezTo>
                    <a:pt x="2000" y="1492"/>
                    <a:pt x="2142" y="1630"/>
                    <a:pt x="2142" y="1815"/>
                  </a:cubicBezTo>
                  <a:cubicBezTo>
                    <a:pt x="2150" y="2027"/>
                    <a:pt x="1978" y="2173"/>
                    <a:pt x="1797" y="2173"/>
                  </a:cubicBezTo>
                  <a:cubicBezTo>
                    <a:pt x="1715" y="2173"/>
                    <a:pt x="1630" y="2142"/>
                    <a:pt x="1561" y="2073"/>
                  </a:cubicBezTo>
                  <a:cubicBezTo>
                    <a:pt x="1333" y="1870"/>
                    <a:pt x="1479" y="1492"/>
                    <a:pt x="1778" y="1492"/>
                  </a:cubicBezTo>
                  <a:cubicBezTo>
                    <a:pt x="1783" y="1492"/>
                    <a:pt x="1788" y="1493"/>
                    <a:pt x="1793" y="1493"/>
                  </a:cubicBezTo>
                  <a:cubicBezTo>
                    <a:pt x="1802" y="1492"/>
                    <a:pt x="1810" y="1492"/>
                    <a:pt x="1818" y="1492"/>
                  </a:cubicBezTo>
                  <a:close/>
                  <a:moveTo>
                    <a:pt x="2334" y="1884"/>
                  </a:moveTo>
                  <a:cubicBezTo>
                    <a:pt x="2346" y="1884"/>
                    <a:pt x="2360" y="1887"/>
                    <a:pt x="2374" y="1893"/>
                  </a:cubicBezTo>
                  <a:lnTo>
                    <a:pt x="3289" y="2163"/>
                  </a:lnTo>
                  <a:cubicBezTo>
                    <a:pt x="3397" y="2199"/>
                    <a:pt x="3360" y="2347"/>
                    <a:pt x="3261" y="2347"/>
                  </a:cubicBezTo>
                  <a:cubicBezTo>
                    <a:pt x="3254" y="2347"/>
                    <a:pt x="3246" y="2346"/>
                    <a:pt x="3238" y="2344"/>
                  </a:cubicBezTo>
                  <a:lnTo>
                    <a:pt x="2322" y="2086"/>
                  </a:lnTo>
                  <a:cubicBezTo>
                    <a:pt x="2207" y="2052"/>
                    <a:pt x="2236" y="1884"/>
                    <a:pt x="2334" y="1884"/>
                  </a:cubicBezTo>
                  <a:close/>
                  <a:moveTo>
                    <a:pt x="1226" y="1893"/>
                  </a:moveTo>
                  <a:cubicBezTo>
                    <a:pt x="1342" y="1893"/>
                    <a:pt x="1368" y="2060"/>
                    <a:pt x="1252" y="2086"/>
                  </a:cubicBezTo>
                  <a:lnTo>
                    <a:pt x="336" y="2344"/>
                  </a:lnTo>
                  <a:cubicBezTo>
                    <a:pt x="327" y="2346"/>
                    <a:pt x="318" y="2347"/>
                    <a:pt x="310" y="2347"/>
                  </a:cubicBezTo>
                  <a:cubicBezTo>
                    <a:pt x="268" y="2347"/>
                    <a:pt x="231" y="2322"/>
                    <a:pt x="220" y="2279"/>
                  </a:cubicBezTo>
                  <a:cubicBezTo>
                    <a:pt x="207" y="2254"/>
                    <a:pt x="220" y="2228"/>
                    <a:pt x="233" y="2202"/>
                  </a:cubicBezTo>
                  <a:cubicBezTo>
                    <a:pt x="246" y="2176"/>
                    <a:pt x="259" y="2163"/>
                    <a:pt x="285" y="2150"/>
                  </a:cubicBezTo>
                  <a:lnTo>
                    <a:pt x="1200" y="1893"/>
                  </a:lnTo>
                  <a:close/>
                  <a:moveTo>
                    <a:pt x="1149" y="2267"/>
                  </a:moveTo>
                  <a:lnTo>
                    <a:pt x="684" y="2911"/>
                  </a:lnTo>
                  <a:cubicBezTo>
                    <a:pt x="659" y="2937"/>
                    <a:pt x="646" y="2963"/>
                    <a:pt x="646" y="2989"/>
                  </a:cubicBezTo>
                  <a:cubicBezTo>
                    <a:pt x="491" y="2847"/>
                    <a:pt x="375" y="2679"/>
                    <a:pt x="297" y="2499"/>
                  </a:cubicBezTo>
                  <a:lnTo>
                    <a:pt x="310" y="2499"/>
                  </a:lnTo>
                  <a:cubicBezTo>
                    <a:pt x="336" y="2499"/>
                    <a:pt x="362" y="2499"/>
                    <a:pt x="388" y="2486"/>
                  </a:cubicBezTo>
                  <a:lnTo>
                    <a:pt x="1149" y="2267"/>
                  </a:lnTo>
                  <a:close/>
                  <a:moveTo>
                    <a:pt x="2438" y="2267"/>
                  </a:moveTo>
                  <a:lnTo>
                    <a:pt x="3199" y="2486"/>
                  </a:lnTo>
                  <a:cubicBezTo>
                    <a:pt x="3225" y="2499"/>
                    <a:pt x="3251" y="2499"/>
                    <a:pt x="3264" y="2499"/>
                  </a:cubicBezTo>
                  <a:lnTo>
                    <a:pt x="3289" y="2499"/>
                  </a:lnTo>
                  <a:cubicBezTo>
                    <a:pt x="3212" y="2679"/>
                    <a:pt x="3096" y="2847"/>
                    <a:pt x="2954" y="2989"/>
                  </a:cubicBezTo>
                  <a:lnTo>
                    <a:pt x="2941" y="2989"/>
                  </a:lnTo>
                  <a:cubicBezTo>
                    <a:pt x="2941" y="2950"/>
                    <a:pt x="2928" y="2924"/>
                    <a:pt x="2903" y="2898"/>
                  </a:cubicBezTo>
                  <a:lnTo>
                    <a:pt x="2438" y="2267"/>
                  </a:lnTo>
                  <a:close/>
                  <a:moveTo>
                    <a:pt x="2155" y="2176"/>
                  </a:moveTo>
                  <a:cubicBezTo>
                    <a:pt x="2180" y="2176"/>
                    <a:pt x="2206" y="2189"/>
                    <a:pt x="2219" y="2215"/>
                  </a:cubicBezTo>
                  <a:lnTo>
                    <a:pt x="2786" y="2976"/>
                  </a:lnTo>
                  <a:cubicBezTo>
                    <a:pt x="2825" y="3015"/>
                    <a:pt x="2812" y="3079"/>
                    <a:pt x="2774" y="3118"/>
                  </a:cubicBezTo>
                  <a:cubicBezTo>
                    <a:pt x="2748" y="3131"/>
                    <a:pt x="2722" y="3143"/>
                    <a:pt x="2696" y="3143"/>
                  </a:cubicBezTo>
                  <a:cubicBezTo>
                    <a:pt x="2670" y="3131"/>
                    <a:pt x="2645" y="3118"/>
                    <a:pt x="2632" y="3105"/>
                  </a:cubicBezTo>
                  <a:lnTo>
                    <a:pt x="2064" y="2344"/>
                  </a:lnTo>
                  <a:cubicBezTo>
                    <a:pt x="2000" y="2279"/>
                    <a:pt x="2051" y="2176"/>
                    <a:pt x="2142" y="2176"/>
                  </a:cubicBezTo>
                  <a:close/>
                  <a:moveTo>
                    <a:pt x="1460" y="2188"/>
                  </a:moveTo>
                  <a:cubicBezTo>
                    <a:pt x="1541" y="2188"/>
                    <a:pt x="1583" y="2283"/>
                    <a:pt x="1523" y="2344"/>
                  </a:cubicBezTo>
                  <a:lnTo>
                    <a:pt x="955" y="3118"/>
                  </a:lnTo>
                  <a:cubicBezTo>
                    <a:pt x="941" y="3139"/>
                    <a:pt x="915" y="3149"/>
                    <a:pt x="888" y="3149"/>
                  </a:cubicBezTo>
                  <a:cubicBezTo>
                    <a:pt x="866" y="3149"/>
                    <a:pt x="844" y="3142"/>
                    <a:pt x="826" y="3131"/>
                  </a:cubicBezTo>
                  <a:lnTo>
                    <a:pt x="826" y="3118"/>
                  </a:lnTo>
                  <a:cubicBezTo>
                    <a:pt x="775" y="3092"/>
                    <a:pt x="775" y="3027"/>
                    <a:pt x="800" y="2989"/>
                  </a:cubicBezTo>
                  <a:lnTo>
                    <a:pt x="1368" y="2228"/>
                  </a:lnTo>
                  <a:cubicBezTo>
                    <a:pt x="1394" y="2202"/>
                    <a:pt x="1407" y="2189"/>
                    <a:pt x="1432" y="2189"/>
                  </a:cubicBezTo>
                  <a:lnTo>
                    <a:pt x="1445" y="2189"/>
                  </a:lnTo>
                  <a:cubicBezTo>
                    <a:pt x="1450" y="2188"/>
                    <a:pt x="1456" y="2188"/>
                    <a:pt x="1460" y="2188"/>
                  </a:cubicBezTo>
                  <a:close/>
                  <a:moveTo>
                    <a:pt x="1813" y="2273"/>
                  </a:moveTo>
                  <a:cubicBezTo>
                    <a:pt x="1861" y="2273"/>
                    <a:pt x="1909" y="2305"/>
                    <a:pt x="1909" y="2370"/>
                  </a:cubicBezTo>
                  <a:lnTo>
                    <a:pt x="1909" y="3324"/>
                  </a:lnTo>
                  <a:cubicBezTo>
                    <a:pt x="1909" y="3389"/>
                    <a:pt x="1861" y="3421"/>
                    <a:pt x="1813" y="3421"/>
                  </a:cubicBezTo>
                  <a:cubicBezTo>
                    <a:pt x="1764" y="3421"/>
                    <a:pt x="1716" y="3389"/>
                    <a:pt x="1716" y="3324"/>
                  </a:cubicBezTo>
                  <a:lnTo>
                    <a:pt x="1716" y="2370"/>
                  </a:lnTo>
                  <a:cubicBezTo>
                    <a:pt x="1716" y="2305"/>
                    <a:pt x="1764" y="2273"/>
                    <a:pt x="1813" y="2273"/>
                  </a:cubicBezTo>
                  <a:close/>
                  <a:moveTo>
                    <a:pt x="1548" y="2550"/>
                  </a:moveTo>
                  <a:lnTo>
                    <a:pt x="1548" y="3324"/>
                  </a:lnTo>
                  <a:cubicBezTo>
                    <a:pt x="1548" y="3363"/>
                    <a:pt x="1561" y="3414"/>
                    <a:pt x="1587" y="3440"/>
                  </a:cubicBezTo>
                  <a:cubicBezTo>
                    <a:pt x="1381" y="3414"/>
                    <a:pt x="1174" y="3350"/>
                    <a:pt x="994" y="3260"/>
                  </a:cubicBezTo>
                  <a:cubicBezTo>
                    <a:pt x="1033" y="3234"/>
                    <a:pt x="1058" y="3221"/>
                    <a:pt x="1071" y="3195"/>
                  </a:cubicBezTo>
                  <a:lnTo>
                    <a:pt x="1548" y="2550"/>
                  </a:lnTo>
                  <a:close/>
                  <a:moveTo>
                    <a:pt x="2051" y="2589"/>
                  </a:moveTo>
                  <a:lnTo>
                    <a:pt x="2503" y="3195"/>
                  </a:lnTo>
                  <a:cubicBezTo>
                    <a:pt x="2529" y="3221"/>
                    <a:pt x="2554" y="3247"/>
                    <a:pt x="2580" y="3260"/>
                  </a:cubicBezTo>
                  <a:cubicBezTo>
                    <a:pt x="2412" y="3363"/>
                    <a:pt x="2219" y="3427"/>
                    <a:pt x="2013" y="3453"/>
                  </a:cubicBezTo>
                  <a:cubicBezTo>
                    <a:pt x="2038" y="3414"/>
                    <a:pt x="2051" y="3376"/>
                    <a:pt x="2051" y="3324"/>
                  </a:cubicBezTo>
                  <a:lnTo>
                    <a:pt x="2051" y="2589"/>
                  </a:lnTo>
                  <a:close/>
                  <a:moveTo>
                    <a:pt x="1807" y="0"/>
                  </a:moveTo>
                  <a:cubicBezTo>
                    <a:pt x="884" y="0"/>
                    <a:pt x="1" y="722"/>
                    <a:pt x="1" y="1802"/>
                  </a:cubicBezTo>
                  <a:cubicBezTo>
                    <a:pt x="1" y="2808"/>
                    <a:pt x="800" y="3608"/>
                    <a:pt x="1793" y="3608"/>
                  </a:cubicBezTo>
                  <a:cubicBezTo>
                    <a:pt x="3405" y="3608"/>
                    <a:pt x="4205" y="1673"/>
                    <a:pt x="3070" y="538"/>
                  </a:cubicBezTo>
                  <a:cubicBezTo>
                    <a:pt x="2702" y="166"/>
                    <a:pt x="2250" y="0"/>
                    <a:pt x="1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8"/>
            <p:cNvSpPr/>
            <p:nvPr/>
          </p:nvSpPr>
          <p:spPr>
            <a:xfrm>
              <a:off x="8550590" y="2929436"/>
              <a:ext cx="1199414" cy="2240520"/>
            </a:xfrm>
            <a:custGeom>
              <a:avLst/>
              <a:gdLst/>
              <a:ahLst/>
              <a:cxnLst/>
              <a:rect l="l" t="t" r="r" b="b"/>
              <a:pathLst>
                <a:path w="11054" h="20649" extrusionOk="0">
                  <a:moveTo>
                    <a:pt x="10898" y="143"/>
                  </a:moveTo>
                  <a:lnTo>
                    <a:pt x="10898" y="775"/>
                  </a:lnTo>
                  <a:lnTo>
                    <a:pt x="155" y="775"/>
                  </a:lnTo>
                  <a:lnTo>
                    <a:pt x="155" y="530"/>
                  </a:lnTo>
                  <a:lnTo>
                    <a:pt x="3096" y="530"/>
                  </a:lnTo>
                  <a:lnTo>
                    <a:pt x="3096" y="388"/>
                  </a:lnTo>
                  <a:lnTo>
                    <a:pt x="155" y="388"/>
                  </a:lnTo>
                  <a:lnTo>
                    <a:pt x="155" y="143"/>
                  </a:lnTo>
                  <a:close/>
                  <a:moveTo>
                    <a:pt x="9686" y="917"/>
                  </a:moveTo>
                  <a:lnTo>
                    <a:pt x="9686" y="6656"/>
                  </a:lnTo>
                  <a:lnTo>
                    <a:pt x="1368" y="6656"/>
                  </a:lnTo>
                  <a:lnTo>
                    <a:pt x="1368" y="6075"/>
                  </a:lnTo>
                  <a:lnTo>
                    <a:pt x="5250" y="6075"/>
                  </a:lnTo>
                  <a:lnTo>
                    <a:pt x="5250" y="5933"/>
                  </a:lnTo>
                  <a:lnTo>
                    <a:pt x="1368" y="5933"/>
                  </a:lnTo>
                  <a:lnTo>
                    <a:pt x="1368" y="3238"/>
                  </a:lnTo>
                  <a:lnTo>
                    <a:pt x="2425" y="3238"/>
                  </a:lnTo>
                  <a:lnTo>
                    <a:pt x="2425" y="3096"/>
                  </a:lnTo>
                  <a:lnTo>
                    <a:pt x="1368" y="3096"/>
                  </a:lnTo>
                  <a:lnTo>
                    <a:pt x="1368" y="917"/>
                  </a:lnTo>
                  <a:close/>
                  <a:moveTo>
                    <a:pt x="9686" y="6797"/>
                  </a:moveTo>
                  <a:lnTo>
                    <a:pt x="9686" y="10641"/>
                  </a:lnTo>
                  <a:lnTo>
                    <a:pt x="1368" y="10641"/>
                  </a:lnTo>
                  <a:lnTo>
                    <a:pt x="1368" y="6797"/>
                  </a:lnTo>
                  <a:close/>
                  <a:moveTo>
                    <a:pt x="2722" y="10795"/>
                  </a:moveTo>
                  <a:lnTo>
                    <a:pt x="2722" y="13078"/>
                  </a:lnTo>
                  <a:lnTo>
                    <a:pt x="1368" y="13078"/>
                  </a:lnTo>
                  <a:lnTo>
                    <a:pt x="1368" y="10795"/>
                  </a:lnTo>
                  <a:close/>
                  <a:moveTo>
                    <a:pt x="3818" y="10795"/>
                  </a:moveTo>
                  <a:lnTo>
                    <a:pt x="3818" y="13078"/>
                  </a:lnTo>
                  <a:lnTo>
                    <a:pt x="2877" y="13078"/>
                  </a:lnTo>
                  <a:lnTo>
                    <a:pt x="2877" y="10795"/>
                  </a:lnTo>
                  <a:close/>
                  <a:moveTo>
                    <a:pt x="4914" y="10795"/>
                  </a:moveTo>
                  <a:lnTo>
                    <a:pt x="4914" y="13078"/>
                  </a:lnTo>
                  <a:lnTo>
                    <a:pt x="3960" y="13078"/>
                  </a:lnTo>
                  <a:lnTo>
                    <a:pt x="3960" y="10795"/>
                  </a:lnTo>
                  <a:close/>
                  <a:moveTo>
                    <a:pt x="5998" y="10795"/>
                  </a:moveTo>
                  <a:lnTo>
                    <a:pt x="5998" y="13078"/>
                  </a:lnTo>
                  <a:lnTo>
                    <a:pt x="5056" y="13078"/>
                  </a:lnTo>
                  <a:lnTo>
                    <a:pt x="5056" y="10795"/>
                  </a:lnTo>
                  <a:close/>
                  <a:moveTo>
                    <a:pt x="7094" y="10795"/>
                  </a:moveTo>
                  <a:lnTo>
                    <a:pt x="7094" y="13078"/>
                  </a:lnTo>
                  <a:lnTo>
                    <a:pt x="6152" y="13078"/>
                  </a:lnTo>
                  <a:lnTo>
                    <a:pt x="6152" y="10795"/>
                  </a:lnTo>
                  <a:close/>
                  <a:moveTo>
                    <a:pt x="8190" y="10795"/>
                  </a:moveTo>
                  <a:lnTo>
                    <a:pt x="8190" y="13078"/>
                  </a:lnTo>
                  <a:lnTo>
                    <a:pt x="7249" y="13078"/>
                  </a:lnTo>
                  <a:lnTo>
                    <a:pt x="7249" y="10795"/>
                  </a:lnTo>
                  <a:close/>
                  <a:moveTo>
                    <a:pt x="9686" y="10795"/>
                  </a:moveTo>
                  <a:lnTo>
                    <a:pt x="9686" y="13078"/>
                  </a:lnTo>
                  <a:lnTo>
                    <a:pt x="8332" y="13078"/>
                  </a:lnTo>
                  <a:lnTo>
                    <a:pt x="8332" y="10795"/>
                  </a:lnTo>
                  <a:close/>
                  <a:moveTo>
                    <a:pt x="5172" y="17489"/>
                  </a:moveTo>
                  <a:lnTo>
                    <a:pt x="5172" y="20442"/>
                  </a:lnTo>
                  <a:lnTo>
                    <a:pt x="4257" y="20442"/>
                  </a:lnTo>
                  <a:lnTo>
                    <a:pt x="4257" y="17489"/>
                  </a:lnTo>
                  <a:close/>
                  <a:moveTo>
                    <a:pt x="6875" y="17489"/>
                  </a:moveTo>
                  <a:lnTo>
                    <a:pt x="6875" y="20442"/>
                  </a:lnTo>
                  <a:lnTo>
                    <a:pt x="5972" y="20442"/>
                  </a:lnTo>
                  <a:lnTo>
                    <a:pt x="5972" y="17489"/>
                  </a:lnTo>
                  <a:close/>
                  <a:moveTo>
                    <a:pt x="5572" y="13994"/>
                  </a:moveTo>
                  <a:cubicBezTo>
                    <a:pt x="6694" y="13994"/>
                    <a:pt x="7623" y="14909"/>
                    <a:pt x="7623" y="16044"/>
                  </a:cubicBezTo>
                  <a:lnTo>
                    <a:pt x="7623" y="20468"/>
                  </a:lnTo>
                  <a:lnTo>
                    <a:pt x="7029" y="20468"/>
                  </a:lnTo>
                  <a:lnTo>
                    <a:pt x="7029" y="17334"/>
                  </a:lnTo>
                  <a:lnTo>
                    <a:pt x="5817" y="17334"/>
                  </a:lnTo>
                  <a:lnTo>
                    <a:pt x="5817" y="20468"/>
                  </a:lnTo>
                  <a:lnTo>
                    <a:pt x="5314" y="20468"/>
                  </a:lnTo>
                  <a:lnTo>
                    <a:pt x="5314" y="17334"/>
                  </a:lnTo>
                  <a:lnTo>
                    <a:pt x="4115" y="17334"/>
                  </a:lnTo>
                  <a:lnTo>
                    <a:pt x="4115" y="20468"/>
                  </a:lnTo>
                  <a:lnTo>
                    <a:pt x="3521" y="20468"/>
                  </a:lnTo>
                  <a:lnTo>
                    <a:pt x="3521" y="16044"/>
                  </a:lnTo>
                  <a:cubicBezTo>
                    <a:pt x="3521" y="14909"/>
                    <a:pt x="4437" y="13994"/>
                    <a:pt x="5572" y="13994"/>
                  </a:cubicBezTo>
                  <a:close/>
                  <a:moveTo>
                    <a:pt x="9686" y="13233"/>
                  </a:moveTo>
                  <a:lnTo>
                    <a:pt x="9686" y="20507"/>
                  </a:lnTo>
                  <a:lnTo>
                    <a:pt x="7777" y="20507"/>
                  </a:lnTo>
                  <a:lnTo>
                    <a:pt x="7777" y="16044"/>
                  </a:lnTo>
                  <a:cubicBezTo>
                    <a:pt x="7764" y="14819"/>
                    <a:pt x="6784" y="13839"/>
                    <a:pt x="5572" y="13839"/>
                  </a:cubicBezTo>
                  <a:cubicBezTo>
                    <a:pt x="4347" y="13839"/>
                    <a:pt x="3367" y="14819"/>
                    <a:pt x="3367" y="16044"/>
                  </a:cubicBezTo>
                  <a:lnTo>
                    <a:pt x="3367" y="20507"/>
                  </a:lnTo>
                  <a:lnTo>
                    <a:pt x="1368" y="20507"/>
                  </a:lnTo>
                  <a:lnTo>
                    <a:pt x="1368" y="13233"/>
                  </a:lnTo>
                  <a:close/>
                  <a:moveTo>
                    <a:pt x="1" y="1"/>
                  </a:moveTo>
                  <a:lnTo>
                    <a:pt x="1" y="917"/>
                  </a:lnTo>
                  <a:lnTo>
                    <a:pt x="1213" y="917"/>
                  </a:lnTo>
                  <a:lnTo>
                    <a:pt x="1213" y="20648"/>
                  </a:lnTo>
                  <a:lnTo>
                    <a:pt x="9841" y="20648"/>
                  </a:lnTo>
                  <a:lnTo>
                    <a:pt x="9841" y="917"/>
                  </a:lnTo>
                  <a:lnTo>
                    <a:pt x="11053" y="917"/>
                  </a:lnTo>
                  <a:lnTo>
                    <a:pt x="1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8"/>
            <p:cNvSpPr/>
            <p:nvPr/>
          </p:nvSpPr>
          <p:spPr>
            <a:xfrm>
              <a:off x="7610299" y="1451834"/>
              <a:ext cx="1231532" cy="3718141"/>
            </a:xfrm>
            <a:custGeom>
              <a:avLst/>
              <a:gdLst/>
              <a:ahLst/>
              <a:cxnLst/>
              <a:rect l="l" t="t" r="r" b="b"/>
              <a:pathLst>
                <a:path w="11350" h="34267" extrusionOk="0">
                  <a:moveTo>
                    <a:pt x="10743" y="142"/>
                  </a:moveTo>
                  <a:lnTo>
                    <a:pt x="10743" y="955"/>
                  </a:lnTo>
                  <a:lnTo>
                    <a:pt x="851" y="955"/>
                  </a:lnTo>
                  <a:lnTo>
                    <a:pt x="851" y="619"/>
                  </a:lnTo>
                  <a:lnTo>
                    <a:pt x="3611" y="619"/>
                  </a:lnTo>
                  <a:lnTo>
                    <a:pt x="3611" y="464"/>
                  </a:lnTo>
                  <a:lnTo>
                    <a:pt x="851" y="464"/>
                  </a:lnTo>
                  <a:lnTo>
                    <a:pt x="851" y="142"/>
                  </a:lnTo>
                  <a:close/>
                  <a:moveTo>
                    <a:pt x="9931" y="1096"/>
                  </a:moveTo>
                  <a:lnTo>
                    <a:pt x="9931" y="1445"/>
                  </a:lnTo>
                  <a:lnTo>
                    <a:pt x="1612" y="1445"/>
                  </a:lnTo>
                  <a:lnTo>
                    <a:pt x="1612" y="1096"/>
                  </a:lnTo>
                  <a:close/>
                  <a:moveTo>
                    <a:pt x="9931" y="1586"/>
                  </a:moveTo>
                  <a:lnTo>
                    <a:pt x="9931" y="1819"/>
                  </a:lnTo>
                  <a:lnTo>
                    <a:pt x="7029" y="1819"/>
                  </a:lnTo>
                  <a:lnTo>
                    <a:pt x="7029" y="1973"/>
                  </a:lnTo>
                  <a:lnTo>
                    <a:pt x="9931" y="1973"/>
                  </a:lnTo>
                  <a:lnTo>
                    <a:pt x="9931" y="13619"/>
                  </a:lnTo>
                  <a:lnTo>
                    <a:pt x="1612" y="13619"/>
                  </a:lnTo>
                  <a:lnTo>
                    <a:pt x="1612" y="1586"/>
                  </a:lnTo>
                  <a:close/>
                  <a:moveTo>
                    <a:pt x="10911" y="13761"/>
                  </a:moveTo>
                  <a:lnTo>
                    <a:pt x="10911" y="14393"/>
                  </a:lnTo>
                  <a:lnTo>
                    <a:pt x="155" y="14393"/>
                  </a:lnTo>
                  <a:lnTo>
                    <a:pt x="155" y="14148"/>
                  </a:lnTo>
                  <a:lnTo>
                    <a:pt x="3095" y="14148"/>
                  </a:lnTo>
                  <a:lnTo>
                    <a:pt x="3095" y="13993"/>
                  </a:lnTo>
                  <a:lnTo>
                    <a:pt x="155" y="13993"/>
                  </a:lnTo>
                  <a:lnTo>
                    <a:pt x="155" y="13761"/>
                  </a:lnTo>
                  <a:close/>
                  <a:moveTo>
                    <a:pt x="2025" y="14535"/>
                  </a:moveTo>
                  <a:lnTo>
                    <a:pt x="2025" y="15528"/>
                  </a:lnTo>
                  <a:lnTo>
                    <a:pt x="1019" y="15528"/>
                  </a:lnTo>
                  <a:lnTo>
                    <a:pt x="1019" y="14535"/>
                  </a:lnTo>
                  <a:close/>
                  <a:moveTo>
                    <a:pt x="10459" y="14548"/>
                  </a:moveTo>
                  <a:lnTo>
                    <a:pt x="10459" y="15541"/>
                  </a:lnTo>
                  <a:lnTo>
                    <a:pt x="9453" y="15541"/>
                  </a:lnTo>
                  <a:lnTo>
                    <a:pt x="9453" y="14548"/>
                  </a:lnTo>
                  <a:close/>
                  <a:moveTo>
                    <a:pt x="3966" y="15128"/>
                  </a:moveTo>
                  <a:cubicBezTo>
                    <a:pt x="4175" y="15128"/>
                    <a:pt x="4385" y="15270"/>
                    <a:pt x="4385" y="15553"/>
                  </a:cubicBezTo>
                  <a:lnTo>
                    <a:pt x="4385" y="18636"/>
                  </a:lnTo>
                  <a:lnTo>
                    <a:pt x="3547" y="18636"/>
                  </a:lnTo>
                  <a:lnTo>
                    <a:pt x="3547" y="15553"/>
                  </a:lnTo>
                  <a:cubicBezTo>
                    <a:pt x="3547" y="15270"/>
                    <a:pt x="3756" y="15128"/>
                    <a:pt x="3966" y="15128"/>
                  </a:cubicBezTo>
                  <a:close/>
                  <a:moveTo>
                    <a:pt x="5776" y="15109"/>
                  </a:moveTo>
                  <a:cubicBezTo>
                    <a:pt x="5994" y="15109"/>
                    <a:pt x="6210" y="15257"/>
                    <a:pt x="6191" y="15553"/>
                  </a:cubicBezTo>
                  <a:lnTo>
                    <a:pt x="6191" y="18636"/>
                  </a:lnTo>
                  <a:lnTo>
                    <a:pt x="5352" y="18636"/>
                  </a:lnTo>
                  <a:lnTo>
                    <a:pt x="5352" y="15553"/>
                  </a:lnTo>
                  <a:cubicBezTo>
                    <a:pt x="5339" y="15257"/>
                    <a:pt x="5559" y="15109"/>
                    <a:pt x="5776" y="15109"/>
                  </a:cubicBezTo>
                  <a:close/>
                  <a:moveTo>
                    <a:pt x="7590" y="15128"/>
                  </a:moveTo>
                  <a:cubicBezTo>
                    <a:pt x="7799" y="15128"/>
                    <a:pt x="8009" y="15270"/>
                    <a:pt x="8009" y="15553"/>
                  </a:cubicBezTo>
                  <a:lnTo>
                    <a:pt x="8009" y="18636"/>
                  </a:lnTo>
                  <a:lnTo>
                    <a:pt x="7171" y="18636"/>
                  </a:lnTo>
                  <a:lnTo>
                    <a:pt x="7171" y="15553"/>
                  </a:lnTo>
                  <a:cubicBezTo>
                    <a:pt x="7171" y="15270"/>
                    <a:pt x="7380" y="15128"/>
                    <a:pt x="7590" y="15128"/>
                  </a:cubicBezTo>
                  <a:close/>
                  <a:moveTo>
                    <a:pt x="9299" y="14535"/>
                  </a:moveTo>
                  <a:lnTo>
                    <a:pt x="9299" y="15682"/>
                  </a:lnTo>
                  <a:lnTo>
                    <a:pt x="9931" y="15682"/>
                  </a:lnTo>
                  <a:lnTo>
                    <a:pt x="9931" y="18055"/>
                  </a:lnTo>
                  <a:lnTo>
                    <a:pt x="8576" y="18055"/>
                  </a:lnTo>
                  <a:lnTo>
                    <a:pt x="8576" y="18636"/>
                  </a:lnTo>
                  <a:lnTo>
                    <a:pt x="8151" y="18636"/>
                  </a:lnTo>
                  <a:lnTo>
                    <a:pt x="8151" y="15553"/>
                  </a:lnTo>
                  <a:cubicBezTo>
                    <a:pt x="8131" y="15192"/>
                    <a:pt x="7857" y="15012"/>
                    <a:pt x="7583" y="15012"/>
                  </a:cubicBezTo>
                  <a:cubicBezTo>
                    <a:pt x="7309" y="15012"/>
                    <a:pt x="7035" y="15192"/>
                    <a:pt x="7016" y="15553"/>
                  </a:cubicBezTo>
                  <a:lnTo>
                    <a:pt x="7016" y="18636"/>
                  </a:lnTo>
                  <a:lnTo>
                    <a:pt x="6345" y="18636"/>
                  </a:lnTo>
                  <a:lnTo>
                    <a:pt x="6345" y="15553"/>
                  </a:lnTo>
                  <a:cubicBezTo>
                    <a:pt x="6365" y="15154"/>
                    <a:pt x="6071" y="14954"/>
                    <a:pt x="5778" y="14954"/>
                  </a:cubicBezTo>
                  <a:cubicBezTo>
                    <a:pt x="5484" y="14954"/>
                    <a:pt x="5191" y="15154"/>
                    <a:pt x="5210" y="15553"/>
                  </a:cubicBezTo>
                  <a:lnTo>
                    <a:pt x="5210" y="18636"/>
                  </a:lnTo>
                  <a:lnTo>
                    <a:pt x="4540" y="18636"/>
                  </a:lnTo>
                  <a:lnTo>
                    <a:pt x="4540" y="15553"/>
                  </a:lnTo>
                  <a:cubicBezTo>
                    <a:pt x="4520" y="15192"/>
                    <a:pt x="4246" y="15012"/>
                    <a:pt x="3972" y="15012"/>
                  </a:cubicBezTo>
                  <a:cubicBezTo>
                    <a:pt x="3698" y="15012"/>
                    <a:pt x="3424" y="15192"/>
                    <a:pt x="3405" y="15553"/>
                  </a:cubicBezTo>
                  <a:lnTo>
                    <a:pt x="3405" y="18636"/>
                  </a:lnTo>
                  <a:lnTo>
                    <a:pt x="2966" y="18636"/>
                  </a:lnTo>
                  <a:lnTo>
                    <a:pt x="2966" y="18055"/>
                  </a:lnTo>
                  <a:lnTo>
                    <a:pt x="1612" y="18055"/>
                  </a:lnTo>
                  <a:lnTo>
                    <a:pt x="1612" y="16856"/>
                  </a:lnTo>
                  <a:lnTo>
                    <a:pt x="2670" y="16856"/>
                  </a:lnTo>
                  <a:lnTo>
                    <a:pt x="2670" y="16701"/>
                  </a:lnTo>
                  <a:lnTo>
                    <a:pt x="1612" y="16701"/>
                  </a:lnTo>
                  <a:lnTo>
                    <a:pt x="1612" y="15682"/>
                  </a:lnTo>
                  <a:lnTo>
                    <a:pt x="2167" y="15682"/>
                  </a:lnTo>
                  <a:lnTo>
                    <a:pt x="2167" y="14535"/>
                  </a:lnTo>
                  <a:close/>
                  <a:moveTo>
                    <a:pt x="2812" y="18210"/>
                  </a:moveTo>
                  <a:lnTo>
                    <a:pt x="2812" y="18932"/>
                  </a:lnTo>
                  <a:lnTo>
                    <a:pt x="348" y="18932"/>
                  </a:lnTo>
                  <a:lnTo>
                    <a:pt x="348" y="18210"/>
                  </a:lnTo>
                  <a:close/>
                  <a:moveTo>
                    <a:pt x="11194" y="18210"/>
                  </a:moveTo>
                  <a:lnTo>
                    <a:pt x="11194" y="18932"/>
                  </a:lnTo>
                  <a:lnTo>
                    <a:pt x="8718" y="18932"/>
                  </a:lnTo>
                  <a:lnTo>
                    <a:pt x="8718" y="18545"/>
                  </a:lnTo>
                  <a:lnTo>
                    <a:pt x="10356" y="18545"/>
                  </a:lnTo>
                  <a:lnTo>
                    <a:pt x="10356" y="18391"/>
                  </a:lnTo>
                  <a:lnTo>
                    <a:pt x="8718" y="18391"/>
                  </a:lnTo>
                  <a:lnTo>
                    <a:pt x="8718" y="18210"/>
                  </a:lnTo>
                  <a:close/>
                  <a:moveTo>
                    <a:pt x="8563" y="18790"/>
                  </a:moveTo>
                  <a:lnTo>
                    <a:pt x="8563" y="19087"/>
                  </a:lnTo>
                  <a:lnTo>
                    <a:pt x="9931" y="19087"/>
                  </a:lnTo>
                  <a:lnTo>
                    <a:pt x="9931" y="20274"/>
                  </a:lnTo>
                  <a:lnTo>
                    <a:pt x="1612" y="20274"/>
                  </a:lnTo>
                  <a:lnTo>
                    <a:pt x="1612" y="19693"/>
                  </a:lnTo>
                  <a:lnTo>
                    <a:pt x="5481" y="19693"/>
                  </a:lnTo>
                  <a:lnTo>
                    <a:pt x="5481" y="19551"/>
                  </a:lnTo>
                  <a:lnTo>
                    <a:pt x="1612" y="19551"/>
                  </a:lnTo>
                  <a:lnTo>
                    <a:pt x="1612" y="19087"/>
                  </a:lnTo>
                  <a:lnTo>
                    <a:pt x="2966" y="19087"/>
                  </a:lnTo>
                  <a:lnTo>
                    <a:pt x="2966" y="18790"/>
                  </a:lnTo>
                  <a:close/>
                  <a:moveTo>
                    <a:pt x="4624" y="21566"/>
                  </a:moveTo>
                  <a:cubicBezTo>
                    <a:pt x="4956" y="21566"/>
                    <a:pt x="5288" y="21789"/>
                    <a:pt x="5288" y="22234"/>
                  </a:cubicBezTo>
                  <a:lnTo>
                    <a:pt x="5288" y="24259"/>
                  </a:lnTo>
                  <a:lnTo>
                    <a:pt x="3959" y="24259"/>
                  </a:lnTo>
                  <a:lnTo>
                    <a:pt x="3959" y="22234"/>
                  </a:lnTo>
                  <a:cubicBezTo>
                    <a:pt x="3959" y="21789"/>
                    <a:pt x="4291" y="21566"/>
                    <a:pt x="4624" y="21566"/>
                  </a:cubicBezTo>
                  <a:close/>
                  <a:moveTo>
                    <a:pt x="7067" y="21566"/>
                  </a:moveTo>
                  <a:cubicBezTo>
                    <a:pt x="7403" y="21566"/>
                    <a:pt x="7738" y="21789"/>
                    <a:pt x="7738" y="22234"/>
                  </a:cubicBezTo>
                  <a:lnTo>
                    <a:pt x="7738" y="24259"/>
                  </a:lnTo>
                  <a:lnTo>
                    <a:pt x="6397" y="24259"/>
                  </a:lnTo>
                  <a:lnTo>
                    <a:pt x="6397" y="22234"/>
                  </a:lnTo>
                  <a:cubicBezTo>
                    <a:pt x="6397" y="21789"/>
                    <a:pt x="6732" y="21566"/>
                    <a:pt x="7067" y="21566"/>
                  </a:cubicBezTo>
                  <a:close/>
                  <a:moveTo>
                    <a:pt x="9931" y="20415"/>
                  </a:moveTo>
                  <a:lnTo>
                    <a:pt x="9931" y="20635"/>
                  </a:lnTo>
                  <a:lnTo>
                    <a:pt x="9066" y="20635"/>
                  </a:lnTo>
                  <a:lnTo>
                    <a:pt x="9066" y="22917"/>
                  </a:lnTo>
                  <a:lnTo>
                    <a:pt x="8396" y="22917"/>
                  </a:lnTo>
                  <a:lnTo>
                    <a:pt x="8396" y="23059"/>
                  </a:lnTo>
                  <a:lnTo>
                    <a:pt x="9066" y="23059"/>
                  </a:lnTo>
                  <a:lnTo>
                    <a:pt x="9066" y="24272"/>
                  </a:lnTo>
                  <a:lnTo>
                    <a:pt x="7880" y="24272"/>
                  </a:lnTo>
                  <a:lnTo>
                    <a:pt x="7880" y="22234"/>
                  </a:lnTo>
                  <a:cubicBezTo>
                    <a:pt x="7880" y="21686"/>
                    <a:pt x="7474" y="21412"/>
                    <a:pt x="7067" y="21412"/>
                  </a:cubicBezTo>
                  <a:cubicBezTo>
                    <a:pt x="6661" y="21412"/>
                    <a:pt x="6255" y="21686"/>
                    <a:pt x="6255" y="22234"/>
                  </a:cubicBezTo>
                  <a:lnTo>
                    <a:pt x="6255" y="24259"/>
                  </a:lnTo>
                  <a:lnTo>
                    <a:pt x="5443" y="24259"/>
                  </a:lnTo>
                  <a:lnTo>
                    <a:pt x="5443" y="22234"/>
                  </a:lnTo>
                  <a:cubicBezTo>
                    <a:pt x="5443" y="21686"/>
                    <a:pt x="5036" y="21412"/>
                    <a:pt x="4630" y="21412"/>
                  </a:cubicBezTo>
                  <a:cubicBezTo>
                    <a:pt x="4224" y="21412"/>
                    <a:pt x="3818" y="21686"/>
                    <a:pt x="3818" y="22234"/>
                  </a:cubicBezTo>
                  <a:lnTo>
                    <a:pt x="3818" y="24259"/>
                  </a:lnTo>
                  <a:lnTo>
                    <a:pt x="2476" y="24259"/>
                  </a:lnTo>
                  <a:lnTo>
                    <a:pt x="2476" y="23794"/>
                  </a:lnTo>
                  <a:lnTo>
                    <a:pt x="3302" y="23794"/>
                  </a:lnTo>
                  <a:lnTo>
                    <a:pt x="3302" y="23640"/>
                  </a:lnTo>
                  <a:lnTo>
                    <a:pt x="2476" y="23640"/>
                  </a:lnTo>
                  <a:lnTo>
                    <a:pt x="2476" y="21499"/>
                  </a:lnTo>
                  <a:lnTo>
                    <a:pt x="3418" y="21499"/>
                  </a:lnTo>
                  <a:lnTo>
                    <a:pt x="3418" y="21357"/>
                  </a:lnTo>
                  <a:lnTo>
                    <a:pt x="2476" y="21357"/>
                  </a:lnTo>
                  <a:lnTo>
                    <a:pt x="2476" y="20635"/>
                  </a:lnTo>
                  <a:lnTo>
                    <a:pt x="1612" y="20635"/>
                  </a:lnTo>
                  <a:lnTo>
                    <a:pt x="1612" y="20415"/>
                  </a:lnTo>
                  <a:close/>
                  <a:moveTo>
                    <a:pt x="2966" y="24413"/>
                  </a:moveTo>
                  <a:lnTo>
                    <a:pt x="2966" y="26696"/>
                  </a:lnTo>
                  <a:lnTo>
                    <a:pt x="2476" y="26696"/>
                  </a:lnTo>
                  <a:lnTo>
                    <a:pt x="2476" y="24413"/>
                  </a:lnTo>
                  <a:close/>
                  <a:moveTo>
                    <a:pt x="4050" y="24413"/>
                  </a:moveTo>
                  <a:lnTo>
                    <a:pt x="4050" y="26696"/>
                  </a:lnTo>
                  <a:lnTo>
                    <a:pt x="3108" y="26696"/>
                  </a:lnTo>
                  <a:lnTo>
                    <a:pt x="3108" y="24413"/>
                  </a:lnTo>
                  <a:close/>
                  <a:moveTo>
                    <a:pt x="5146" y="24413"/>
                  </a:moveTo>
                  <a:lnTo>
                    <a:pt x="5146" y="26696"/>
                  </a:lnTo>
                  <a:lnTo>
                    <a:pt x="4204" y="26696"/>
                  </a:lnTo>
                  <a:lnTo>
                    <a:pt x="4204" y="24413"/>
                  </a:lnTo>
                  <a:close/>
                  <a:moveTo>
                    <a:pt x="6242" y="24413"/>
                  </a:moveTo>
                  <a:lnTo>
                    <a:pt x="6242" y="26696"/>
                  </a:lnTo>
                  <a:lnTo>
                    <a:pt x="5301" y="26696"/>
                  </a:lnTo>
                  <a:lnTo>
                    <a:pt x="5301" y="24413"/>
                  </a:lnTo>
                  <a:close/>
                  <a:moveTo>
                    <a:pt x="7338" y="24413"/>
                  </a:moveTo>
                  <a:lnTo>
                    <a:pt x="7338" y="26696"/>
                  </a:lnTo>
                  <a:lnTo>
                    <a:pt x="6397" y="26696"/>
                  </a:lnTo>
                  <a:lnTo>
                    <a:pt x="6397" y="24413"/>
                  </a:lnTo>
                  <a:close/>
                  <a:moveTo>
                    <a:pt x="8422" y="24413"/>
                  </a:moveTo>
                  <a:lnTo>
                    <a:pt x="8422" y="26696"/>
                  </a:lnTo>
                  <a:lnTo>
                    <a:pt x="7480" y="26696"/>
                  </a:lnTo>
                  <a:lnTo>
                    <a:pt x="7480" y="24413"/>
                  </a:lnTo>
                  <a:close/>
                  <a:moveTo>
                    <a:pt x="9066" y="24413"/>
                  </a:moveTo>
                  <a:lnTo>
                    <a:pt x="9066" y="26696"/>
                  </a:lnTo>
                  <a:lnTo>
                    <a:pt x="8576" y="26696"/>
                  </a:lnTo>
                  <a:lnTo>
                    <a:pt x="8576" y="24413"/>
                  </a:lnTo>
                  <a:close/>
                  <a:moveTo>
                    <a:pt x="10743" y="20777"/>
                  </a:moveTo>
                  <a:lnTo>
                    <a:pt x="10743" y="22208"/>
                  </a:lnTo>
                  <a:lnTo>
                    <a:pt x="9673" y="22208"/>
                  </a:lnTo>
                  <a:lnTo>
                    <a:pt x="9673" y="22363"/>
                  </a:lnTo>
                  <a:lnTo>
                    <a:pt x="10743" y="22363"/>
                  </a:lnTo>
                  <a:lnTo>
                    <a:pt x="10743" y="27173"/>
                  </a:lnTo>
                  <a:lnTo>
                    <a:pt x="9221" y="27173"/>
                  </a:lnTo>
                  <a:lnTo>
                    <a:pt x="9221" y="25561"/>
                  </a:lnTo>
                  <a:lnTo>
                    <a:pt x="10434" y="25561"/>
                  </a:lnTo>
                  <a:lnTo>
                    <a:pt x="10434" y="25419"/>
                  </a:lnTo>
                  <a:lnTo>
                    <a:pt x="9221" y="25419"/>
                  </a:lnTo>
                  <a:lnTo>
                    <a:pt x="9221"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19" y="31107"/>
                  </a:moveTo>
                  <a:lnTo>
                    <a:pt x="7119" y="34060"/>
                  </a:lnTo>
                  <a:lnTo>
                    <a:pt x="6203" y="34060"/>
                  </a:lnTo>
                  <a:lnTo>
                    <a:pt x="6203" y="31107"/>
                  </a:lnTo>
                  <a:close/>
                  <a:moveTo>
                    <a:pt x="5804" y="27612"/>
                  </a:moveTo>
                  <a:cubicBezTo>
                    <a:pt x="6939" y="27612"/>
                    <a:pt x="7854" y="28527"/>
                    <a:pt x="7854" y="29662"/>
                  </a:cubicBezTo>
                  <a:lnTo>
                    <a:pt x="7854" y="34073"/>
                  </a:lnTo>
                  <a:lnTo>
                    <a:pt x="7261" y="34073"/>
                  </a:lnTo>
                  <a:lnTo>
                    <a:pt x="7261" y="30952"/>
                  </a:lnTo>
                  <a:lnTo>
                    <a:pt x="6062" y="30952"/>
                  </a:lnTo>
                  <a:lnTo>
                    <a:pt x="6062" y="34086"/>
                  </a:lnTo>
                  <a:lnTo>
                    <a:pt x="5559" y="34086"/>
                  </a:lnTo>
                  <a:lnTo>
                    <a:pt x="5559" y="30952"/>
                  </a:lnTo>
                  <a:lnTo>
                    <a:pt x="4346" y="30952"/>
                  </a:lnTo>
                  <a:lnTo>
                    <a:pt x="4346" y="34086"/>
                  </a:lnTo>
                  <a:lnTo>
                    <a:pt x="3753" y="34086"/>
                  </a:lnTo>
                  <a:lnTo>
                    <a:pt x="3753" y="29662"/>
                  </a:lnTo>
                  <a:cubicBezTo>
                    <a:pt x="3753" y="28527"/>
                    <a:pt x="4669" y="27612"/>
                    <a:pt x="5804" y="27612"/>
                  </a:cubicBezTo>
                  <a:close/>
                  <a:moveTo>
                    <a:pt x="9066" y="26851"/>
                  </a:moveTo>
                  <a:lnTo>
                    <a:pt x="9066" y="27328"/>
                  </a:lnTo>
                  <a:lnTo>
                    <a:pt x="9931" y="27328"/>
                  </a:lnTo>
                  <a:lnTo>
                    <a:pt x="9931" y="32990"/>
                  </a:lnTo>
                  <a:lnTo>
                    <a:pt x="8834" y="32990"/>
                  </a:lnTo>
                  <a:lnTo>
                    <a:pt x="8834" y="33144"/>
                  </a:lnTo>
                  <a:lnTo>
                    <a:pt x="9931" y="33144"/>
                  </a:lnTo>
                  <a:lnTo>
                    <a:pt x="9931" y="34112"/>
                  </a:lnTo>
                  <a:lnTo>
                    <a:pt x="8009" y="34112"/>
                  </a:lnTo>
                  <a:lnTo>
                    <a:pt x="8009" y="29662"/>
                  </a:lnTo>
                  <a:cubicBezTo>
                    <a:pt x="8009" y="28437"/>
                    <a:pt x="7016" y="27457"/>
                    <a:pt x="5804" y="27457"/>
                  </a:cubicBezTo>
                  <a:cubicBezTo>
                    <a:pt x="4591" y="27457"/>
                    <a:pt x="3611" y="28437"/>
                    <a:pt x="3611" y="29662"/>
                  </a:cubicBezTo>
                  <a:lnTo>
                    <a:pt x="3611" y="34125"/>
                  </a:lnTo>
                  <a:lnTo>
                    <a:pt x="1612" y="34125"/>
                  </a:lnTo>
                  <a:lnTo>
                    <a:pt x="1612" y="28772"/>
                  </a:lnTo>
                  <a:lnTo>
                    <a:pt x="3224" y="28772"/>
                  </a:lnTo>
                  <a:lnTo>
                    <a:pt x="3224" y="28618"/>
                  </a:lnTo>
                  <a:lnTo>
                    <a:pt x="1612" y="28618"/>
                  </a:lnTo>
                  <a:lnTo>
                    <a:pt x="1612" y="27328"/>
                  </a:lnTo>
                  <a:lnTo>
                    <a:pt x="2463" y="27328"/>
                  </a:lnTo>
                  <a:lnTo>
                    <a:pt x="2463" y="26851"/>
                  </a:lnTo>
                  <a:close/>
                  <a:moveTo>
                    <a:pt x="697" y="0"/>
                  </a:moveTo>
                  <a:lnTo>
                    <a:pt x="697" y="1096"/>
                  </a:lnTo>
                  <a:lnTo>
                    <a:pt x="1457" y="1096"/>
                  </a:lnTo>
                  <a:lnTo>
                    <a:pt x="1457" y="13619"/>
                  </a:lnTo>
                  <a:lnTo>
                    <a:pt x="0" y="13619"/>
                  </a:lnTo>
                  <a:lnTo>
                    <a:pt x="0" y="14535"/>
                  </a:lnTo>
                  <a:lnTo>
                    <a:pt x="864" y="14535"/>
                  </a:lnTo>
                  <a:lnTo>
                    <a:pt x="864" y="15682"/>
                  </a:lnTo>
                  <a:lnTo>
                    <a:pt x="1457" y="15682"/>
                  </a:lnTo>
                  <a:lnTo>
                    <a:pt x="1457" y="18055"/>
                  </a:lnTo>
                  <a:lnTo>
                    <a:pt x="194" y="18055"/>
                  </a:lnTo>
                  <a:lnTo>
                    <a:pt x="194" y="19087"/>
                  </a:lnTo>
                  <a:lnTo>
                    <a:pt x="1457" y="19087"/>
                  </a:lnTo>
                  <a:lnTo>
                    <a:pt x="1457" y="20635"/>
                  </a:lnTo>
                  <a:lnTo>
                    <a:pt x="645" y="20635"/>
                  </a:lnTo>
                  <a:lnTo>
                    <a:pt x="645" y="27328"/>
                  </a:lnTo>
                  <a:lnTo>
                    <a:pt x="1457" y="27328"/>
                  </a:lnTo>
                  <a:lnTo>
                    <a:pt x="1457" y="34266"/>
                  </a:lnTo>
                  <a:lnTo>
                    <a:pt x="10072" y="34266"/>
                  </a:lnTo>
                  <a:lnTo>
                    <a:pt x="10072" y="27328"/>
                  </a:lnTo>
                  <a:lnTo>
                    <a:pt x="10885" y="27328"/>
                  </a:lnTo>
                  <a:lnTo>
                    <a:pt x="10885" y="20635"/>
                  </a:lnTo>
                  <a:lnTo>
                    <a:pt x="10072" y="20635"/>
                  </a:lnTo>
                  <a:lnTo>
                    <a:pt x="10072" y="19087"/>
                  </a:lnTo>
                  <a:lnTo>
                    <a:pt x="11349" y="19087"/>
                  </a:lnTo>
                  <a:lnTo>
                    <a:pt x="11349" y="18055"/>
                  </a:lnTo>
                  <a:lnTo>
                    <a:pt x="10072" y="18055"/>
                  </a:lnTo>
                  <a:lnTo>
                    <a:pt x="10072" y="15682"/>
                  </a:lnTo>
                  <a:lnTo>
                    <a:pt x="10614" y="15682"/>
                  </a:lnTo>
                  <a:lnTo>
                    <a:pt x="10614" y="14535"/>
                  </a:lnTo>
                  <a:lnTo>
                    <a:pt x="11053" y="14535"/>
                  </a:lnTo>
                  <a:lnTo>
                    <a:pt x="11053" y="13619"/>
                  </a:lnTo>
                  <a:lnTo>
                    <a:pt x="10085" y="13619"/>
                  </a:lnTo>
                  <a:lnTo>
                    <a:pt x="10085"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8"/>
            <p:cNvSpPr/>
            <p:nvPr/>
          </p:nvSpPr>
          <p:spPr>
            <a:xfrm>
              <a:off x="7866367" y="1677087"/>
              <a:ext cx="342876" cy="1223177"/>
            </a:xfrm>
            <a:custGeom>
              <a:avLst/>
              <a:gdLst/>
              <a:ahLst/>
              <a:cxnLst/>
              <a:rect l="l" t="t" r="r" b="b"/>
              <a:pathLst>
                <a:path w="3160" h="11273" extrusionOk="0">
                  <a:moveTo>
                    <a:pt x="1574" y="142"/>
                  </a:moveTo>
                  <a:cubicBezTo>
                    <a:pt x="2373" y="142"/>
                    <a:pt x="3005" y="787"/>
                    <a:pt x="3005" y="1574"/>
                  </a:cubicBezTo>
                  <a:lnTo>
                    <a:pt x="3005" y="11117"/>
                  </a:lnTo>
                  <a:lnTo>
                    <a:pt x="142" y="11117"/>
                  </a:lnTo>
                  <a:lnTo>
                    <a:pt x="142" y="1574"/>
                  </a:lnTo>
                  <a:cubicBezTo>
                    <a:pt x="142" y="787"/>
                    <a:pt x="787" y="142"/>
                    <a:pt x="1574" y="142"/>
                  </a:cubicBezTo>
                  <a:close/>
                  <a:moveTo>
                    <a:pt x="1574" y="1"/>
                  </a:moveTo>
                  <a:cubicBezTo>
                    <a:pt x="710" y="1"/>
                    <a:pt x="0" y="710"/>
                    <a:pt x="0" y="1587"/>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8"/>
            <p:cNvSpPr/>
            <p:nvPr/>
          </p:nvSpPr>
          <p:spPr>
            <a:xfrm>
              <a:off x="8269349" y="1677087"/>
              <a:ext cx="342984" cy="1223177"/>
            </a:xfrm>
            <a:custGeom>
              <a:avLst/>
              <a:gdLst/>
              <a:ahLst/>
              <a:cxnLst/>
              <a:rect l="l" t="t" r="r" b="b"/>
              <a:pathLst>
                <a:path w="3161" h="11273" extrusionOk="0">
                  <a:moveTo>
                    <a:pt x="1574" y="142"/>
                  </a:moveTo>
                  <a:cubicBezTo>
                    <a:pt x="2361" y="142"/>
                    <a:pt x="3005" y="787"/>
                    <a:pt x="3005" y="1574"/>
                  </a:cubicBezTo>
                  <a:lnTo>
                    <a:pt x="3005" y="11130"/>
                  </a:lnTo>
                  <a:lnTo>
                    <a:pt x="142" y="11130"/>
                  </a:lnTo>
                  <a:lnTo>
                    <a:pt x="142" y="1574"/>
                  </a:lnTo>
                  <a:cubicBezTo>
                    <a:pt x="142" y="787"/>
                    <a:pt x="787" y="155"/>
                    <a:pt x="1574" y="155"/>
                  </a:cubicBezTo>
                  <a:lnTo>
                    <a:pt x="1574" y="142"/>
                  </a:lnTo>
                  <a:close/>
                  <a:moveTo>
                    <a:pt x="1574" y="1"/>
                  </a:moveTo>
                  <a:cubicBezTo>
                    <a:pt x="697" y="1"/>
                    <a:pt x="0" y="710"/>
                    <a:pt x="0" y="1574"/>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8"/>
            <p:cNvSpPr/>
            <p:nvPr/>
          </p:nvSpPr>
          <p:spPr>
            <a:xfrm>
              <a:off x="8080444" y="4533121"/>
              <a:ext cx="319113" cy="265946"/>
            </a:xfrm>
            <a:custGeom>
              <a:avLst/>
              <a:gdLst/>
              <a:ahLst/>
              <a:cxnLst/>
              <a:rect l="l" t="t" r="r" b="b"/>
              <a:pathLst>
                <a:path w="2941" h="2451" extrusionOk="0">
                  <a:moveTo>
                    <a:pt x="1870" y="155"/>
                  </a:moveTo>
                  <a:cubicBezTo>
                    <a:pt x="2257" y="155"/>
                    <a:pt x="2618" y="413"/>
                    <a:pt x="2747" y="787"/>
                  </a:cubicBezTo>
                  <a:lnTo>
                    <a:pt x="1561" y="787"/>
                  </a:lnTo>
                  <a:lnTo>
                    <a:pt x="1561" y="942"/>
                  </a:lnTo>
                  <a:lnTo>
                    <a:pt x="2786" y="942"/>
                  </a:lnTo>
                  <a:cubicBezTo>
                    <a:pt x="2786" y="981"/>
                    <a:pt x="2786" y="1032"/>
                    <a:pt x="2799" y="1084"/>
                  </a:cubicBezTo>
                  <a:lnTo>
                    <a:pt x="2799" y="2309"/>
                  </a:lnTo>
                  <a:lnTo>
                    <a:pt x="155" y="2309"/>
                  </a:lnTo>
                  <a:lnTo>
                    <a:pt x="155" y="2038"/>
                  </a:lnTo>
                  <a:lnTo>
                    <a:pt x="1329" y="2038"/>
                  </a:lnTo>
                  <a:lnTo>
                    <a:pt x="1329" y="1896"/>
                  </a:lnTo>
                  <a:lnTo>
                    <a:pt x="155" y="1896"/>
                  </a:lnTo>
                  <a:lnTo>
                    <a:pt x="155" y="1084"/>
                  </a:lnTo>
                  <a:cubicBezTo>
                    <a:pt x="155" y="568"/>
                    <a:pt x="568" y="155"/>
                    <a:pt x="1084" y="155"/>
                  </a:cubicBezTo>
                  <a:close/>
                  <a:moveTo>
                    <a:pt x="1084" y="0"/>
                  </a:moveTo>
                  <a:cubicBezTo>
                    <a:pt x="490" y="0"/>
                    <a:pt x="0" y="490"/>
                    <a:pt x="0" y="1084"/>
                  </a:cubicBezTo>
                  <a:lnTo>
                    <a:pt x="0" y="2451"/>
                  </a:lnTo>
                  <a:lnTo>
                    <a:pt x="2941" y="2451"/>
                  </a:lnTo>
                  <a:lnTo>
                    <a:pt x="2941" y="1084"/>
                  </a:lnTo>
                  <a:cubicBezTo>
                    <a:pt x="2941" y="490"/>
                    <a:pt x="2464" y="0"/>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8"/>
            <p:cNvSpPr/>
            <p:nvPr/>
          </p:nvSpPr>
          <p:spPr>
            <a:xfrm>
              <a:off x="9446178" y="1451834"/>
              <a:ext cx="1231532" cy="3718141"/>
            </a:xfrm>
            <a:custGeom>
              <a:avLst/>
              <a:gdLst/>
              <a:ahLst/>
              <a:cxnLst/>
              <a:rect l="l" t="t" r="r" b="b"/>
              <a:pathLst>
                <a:path w="11350" h="34267" extrusionOk="0">
                  <a:moveTo>
                    <a:pt x="10743" y="142"/>
                  </a:moveTo>
                  <a:lnTo>
                    <a:pt x="10743" y="955"/>
                  </a:lnTo>
                  <a:lnTo>
                    <a:pt x="839" y="955"/>
                  </a:lnTo>
                  <a:lnTo>
                    <a:pt x="839" y="619"/>
                  </a:lnTo>
                  <a:lnTo>
                    <a:pt x="3612" y="619"/>
                  </a:lnTo>
                  <a:lnTo>
                    <a:pt x="3612" y="464"/>
                  </a:lnTo>
                  <a:lnTo>
                    <a:pt x="839" y="464"/>
                  </a:lnTo>
                  <a:lnTo>
                    <a:pt x="839" y="142"/>
                  </a:lnTo>
                  <a:close/>
                  <a:moveTo>
                    <a:pt x="9931" y="1109"/>
                  </a:moveTo>
                  <a:lnTo>
                    <a:pt x="9931" y="1445"/>
                  </a:lnTo>
                  <a:lnTo>
                    <a:pt x="1600" y="1445"/>
                  </a:lnTo>
                  <a:lnTo>
                    <a:pt x="1600" y="1109"/>
                  </a:lnTo>
                  <a:close/>
                  <a:moveTo>
                    <a:pt x="9931" y="1586"/>
                  </a:moveTo>
                  <a:lnTo>
                    <a:pt x="9931" y="1819"/>
                  </a:lnTo>
                  <a:lnTo>
                    <a:pt x="7029" y="1819"/>
                  </a:lnTo>
                  <a:lnTo>
                    <a:pt x="7029" y="1973"/>
                  </a:lnTo>
                  <a:lnTo>
                    <a:pt x="9931" y="1973"/>
                  </a:lnTo>
                  <a:lnTo>
                    <a:pt x="9931" y="13619"/>
                  </a:lnTo>
                  <a:lnTo>
                    <a:pt x="1600" y="13619"/>
                  </a:lnTo>
                  <a:lnTo>
                    <a:pt x="1600" y="1586"/>
                  </a:lnTo>
                  <a:close/>
                  <a:moveTo>
                    <a:pt x="10898" y="13774"/>
                  </a:moveTo>
                  <a:lnTo>
                    <a:pt x="10898" y="14393"/>
                  </a:lnTo>
                  <a:lnTo>
                    <a:pt x="155" y="14393"/>
                  </a:lnTo>
                  <a:lnTo>
                    <a:pt x="155" y="14161"/>
                  </a:lnTo>
                  <a:lnTo>
                    <a:pt x="3096" y="14161"/>
                  </a:lnTo>
                  <a:lnTo>
                    <a:pt x="3096" y="14006"/>
                  </a:lnTo>
                  <a:lnTo>
                    <a:pt x="142" y="14006"/>
                  </a:lnTo>
                  <a:lnTo>
                    <a:pt x="142" y="13774"/>
                  </a:lnTo>
                  <a:close/>
                  <a:moveTo>
                    <a:pt x="2025" y="14548"/>
                  </a:moveTo>
                  <a:lnTo>
                    <a:pt x="2025" y="15541"/>
                  </a:lnTo>
                  <a:lnTo>
                    <a:pt x="1019" y="15541"/>
                  </a:lnTo>
                  <a:lnTo>
                    <a:pt x="1019" y="14548"/>
                  </a:lnTo>
                  <a:close/>
                  <a:moveTo>
                    <a:pt x="10460" y="14548"/>
                  </a:moveTo>
                  <a:lnTo>
                    <a:pt x="10460" y="15541"/>
                  </a:lnTo>
                  <a:lnTo>
                    <a:pt x="9441" y="15541"/>
                  </a:lnTo>
                  <a:lnTo>
                    <a:pt x="9441" y="14548"/>
                  </a:lnTo>
                  <a:close/>
                  <a:moveTo>
                    <a:pt x="3966" y="15128"/>
                  </a:moveTo>
                  <a:cubicBezTo>
                    <a:pt x="4176" y="15128"/>
                    <a:pt x="4385" y="15270"/>
                    <a:pt x="4385" y="15553"/>
                  </a:cubicBezTo>
                  <a:lnTo>
                    <a:pt x="4385" y="18636"/>
                  </a:lnTo>
                  <a:lnTo>
                    <a:pt x="3547" y="18636"/>
                  </a:lnTo>
                  <a:lnTo>
                    <a:pt x="3547" y="15553"/>
                  </a:lnTo>
                  <a:cubicBezTo>
                    <a:pt x="3547" y="15270"/>
                    <a:pt x="3757" y="15128"/>
                    <a:pt x="3966" y="15128"/>
                  </a:cubicBezTo>
                  <a:close/>
                  <a:moveTo>
                    <a:pt x="5772" y="15109"/>
                  </a:moveTo>
                  <a:cubicBezTo>
                    <a:pt x="5991" y="15109"/>
                    <a:pt x="6210" y="15257"/>
                    <a:pt x="6191" y="15553"/>
                  </a:cubicBezTo>
                  <a:lnTo>
                    <a:pt x="6191" y="18636"/>
                  </a:lnTo>
                  <a:lnTo>
                    <a:pt x="5353" y="18636"/>
                  </a:lnTo>
                  <a:lnTo>
                    <a:pt x="5353" y="15553"/>
                  </a:lnTo>
                  <a:cubicBezTo>
                    <a:pt x="5333" y="15257"/>
                    <a:pt x="5552" y="15109"/>
                    <a:pt x="5772" y="15109"/>
                  </a:cubicBezTo>
                  <a:close/>
                  <a:moveTo>
                    <a:pt x="7577" y="15128"/>
                  </a:moveTo>
                  <a:cubicBezTo>
                    <a:pt x="7787" y="15128"/>
                    <a:pt x="7996" y="15270"/>
                    <a:pt x="7996" y="15553"/>
                  </a:cubicBezTo>
                  <a:lnTo>
                    <a:pt x="7996" y="18636"/>
                  </a:lnTo>
                  <a:lnTo>
                    <a:pt x="7158" y="18636"/>
                  </a:lnTo>
                  <a:lnTo>
                    <a:pt x="7158" y="15553"/>
                  </a:lnTo>
                  <a:cubicBezTo>
                    <a:pt x="7158" y="15270"/>
                    <a:pt x="7368" y="15128"/>
                    <a:pt x="7577" y="15128"/>
                  </a:cubicBezTo>
                  <a:close/>
                  <a:moveTo>
                    <a:pt x="9299" y="14535"/>
                  </a:moveTo>
                  <a:lnTo>
                    <a:pt x="9299" y="15682"/>
                  </a:lnTo>
                  <a:lnTo>
                    <a:pt x="9931" y="15682"/>
                  </a:lnTo>
                  <a:lnTo>
                    <a:pt x="9931" y="18055"/>
                  </a:lnTo>
                  <a:lnTo>
                    <a:pt x="8577" y="18055"/>
                  </a:lnTo>
                  <a:lnTo>
                    <a:pt x="8564" y="18636"/>
                  </a:lnTo>
                  <a:lnTo>
                    <a:pt x="8151" y="18636"/>
                  </a:lnTo>
                  <a:lnTo>
                    <a:pt x="8151" y="15553"/>
                  </a:lnTo>
                  <a:cubicBezTo>
                    <a:pt x="8170" y="15154"/>
                    <a:pt x="7874" y="14954"/>
                    <a:pt x="7579" y="14954"/>
                  </a:cubicBezTo>
                  <a:cubicBezTo>
                    <a:pt x="7284" y="14954"/>
                    <a:pt x="6990" y="15154"/>
                    <a:pt x="7016" y="15553"/>
                  </a:cubicBezTo>
                  <a:lnTo>
                    <a:pt x="7016" y="18636"/>
                  </a:lnTo>
                  <a:lnTo>
                    <a:pt x="6346" y="18636"/>
                  </a:lnTo>
                  <a:lnTo>
                    <a:pt x="6346" y="15553"/>
                  </a:lnTo>
                  <a:cubicBezTo>
                    <a:pt x="6365" y="15154"/>
                    <a:pt x="6068" y="14954"/>
                    <a:pt x="5773" y="14954"/>
                  </a:cubicBezTo>
                  <a:cubicBezTo>
                    <a:pt x="5478" y="14954"/>
                    <a:pt x="5185" y="15154"/>
                    <a:pt x="5211" y="15553"/>
                  </a:cubicBezTo>
                  <a:lnTo>
                    <a:pt x="5211" y="18636"/>
                  </a:lnTo>
                  <a:lnTo>
                    <a:pt x="4540" y="18636"/>
                  </a:lnTo>
                  <a:lnTo>
                    <a:pt x="4540" y="15553"/>
                  </a:lnTo>
                  <a:cubicBezTo>
                    <a:pt x="4521" y="15192"/>
                    <a:pt x="4247" y="15012"/>
                    <a:pt x="3973" y="15012"/>
                  </a:cubicBezTo>
                  <a:cubicBezTo>
                    <a:pt x="3699" y="15012"/>
                    <a:pt x="3425" y="15192"/>
                    <a:pt x="3405" y="15553"/>
                  </a:cubicBezTo>
                  <a:lnTo>
                    <a:pt x="3405" y="18636"/>
                  </a:lnTo>
                  <a:lnTo>
                    <a:pt x="2967" y="18636"/>
                  </a:lnTo>
                  <a:lnTo>
                    <a:pt x="2967" y="18055"/>
                  </a:lnTo>
                  <a:lnTo>
                    <a:pt x="1613" y="18055"/>
                  </a:lnTo>
                  <a:lnTo>
                    <a:pt x="1613" y="16856"/>
                  </a:lnTo>
                  <a:lnTo>
                    <a:pt x="2670" y="16856"/>
                  </a:lnTo>
                  <a:lnTo>
                    <a:pt x="2670" y="16701"/>
                  </a:lnTo>
                  <a:lnTo>
                    <a:pt x="1613" y="16701"/>
                  </a:lnTo>
                  <a:lnTo>
                    <a:pt x="1613" y="15682"/>
                  </a:lnTo>
                  <a:lnTo>
                    <a:pt x="2180" y="15682"/>
                  </a:lnTo>
                  <a:lnTo>
                    <a:pt x="2180" y="14535"/>
                  </a:lnTo>
                  <a:close/>
                  <a:moveTo>
                    <a:pt x="11195" y="18210"/>
                  </a:moveTo>
                  <a:lnTo>
                    <a:pt x="11195" y="18932"/>
                  </a:lnTo>
                  <a:lnTo>
                    <a:pt x="8719" y="18932"/>
                  </a:lnTo>
                  <a:lnTo>
                    <a:pt x="8719" y="18545"/>
                  </a:lnTo>
                  <a:lnTo>
                    <a:pt x="10344" y="18545"/>
                  </a:lnTo>
                  <a:lnTo>
                    <a:pt x="10344" y="18391"/>
                  </a:lnTo>
                  <a:lnTo>
                    <a:pt x="8719" y="18391"/>
                  </a:lnTo>
                  <a:lnTo>
                    <a:pt x="8719" y="18210"/>
                  </a:lnTo>
                  <a:close/>
                  <a:moveTo>
                    <a:pt x="2825" y="18210"/>
                  </a:moveTo>
                  <a:lnTo>
                    <a:pt x="2825" y="18945"/>
                  </a:lnTo>
                  <a:lnTo>
                    <a:pt x="336" y="18945"/>
                  </a:lnTo>
                  <a:lnTo>
                    <a:pt x="336" y="18210"/>
                  </a:lnTo>
                  <a:close/>
                  <a:moveTo>
                    <a:pt x="8564" y="18790"/>
                  </a:moveTo>
                  <a:lnTo>
                    <a:pt x="8564" y="19087"/>
                  </a:lnTo>
                  <a:lnTo>
                    <a:pt x="9931" y="19087"/>
                  </a:lnTo>
                  <a:lnTo>
                    <a:pt x="9931" y="20274"/>
                  </a:lnTo>
                  <a:lnTo>
                    <a:pt x="1613" y="20274"/>
                  </a:lnTo>
                  <a:lnTo>
                    <a:pt x="1613" y="19693"/>
                  </a:lnTo>
                  <a:lnTo>
                    <a:pt x="5482" y="19693"/>
                  </a:lnTo>
                  <a:lnTo>
                    <a:pt x="5482" y="19551"/>
                  </a:lnTo>
                  <a:lnTo>
                    <a:pt x="1600" y="19551"/>
                  </a:lnTo>
                  <a:lnTo>
                    <a:pt x="1600" y="19087"/>
                  </a:lnTo>
                  <a:lnTo>
                    <a:pt x="2967" y="19087"/>
                  </a:lnTo>
                  <a:lnTo>
                    <a:pt x="2967" y="18790"/>
                  </a:lnTo>
                  <a:close/>
                  <a:moveTo>
                    <a:pt x="4624" y="21566"/>
                  </a:moveTo>
                  <a:cubicBezTo>
                    <a:pt x="4956" y="21566"/>
                    <a:pt x="5288" y="21789"/>
                    <a:pt x="5288" y="22234"/>
                  </a:cubicBezTo>
                  <a:lnTo>
                    <a:pt x="5288" y="24259"/>
                  </a:lnTo>
                  <a:lnTo>
                    <a:pt x="3960" y="24259"/>
                  </a:lnTo>
                  <a:lnTo>
                    <a:pt x="3960" y="22234"/>
                  </a:lnTo>
                  <a:cubicBezTo>
                    <a:pt x="3960" y="21789"/>
                    <a:pt x="4292" y="21566"/>
                    <a:pt x="4624" y="21566"/>
                  </a:cubicBezTo>
                  <a:close/>
                  <a:moveTo>
                    <a:pt x="7063" y="21566"/>
                  </a:moveTo>
                  <a:cubicBezTo>
                    <a:pt x="7397" y="21566"/>
                    <a:pt x="7732" y="21789"/>
                    <a:pt x="7738" y="22234"/>
                  </a:cubicBezTo>
                  <a:lnTo>
                    <a:pt x="7738" y="24259"/>
                  </a:lnTo>
                  <a:lnTo>
                    <a:pt x="6397" y="24259"/>
                  </a:lnTo>
                  <a:lnTo>
                    <a:pt x="6397" y="22234"/>
                  </a:lnTo>
                  <a:cubicBezTo>
                    <a:pt x="6397" y="21789"/>
                    <a:pt x="6729" y="21566"/>
                    <a:pt x="7063" y="21566"/>
                  </a:cubicBezTo>
                  <a:close/>
                  <a:moveTo>
                    <a:pt x="9931" y="20415"/>
                  </a:moveTo>
                  <a:lnTo>
                    <a:pt x="9931" y="20635"/>
                  </a:lnTo>
                  <a:lnTo>
                    <a:pt x="9067" y="20635"/>
                  </a:lnTo>
                  <a:lnTo>
                    <a:pt x="9067" y="22917"/>
                  </a:lnTo>
                  <a:lnTo>
                    <a:pt x="8383" y="22917"/>
                  </a:lnTo>
                  <a:lnTo>
                    <a:pt x="8383" y="23059"/>
                  </a:lnTo>
                  <a:lnTo>
                    <a:pt x="9067" y="23059"/>
                  </a:lnTo>
                  <a:lnTo>
                    <a:pt x="9067" y="24272"/>
                  </a:lnTo>
                  <a:lnTo>
                    <a:pt x="7880" y="24272"/>
                  </a:lnTo>
                  <a:lnTo>
                    <a:pt x="7880" y="22234"/>
                  </a:lnTo>
                  <a:cubicBezTo>
                    <a:pt x="7880" y="21686"/>
                    <a:pt x="7474" y="21412"/>
                    <a:pt x="7068" y="21412"/>
                  </a:cubicBezTo>
                  <a:cubicBezTo>
                    <a:pt x="6662" y="21412"/>
                    <a:pt x="6255" y="21686"/>
                    <a:pt x="6255" y="22234"/>
                  </a:cubicBezTo>
                  <a:lnTo>
                    <a:pt x="6255" y="24259"/>
                  </a:lnTo>
                  <a:lnTo>
                    <a:pt x="5443" y="24259"/>
                  </a:lnTo>
                  <a:lnTo>
                    <a:pt x="5443" y="22234"/>
                  </a:lnTo>
                  <a:cubicBezTo>
                    <a:pt x="5443" y="21686"/>
                    <a:pt x="5037" y="21412"/>
                    <a:pt x="4630" y="21412"/>
                  </a:cubicBezTo>
                  <a:cubicBezTo>
                    <a:pt x="4224" y="21412"/>
                    <a:pt x="3818" y="21686"/>
                    <a:pt x="3818" y="22234"/>
                  </a:cubicBezTo>
                  <a:lnTo>
                    <a:pt x="3818" y="24259"/>
                  </a:lnTo>
                  <a:lnTo>
                    <a:pt x="2464" y="24259"/>
                  </a:lnTo>
                  <a:lnTo>
                    <a:pt x="2464" y="23794"/>
                  </a:lnTo>
                  <a:lnTo>
                    <a:pt x="3302" y="23794"/>
                  </a:lnTo>
                  <a:lnTo>
                    <a:pt x="3302" y="23640"/>
                  </a:lnTo>
                  <a:lnTo>
                    <a:pt x="2464" y="23640"/>
                  </a:lnTo>
                  <a:lnTo>
                    <a:pt x="2464" y="21499"/>
                  </a:lnTo>
                  <a:lnTo>
                    <a:pt x="3418" y="21499"/>
                  </a:lnTo>
                  <a:lnTo>
                    <a:pt x="3418" y="21357"/>
                  </a:lnTo>
                  <a:lnTo>
                    <a:pt x="2464" y="21357"/>
                  </a:lnTo>
                  <a:lnTo>
                    <a:pt x="2464" y="20635"/>
                  </a:lnTo>
                  <a:lnTo>
                    <a:pt x="1600" y="20635"/>
                  </a:lnTo>
                  <a:lnTo>
                    <a:pt x="1600" y="20415"/>
                  </a:lnTo>
                  <a:close/>
                  <a:moveTo>
                    <a:pt x="2967" y="24413"/>
                  </a:moveTo>
                  <a:lnTo>
                    <a:pt x="2967" y="26696"/>
                  </a:lnTo>
                  <a:lnTo>
                    <a:pt x="2477" y="26696"/>
                  </a:lnTo>
                  <a:lnTo>
                    <a:pt x="2477" y="24413"/>
                  </a:lnTo>
                  <a:close/>
                  <a:moveTo>
                    <a:pt x="4050" y="24413"/>
                  </a:moveTo>
                  <a:lnTo>
                    <a:pt x="4050" y="26696"/>
                  </a:lnTo>
                  <a:lnTo>
                    <a:pt x="3109" y="26696"/>
                  </a:lnTo>
                  <a:lnTo>
                    <a:pt x="3109" y="24413"/>
                  </a:lnTo>
                  <a:close/>
                  <a:moveTo>
                    <a:pt x="5146" y="24413"/>
                  </a:moveTo>
                  <a:lnTo>
                    <a:pt x="5146" y="26696"/>
                  </a:lnTo>
                  <a:lnTo>
                    <a:pt x="4205" y="26696"/>
                  </a:lnTo>
                  <a:lnTo>
                    <a:pt x="4205" y="24413"/>
                  </a:lnTo>
                  <a:close/>
                  <a:moveTo>
                    <a:pt x="6242" y="24413"/>
                  </a:moveTo>
                  <a:lnTo>
                    <a:pt x="6242" y="26696"/>
                  </a:lnTo>
                  <a:lnTo>
                    <a:pt x="5301" y="26696"/>
                  </a:lnTo>
                  <a:lnTo>
                    <a:pt x="5301" y="24413"/>
                  </a:lnTo>
                  <a:close/>
                  <a:moveTo>
                    <a:pt x="7339" y="24413"/>
                  </a:moveTo>
                  <a:lnTo>
                    <a:pt x="7339" y="26696"/>
                  </a:lnTo>
                  <a:lnTo>
                    <a:pt x="6384" y="26696"/>
                  </a:lnTo>
                  <a:lnTo>
                    <a:pt x="6384" y="24413"/>
                  </a:lnTo>
                  <a:close/>
                  <a:moveTo>
                    <a:pt x="8422" y="24413"/>
                  </a:moveTo>
                  <a:lnTo>
                    <a:pt x="8422" y="26696"/>
                  </a:lnTo>
                  <a:lnTo>
                    <a:pt x="7481" y="26696"/>
                  </a:lnTo>
                  <a:lnTo>
                    <a:pt x="7481" y="24413"/>
                  </a:lnTo>
                  <a:close/>
                  <a:moveTo>
                    <a:pt x="9067" y="24413"/>
                  </a:moveTo>
                  <a:lnTo>
                    <a:pt x="9067" y="26696"/>
                  </a:lnTo>
                  <a:lnTo>
                    <a:pt x="8577" y="26696"/>
                  </a:lnTo>
                  <a:lnTo>
                    <a:pt x="8577" y="24413"/>
                  </a:lnTo>
                  <a:close/>
                  <a:moveTo>
                    <a:pt x="10743" y="20777"/>
                  </a:moveTo>
                  <a:lnTo>
                    <a:pt x="10743" y="22208"/>
                  </a:lnTo>
                  <a:lnTo>
                    <a:pt x="9673" y="22208"/>
                  </a:lnTo>
                  <a:lnTo>
                    <a:pt x="9673" y="22363"/>
                  </a:lnTo>
                  <a:lnTo>
                    <a:pt x="10743" y="22363"/>
                  </a:lnTo>
                  <a:lnTo>
                    <a:pt x="10743" y="27173"/>
                  </a:lnTo>
                  <a:lnTo>
                    <a:pt x="9222" y="27173"/>
                  </a:lnTo>
                  <a:lnTo>
                    <a:pt x="9222" y="25561"/>
                  </a:lnTo>
                  <a:lnTo>
                    <a:pt x="10434" y="25561"/>
                  </a:lnTo>
                  <a:lnTo>
                    <a:pt x="10434" y="25419"/>
                  </a:lnTo>
                  <a:lnTo>
                    <a:pt x="9222" y="25419"/>
                  </a:lnTo>
                  <a:lnTo>
                    <a:pt x="9222"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07" y="31107"/>
                  </a:moveTo>
                  <a:lnTo>
                    <a:pt x="7107" y="34060"/>
                  </a:lnTo>
                  <a:lnTo>
                    <a:pt x="6204" y="34060"/>
                  </a:lnTo>
                  <a:lnTo>
                    <a:pt x="6204" y="31107"/>
                  </a:lnTo>
                  <a:close/>
                  <a:moveTo>
                    <a:pt x="5817" y="27612"/>
                  </a:moveTo>
                  <a:cubicBezTo>
                    <a:pt x="6939" y="27612"/>
                    <a:pt x="7867" y="28527"/>
                    <a:pt x="7867" y="29662"/>
                  </a:cubicBezTo>
                  <a:lnTo>
                    <a:pt x="7855" y="34073"/>
                  </a:lnTo>
                  <a:lnTo>
                    <a:pt x="7261" y="34073"/>
                  </a:lnTo>
                  <a:lnTo>
                    <a:pt x="7261" y="30952"/>
                  </a:lnTo>
                  <a:lnTo>
                    <a:pt x="6049" y="30952"/>
                  </a:lnTo>
                  <a:lnTo>
                    <a:pt x="6049" y="34086"/>
                  </a:lnTo>
                  <a:lnTo>
                    <a:pt x="5546" y="34086"/>
                  </a:lnTo>
                  <a:lnTo>
                    <a:pt x="5546" y="30952"/>
                  </a:lnTo>
                  <a:lnTo>
                    <a:pt x="4360" y="30952"/>
                  </a:lnTo>
                  <a:lnTo>
                    <a:pt x="4360" y="34086"/>
                  </a:lnTo>
                  <a:lnTo>
                    <a:pt x="3766" y="34086"/>
                  </a:lnTo>
                  <a:lnTo>
                    <a:pt x="3766" y="29662"/>
                  </a:lnTo>
                  <a:cubicBezTo>
                    <a:pt x="3766" y="28527"/>
                    <a:pt x="4682" y="27612"/>
                    <a:pt x="5817" y="27612"/>
                  </a:cubicBezTo>
                  <a:close/>
                  <a:moveTo>
                    <a:pt x="9067" y="26851"/>
                  </a:moveTo>
                  <a:lnTo>
                    <a:pt x="9067" y="27328"/>
                  </a:lnTo>
                  <a:lnTo>
                    <a:pt x="9931" y="27328"/>
                  </a:lnTo>
                  <a:lnTo>
                    <a:pt x="9931" y="32990"/>
                  </a:lnTo>
                  <a:lnTo>
                    <a:pt x="8835" y="32990"/>
                  </a:lnTo>
                  <a:lnTo>
                    <a:pt x="8835" y="33144"/>
                  </a:lnTo>
                  <a:lnTo>
                    <a:pt x="9931" y="33144"/>
                  </a:lnTo>
                  <a:lnTo>
                    <a:pt x="9931" y="34112"/>
                  </a:lnTo>
                  <a:lnTo>
                    <a:pt x="8009" y="34112"/>
                  </a:lnTo>
                  <a:lnTo>
                    <a:pt x="8009" y="29662"/>
                  </a:lnTo>
                  <a:cubicBezTo>
                    <a:pt x="8009" y="28437"/>
                    <a:pt x="7016" y="27457"/>
                    <a:pt x="5804" y="27457"/>
                  </a:cubicBezTo>
                  <a:cubicBezTo>
                    <a:pt x="4592" y="27457"/>
                    <a:pt x="3599" y="28437"/>
                    <a:pt x="3599" y="29662"/>
                  </a:cubicBezTo>
                  <a:lnTo>
                    <a:pt x="3599" y="34125"/>
                  </a:lnTo>
                  <a:lnTo>
                    <a:pt x="1600" y="34125"/>
                  </a:lnTo>
                  <a:lnTo>
                    <a:pt x="1600" y="28772"/>
                  </a:lnTo>
                  <a:lnTo>
                    <a:pt x="3212" y="28772"/>
                  </a:lnTo>
                  <a:lnTo>
                    <a:pt x="3212" y="28618"/>
                  </a:lnTo>
                  <a:lnTo>
                    <a:pt x="1600" y="28618"/>
                  </a:lnTo>
                  <a:lnTo>
                    <a:pt x="1600" y="27328"/>
                  </a:lnTo>
                  <a:lnTo>
                    <a:pt x="2464" y="27328"/>
                  </a:lnTo>
                  <a:lnTo>
                    <a:pt x="2464" y="26851"/>
                  </a:lnTo>
                  <a:close/>
                  <a:moveTo>
                    <a:pt x="697" y="0"/>
                  </a:moveTo>
                  <a:lnTo>
                    <a:pt x="697" y="1096"/>
                  </a:lnTo>
                  <a:lnTo>
                    <a:pt x="1458" y="1096"/>
                  </a:lnTo>
                  <a:lnTo>
                    <a:pt x="1458" y="13619"/>
                  </a:lnTo>
                  <a:lnTo>
                    <a:pt x="0" y="13619"/>
                  </a:lnTo>
                  <a:lnTo>
                    <a:pt x="0" y="14535"/>
                  </a:lnTo>
                  <a:lnTo>
                    <a:pt x="865" y="14535"/>
                  </a:lnTo>
                  <a:lnTo>
                    <a:pt x="865" y="15682"/>
                  </a:lnTo>
                  <a:lnTo>
                    <a:pt x="1458" y="15682"/>
                  </a:lnTo>
                  <a:lnTo>
                    <a:pt x="1458" y="18055"/>
                  </a:lnTo>
                  <a:lnTo>
                    <a:pt x="181" y="18055"/>
                  </a:lnTo>
                  <a:lnTo>
                    <a:pt x="181" y="19087"/>
                  </a:lnTo>
                  <a:lnTo>
                    <a:pt x="1458" y="19087"/>
                  </a:lnTo>
                  <a:lnTo>
                    <a:pt x="1458" y="20635"/>
                  </a:lnTo>
                  <a:lnTo>
                    <a:pt x="645" y="20635"/>
                  </a:lnTo>
                  <a:lnTo>
                    <a:pt x="645" y="27328"/>
                  </a:lnTo>
                  <a:lnTo>
                    <a:pt x="1458" y="27328"/>
                  </a:lnTo>
                  <a:lnTo>
                    <a:pt x="1458" y="34266"/>
                  </a:lnTo>
                  <a:lnTo>
                    <a:pt x="10073" y="34266"/>
                  </a:lnTo>
                  <a:lnTo>
                    <a:pt x="10073" y="27328"/>
                  </a:lnTo>
                  <a:lnTo>
                    <a:pt x="10898" y="27328"/>
                  </a:lnTo>
                  <a:lnTo>
                    <a:pt x="10898" y="20635"/>
                  </a:lnTo>
                  <a:lnTo>
                    <a:pt x="10073" y="20635"/>
                  </a:lnTo>
                  <a:lnTo>
                    <a:pt x="10073" y="19087"/>
                  </a:lnTo>
                  <a:lnTo>
                    <a:pt x="11350" y="19087"/>
                  </a:lnTo>
                  <a:lnTo>
                    <a:pt x="11350" y="18055"/>
                  </a:lnTo>
                  <a:lnTo>
                    <a:pt x="10073" y="18055"/>
                  </a:lnTo>
                  <a:lnTo>
                    <a:pt x="10073" y="15682"/>
                  </a:lnTo>
                  <a:lnTo>
                    <a:pt x="10602" y="15682"/>
                  </a:lnTo>
                  <a:lnTo>
                    <a:pt x="10602" y="14535"/>
                  </a:lnTo>
                  <a:lnTo>
                    <a:pt x="11053" y="14535"/>
                  </a:lnTo>
                  <a:lnTo>
                    <a:pt x="11053" y="13619"/>
                  </a:lnTo>
                  <a:lnTo>
                    <a:pt x="10086" y="13619"/>
                  </a:lnTo>
                  <a:lnTo>
                    <a:pt x="10086"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8"/>
            <p:cNvSpPr/>
            <p:nvPr/>
          </p:nvSpPr>
          <p:spPr>
            <a:xfrm>
              <a:off x="9700836" y="1677087"/>
              <a:ext cx="344395" cy="1223177"/>
            </a:xfrm>
            <a:custGeom>
              <a:avLst/>
              <a:gdLst/>
              <a:ahLst/>
              <a:cxnLst/>
              <a:rect l="l" t="t" r="r" b="b"/>
              <a:pathLst>
                <a:path w="3174" h="11273" extrusionOk="0">
                  <a:moveTo>
                    <a:pt x="1587" y="142"/>
                  </a:moveTo>
                  <a:cubicBezTo>
                    <a:pt x="2374" y="142"/>
                    <a:pt x="3018" y="787"/>
                    <a:pt x="3018" y="1574"/>
                  </a:cubicBezTo>
                  <a:lnTo>
                    <a:pt x="3018" y="11117"/>
                  </a:lnTo>
                  <a:lnTo>
                    <a:pt x="155" y="11117"/>
                  </a:lnTo>
                  <a:lnTo>
                    <a:pt x="155" y="1574"/>
                  </a:lnTo>
                  <a:cubicBezTo>
                    <a:pt x="155" y="787"/>
                    <a:pt x="800" y="142"/>
                    <a:pt x="1587" y="142"/>
                  </a:cubicBezTo>
                  <a:close/>
                  <a:moveTo>
                    <a:pt x="1587" y="1"/>
                  </a:moveTo>
                  <a:cubicBezTo>
                    <a:pt x="710" y="1"/>
                    <a:pt x="1" y="710"/>
                    <a:pt x="1" y="1587"/>
                  </a:cubicBezTo>
                  <a:lnTo>
                    <a:pt x="1" y="11272"/>
                  </a:lnTo>
                  <a:lnTo>
                    <a:pt x="3173" y="11272"/>
                  </a:lnTo>
                  <a:lnTo>
                    <a:pt x="3173" y="1574"/>
                  </a:lnTo>
                  <a:cubicBezTo>
                    <a:pt x="3160"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8"/>
            <p:cNvSpPr/>
            <p:nvPr/>
          </p:nvSpPr>
          <p:spPr>
            <a:xfrm>
              <a:off x="10103818" y="1677087"/>
              <a:ext cx="344395" cy="1223177"/>
            </a:xfrm>
            <a:custGeom>
              <a:avLst/>
              <a:gdLst/>
              <a:ahLst/>
              <a:cxnLst/>
              <a:rect l="l" t="t" r="r" b="b"/>
              <a:pathLst>
                <a:path w="3174" h="11273" extrusionOk="0">
                  <a:moveTo>
                    <a:pt x="1587" y="142"/>
                  </a:moveTo>
                  <a:cubicBezTo>
                    <a:pt x="2374" y="142"/>
                    <a:pt x="3019" y="787"/>
                    <a:pt x="3019" y="1574"/>
                  </a:cubicBezTo>
                  <a:lnTo>
                    <a:pt x="3019" y="11130"/>
                  </a:lnTo>
                  <a:lnTo>
                    <a:pt x="156" y="11130"/>
                  </a:lnTo>
                  <a:lnTo>
                    <a:pt x="156" y="1574"/>
                  </a:lnTo>
                  <a:cubicBezTo>
                    <a:pt x="156" y="787"/>
                    <a:pt x="800" y="155"/>
                    <a:pt x="1587" y="155"/>
                  </a:cubicBezTo>
                  <a:lnTo>
                    <a:pt x="1587" y="142"/>
                  </a:lnTo>
                  <a:close/>
                  <a:moveTo>
                    <a:pt x="1587" y="1"/>
                  </a:moveTo>
                  <a:cubicBezTo>
                    <a:pt x="710" y="1"/>
                    <a:pt x="1" y="710"/>
                    <a:pt x="1" y="1574"/>
                  </a:cubicBezTo>
                  <a:lnTo>
                    <a:pt x="1" y="11272"/>
                  </a:lnTo>
                  <a:lnTo>
                    <a:pt x="3173" y="11272"/>
                  </a:lnTo>
                  <a:lnTo>
                    <a:pt x="3173" y="1574"/>
                  </a:lnTo>
                  <a:cubicBezTo>
                    <a:pt x="3161"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8"/>
            <p:cNvSpPr/>
            <p:nvPr/>
          </p:nvSpPr>
          <p:spPr>
            <a:xfrm>
              <a:off x="9916323" y="4533121"/>
              <a:ext cx="319222" cy="265946"/>
            </a:xfrm>
            <a:custGeom>
              <a:avLst/>
              <a:gdLst/>
              <a:ahLst/>
              <a:cxnLst/>
              <a:rect l="l" t="t" r="r" b="b"/>
              <a:pathLst>
                <a:path w="2942" h="2451" extrusionOk="0">
                  <a:moveTo>
                    <a:pt x="1871" y="155"/>
                  </a:moveTo>
                  <a:cubicBezTo>
                    <a:pt x="2258" y="155"/>
                    <a:pt x="2619" y="413"/>
                    <a:pt x="2748" y="787"/>
                  </a:cubicBezTo>
                  <a:lnTo>
                    <a:pt x="1561" y="787"/>
                  </a:lnTo>
                  <a:lnTo>
                    <a:pt x="1561" y="942"/>
                  </a:lnTo>
                  <a:lnTo>
                    <a:pt x="2774" y="942"/>
                  </a:lnTo>
                  <a:cubicBezTo>
                    <a:pt x="2786" y="981"/>
                    <a:pt x="2786" y="1032"/>
                    <a:pt x="2786" y="1084"/>
                  </a:cubicBezTo>
                  <a:lnTo>
                    <a:pt x="2786" y="2309"/>
                  </a:lnTo>
                  <a:lnTo>
                    <a:pt x="156" y="2309"/>
                  </a:lnTo>
                  <a:lnTo>
                    <a:pt x="156" y="2038"/>
                  </a:lnTo>
                  <a:lnTo>
                    <a:pt x="1316" y="2038"/>
                  </a:lnTo>
                  <a:lnTo>
                    <a:pt x="1316" y="1896"/>
                  </a:lnTo>
                  <a:lnTo>
                    <a:pt x="156" y="1896"/>
                  </a:lnTo>
                  <a:lnTo>
                    <a:pt x="156" y="1084"/>
                  </a:lnTo>
                  <a:cubicBezTo>
                    <a:pt x="156" y="568"/>
                    <a:pt x="568" y="155"/>
                    <a:pt x="1084" y="155"/>
                  </a:cubicBezTo>
                  <a:close/>
                  <a:moveTo>
                    <a:pt x="1084" y="0"/>
                  </a:moveTo>
                  <a:cubicBezTo>
                    <a:pt x="491" y="0"/>
                    <a:pt x="1" y="490"/>
                    <a:pt x="1" y="1084"/>
                  </a:cubicBezTo>
                  <a:lnTo>
                    <a:pt x="1" y="2451"/>
                  </a:lnTo>
                  <a:lnTo>
                    <a:pt x="2941" y="2451"/>
                  </a:lnTo>
                  <a:lnTo>
                    <a:pt x="2941" y="1084"/>
                  </a:lnTo>
                  <a:cubicBezTo>
                    <a:pt x="2941" y="490"/>
                    <a:pt x="2464"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9605678" y="4878705"/>
              <a:ext cx="124672" cy="109"/>
            </a:xfrm>
            <a:custGeom>
              <a:avLst/>
              <a:gdLst/>
              <a:ahLst/>
              <a:cxnLst/>
              <a:rect l="l" t="t" r="r" b="b"/>
              <a:pathLst>
                <a:path w="1149" h="1" fill="none" extrusionOk="0">
                  <a:moveTo>
                    <a:pt x="1" y="1"/>
                  </a:moveTo>
                  <a:lnTo>
                    <a:pt x="1149"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8"/>
            <p:cNvSpPr/>
            <p:nvPr/>
          </p:nvSpPr>
          <p:spPr>
            <a:xfrm>
              <a:off x="9611320" y="4806007"/>
              <a:ext cx="74217" cy="109"/>
            </a:xfrm>
            <a:custGeom>
              <a:avLst/>
              <a:gdLst/>
              <a:ahLst/>
              <a:cxnLst/>
              <a:rect l="l" t="t" r="r" b="b"/>
              <a:pathLst>
                <a:path w="684" h="1" fill="none" extrusionOk="0">
                  <a:moveTo>
                    <a:pt x="0" y="0"/>
                  </a:moveTo>
                  <a:lnTo>
                    <a:pt x="68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8"/>
            <p:cNvSpPr/>
            <p:nvPr/>
          </p:nvSpPr>
          <p:spPr>
            <a:xfrm>
              <a:off x="9621085" y="4471490"/>
              <a:ext cx="224063" cy="109"/>
            </a:xfrm>
            <a:custGeom>
              <a:avLst/>
              <a:gdLst/>
              <a:ahLst/>
              <a:cxnLst/>
              <a:rect l="l" t="t" r="r" b="b"/>
              <a:pathLst>
                <a:path w="2065" h="1" fill="none" extrusionOk="0">
                  <a:moveTo>
                    <a:pt x="1" y="1"/>
                  </a:moveTo>
                  <a:lnTo>
                    <a:pt x="20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8"/>
            <p:cNvSpPr/>
            <p:nvPr/>
          </p:nvSpPr>
          <p:spPr>
            <a:xfrm>
              <a:off x="9486758" y="5045258"/>
              <a:ext cx="127493" cy="109"/>
            </a:xfrm>
            <a:custGeom>
              <a:avLst/>
              <a:gdLst/>
              <a:ahLst/>
              <a:cxnLst/>
              <a:rect l="l" t="t" r="r" b="b"/>
              <a:pathLst>
                <a:path w="1175" h="1" fill="none" extrusionOk="0">
                  <a:moveTo>
                    <a:pt x="1174" y="1"/>
                  </a:moveTo>
                  <a:lnTo>
                    <a:pt x="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8"/>
            <p:cNvSpPr/>
            <p:nvPr/>
          </p:nvSpPr>
          <p:spPr>
            <a:xfrm>
              <a:off x="8693381" y="4731791"/>
              <a:ext cx="137150" cy="109"/>
            </a:xfrm>
            <a:custGeom>
              <a:avLst/>
              <a:gdLst/>
              <a:ahLst/>
              <a:cxnLst/>
              <a:rect l="l" t="t" r="r" b="b"/>
              <a:pathLst>
                <a:path w="1264" h="1" fill="none" extrusionOk="0">
                  <a:moveTo>
                    <a:pt x="0" y="1"/>
                  </a:moveTo>
                  <a:lnTo>
                    <a:pt x="12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8"/>
            <p:cNvSpPr/>
            <p:nvPr/>
          </p:nvSpPr>
          <p:spPr>
            <a:xfrm>
              <a:off x="8696093" y="4481364"/>
              <a:ext cx="151256" cy="109"/>
            </a:xfrm>
            <a:custGeom>
              <a:avLst/>
              <a:gdLst/>
              <a:ahLst/>
              <a:cxnLst/>
              <a:rect l="l" t="t" r="r" b="b"/>
              <a:pathLst>
                <a:path w="1394" h="1" fill="none" extrusionOk="0">
                  <a:moveTo>
                    <a:pt x="1" y="0"/>
                  </a:moveTo>
                  <a:lnTo>
                    <a:pt x="139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8"/>
            <p:cNvSpPr/>
            <p:nvPr/>
          </p:nvSpPr>
          <p:spPr>
            <a:xfrm>
              <a:off x="8999794" y="4691210"/>
              <a:ext cx="149845" cy="109"/>
            </a:xfrm>
            <a:custGeom>
              <a:avLst/>
              <a:gdLst/>
              <a:ahLst/>
              <a:cxnLst/>
              <a:rect l="l" t="t" r="r" b="b"/>
              <a:pathLst>
                <a:path w="1381" h="1" fill="none" extrusionOk="0">
                  <a:moveTo>
                    <a:pt x="0" y="1"/>
                  </a:moveTo>
                  <a:lnTo>
                    <a:pt x="138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8"/>
            <p:cNvSpPr/>
            <p:nvPr/>
          </p:nvSpPr>
          <p:spPr>
            <a:xfrm>
              <a:off x="9931731" y="4691210"/>
              <a:ext cx="77039" cy="109"/>
            </a:xfrm>
            <a:custGeom>
              <a:avLst/>
              <a:gdLst/>
              <a:ahLst/>
              <a:cxnLst/>
              <a:rect l="l" t="t" r="r" b="b"/>
              <a:pathLst>
                <a:path w="710" h="1" fill="none" extrusionOk="0">
                  <a:moveTo>
                    <a:pt x="1" y="1"/>
                  </a:moveTo>
                  <a:lnTo>
                    <a:pt x="71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8"/>
            <p:cNvSpPr/>
            <p:nvPr/>
          </p:nvSpPr>
          <p:spPr>
            <a:xfrm>
              <a:off x="10029710" y="4748609"/>
              <a:ext cx="203013" cy="109"/>
            </a:xfrm>
            <a:custGeom>
              <a:avLst/>
              <a:gdLst/>
              <a:ahLst/>
              <a:cxnLst/>
              <a:rect l="l" t="t" r="r" b="b"/>
              <a:pathLst>
                <a:path w="1871" h="1" fill="none" extrusionOk="0">
                  <a:moveTo>
                    <a:pt x="1870" y="0"/>
                  </a:moveTo>
                  <a:lnTo>
                    <a:pt x="0"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58"/>
          <p:cNvGrpSpPr/>
          <p:nvPr/>
        </p:nvGrpSpPr>
        <p:grpSpPr>
          <a:xfrm>
            <a:off x="572825" y="870864"/>
            <a:ext cx="2377999" cy="1391042"/>
            <a:chOff x="572825" y="870864"/>
            <a:chExt cx="2377999" cy="1391042"/>
          </a:xfrm>
        </p:grpSpPr>
        <p:sp>
          <p:nvSpPr>
            <p:cNvPr id="1316" name="Google Shape;1316;p58"/>
            <p:cNvSpPr/>
            <p:nvPr/>
          </p:nvSpPr>
          <p:spPr>
            <a:xfrm flipH="1">
              <a:off x="572825" y="870864"/>
              <a:ext cx="851399" cy="30817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8"/>
            <p:cNvSpPr/>
            <p:nvPr/>
          </p:nvSpPr>
          <p:spPr>
            <a:xfrm>
              <a:off x="2099425" y="1953726"/>
              <a:ext cx="851399" cy="30817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21"/>
        <p:cNvGrpSpPr/>
        <p:nvPr/>
      </p:nvGrpSpPr>
      <p:grpSpPr>
        <a:xfrm>
          <a:off x="0" y="0"/>
          <a:ext cx="0" cy="0"/>
          <a:chOff x="0" y="0"/>
          <a:chExt cx="0" cy="0"/>
        </a:xfrm>
      </p:grpSpPr>
      <p:sp>
        <p:nvSpPr>
          <p:cNvPr id="1322" name="Google Shape;1322;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Diversity of places and geographical wonders</a:t>
            </a:r>
            <a:endParaRPr/>
          </a:p>
        </p:txBody>
      </p:sp>
      <p:sp>
        <p:nvSpPr>
          <p:cNvPr id="1323" name="Google Shape;1323;p59"/>
          <p:cNvSpPr txBox="1"/>
          <p:nvPr/>
        </p:nvSpPr>
        <p:spPr>
          <a:xfrm>
            <a:off x="719947" y="1757502"/>
            <a:ext cx="1950900" cy="562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Mercury is a very small planet</a:t>
            </a:r>
            <a:endParaRPr>
              <a:solidFill>
                <a:schemeClr val="dk1"/>
              </a:solidFill>
              <a:latin typeface="Archivo"/>
              <a:ea typeface="Archivo"/>
              <a:cs typeface="Archivo"/>
              <a:sym typeface="Archivo"/>
            </a:endParaRPr>
          </a:p>
        </p:txBody>
      </p:sp>
      <p:sp>
        <p:nvSpPr>
          <p:cNvPr id="1324" name="Google Shape;1324;p59"/>
          <p:cNvSpPr txBox="1"/>
          <p:nvPr/>
        </p:nvSpPr>
        <p:spPr>
          <a:xfrm>
            <a:off x="719926" y="1417825"/>
            <a:ext cx="1950900" cy="417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Normandy</a:t>
            </a:r>
            <a:endParaRPr sz="2200" b="1">
              <a:solidFill>
                <a:schemeClr val="dk1"/>
              </a:solidFill>
              <a:latin typeface="Big Shoulders Text"/>
              <a:ea typeface="Big Shoulders Text"/>
              <a:cs typeface="Big Shoulders Text"/>
              <a:sym typeface="Big Shoulders Text"/>
            </a:endParaRPr>
          </a:p>
        </p:txBody>
      </p:sp>
      <p:sp>
        <p:nvSpPr>
          <p:cNvPr id="1325" name="Google Shape;1325;p59"/>
          <p:cNvSpPr txBox="1"/>
          <p:nvPr/>
        </p:nvSpPr>
        <p:spPr>
          <a:xfrm>
            <a:off x="6473152" y="1757515"/>
            <a:ext cx="1950900" cy="5625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Clr>
                <a:srgbClr val="000000"/>
              </a:buClr>
              <a:buSzPts val="1100"/>
              <a:buFont typeface="Arial"/>
              <a:buNone/>
            </a:pPr>
            <a:r>
              <a:rPr lang="en">
                <a:solidFill>
                  <a:schemeClr val="dk1"/>
                </a:solidFill>
                <a:latin typeface="Archivo"/>
                <a:ea typeface="Archivo"/>
                <a:cs typeface="Archivo"/>
                <a:sym typeface="Archivo"/>
              </a:rPr>
              <a:t>Pluto is considered a dwarf planet</a:t>
            </a:r>
            <a:endParaRPr>
              <a:solidFill>
                <a:schemeClr val="dk1"/>
              </a:solidFill>
              <a:latin typeface="Archivo"/>
              <a:ea typeface="Archivo"/>
              <a:cs typeface="Archivo"/>
              <a:sym typeface="Archivo"/>
            </a:endParaRPr>
          </a:p>
        </p:txBody>
      </p:sp>
      <p:sp>
        <p:nvSpPr>
          <p:cNvPr id="1326" name="Google Shape;1326;p59"/>
          <p:cNvSpPr txBox="1"/>
          <p:nvPr/>
        </p:nvSpPr>
        <p:spPr>
          <a:xfrm>
            <a:off x="6586775" y="1418175"/>
            <a:ext cx="1837200" cy="4179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French Alps</a:t>
            </a:r>
            <a:endParaRPr sz="2200" b="1">
              <a:solidFill>
                <a:schemeClr val="dk1"/>
              </a:solidFill>
              <a:latin typeface="Big Shoulders Text"/>
              <a:ea typeface="Big Shoulders Text"/>
              <a:cs typeface="Big Shoulders Text"/>
              <a:sym typeface="Big Shoulders Text"/>
            </a:endParaRPr>
          </a:p>
        </p:txBody>
      </p:sp>
      <p:sp>
        <p:nvSpPr>
          <p:cNvPr id="1327" name="Google Shape;1327;p59"/>
          <p:cNvSpPr txBox="1"/>
          <p:nvPr/>
        </p:nvSpPr>
        <p:spPr>
          <a:xfrm>
            <a:off x="719947" y="2794701"/>
            <a:ext cx="1950900" cy="562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Saturn was named after a Roman god</a:t>
            </a:r>
            <a:endParaRPr>
              <a:solidFill>
                <a:schemeClr val="dk1"/>
              </a:solidFill>
              <a:latin typeface="Archivo"/>
              <a:ea typeface="Archivo"/>
              <a:cs typeface="Archivo"/>
              <a:sym typeface="Archivo"/>
            </a:endParaRPr>
          </a:p>
        </p:txBody>
      </p:sp>
      <p:sp>
        <p:nvSpPr>
          <p:cNvPr id="1328" name="Google Shape;1328;p59"/>
          <p:cNvSpPr txBox="1"/>
          <p:nvPr/>
        </p:nvSpPr>
        <p:spPr>
          <a:xfrm>
            <a:off x="719926" y="2455440"/>
            <a:ext cx="1950900" cy="417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Loire valley</a:t>
            </a:r>
            <a:endParaRPr sz="2200" b="1">
              <a:solidFill>
                <a:schemeClr val="dk1"/>
              </a:solidFill>
              <a:latin typeface="Big Shoulders Text"/>
              <a:ea typeface="Big Shoulders Text"/>
              <a:cs typeface="Big Shoulders Text"/>
              <a:sym typeface="Big Shoulders Text"/>
            </a:endParaRPr>
          </a:p>
        </p:txBody>
      </p:sp>
      <p:sp>
        <p:nvSpPr>
          <p:cNvPr id="1329" name="Google Shape;1329;p59"/>
          <p:cNvSpPr txBox="1"/>
          <p:nvPr/>
        </p:nvSpPr>
        <p:spPr>
          <a:xfrm>
            <a:off x="6473174" y="2794710"/>
            <a:ext cx="1950900" cy="5625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Clr>
                <a:srgbClr val="000000"/>
              </a:buClr>
              <a:buSzPts val="1100"/>
              <a:buFont typeface="Arial"/>
              <a:buNone/>
            </a:pPr>
            <a:r>
              <a:rPr lang="en">
                <a:solidFill>
                  <a:schemeClr val="dk1"/>
                </a:solidFill>
                <a:latin typeface="Archivo"/>
                <a:ea typeface="Archivo"/>
                <a:cs typeface="Archivo"/>
                <a:sym typeface="Archivo"/>
              </a:rPr>
              <a:t>Despite being red, Mars is very cold</a:t>
            </a:r>
            <a:endParaRPr>
              <a:solidFill>
                <a:schemeClr val="dk1"/>
              </a:solidFill>
              <a:latin typeface="Archivo"/>
              <a:ea typeface="Archivo"/>
              <a:cs typeface="Archivo"/>
              <a:sym typeface="Archivo"/>
            </a:endParaRPr>
          </a:p>
        </p:txBody>
      </p:sp>
      <p:sp>
        <p:nvSpPr>
          <p:cNvPr id="1330" name="Google Shape;1330;p59"/>
          <p:cNvSpPr txBox="1"/>
          <p:nvPr/>
        </p:nvSpPr>
        <p:spPr>
          <a:xfrm>
            <a:off x="6586775" y="2455782"/>
            <a:ext cx="1837200" cy="4179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French Riviera</a:t>
            </a:r>
            <a:endParaRPr sz="2200" b="1">
              <a:solidFill>
                <a:schemeClr val="dk1"/>
              </a:solidFill>
              <a:latin typeface="Big Shoulders Text"/>
              <a:ea typeface="Big Shoulders Text"/>
              <a:cs typeface="Big Shoulders Text"/>
              <a:sym typeface="Big Shoulders Text"/>
            </a:endParaRPr>
          </a:p>
        </p:txBody>
      </p:sp>
      <p:sp>
        <p:nvSpPr>
          <p:cNvPr id="1331" name="Google Shape;1331;p59"/>
          <p:cNvSpPr txBox="1"/>
          <p:nvPr/>
        </p:nvSpPr>
        <p:spPr>
          <a:xfrm>
            <a:off x="719947" y="3831526"/>
            <a:ext cx="1950900" cy="562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Venus has extremely high temperatures</a:t>
            </a:r>
            <a:endParaRPr>
              <a:solidFill>
                <a:schemeClr val="dk1"/>
              </a:solidFill>
              <a:latin typeface="Archivo"/>
              <a:ea typeface="Archivo"/>
              <a:cs typeface="Archivo"/>
              <a:sym typeface="Archivo"/>
            </a:endParaRPr>
          </a:p>
        </p:txBody>
      </p:sp>
      <p:sp>
        <p:nvSpPr>
          <p:cNvPr id="1332" name="Google Shape;1332;p59"/>
          <p:cNvSpPr txBox="1"/>
          <p:nvPr/>
        </p:nvSpPr>
        <p:spPr>
          <a:xfrm>
            <a:off x="719926" y="3492640"/>
            <a:ext cx="1950900" cy="417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Vineyards</a:t>
            </a:r>
            <a:endParaRPr sz="2200" b="1">
              <a:solidFill>
                <a:schemeClr val="dk1"/>
              </a:solidFill>
              <a:latin typeface="Big Shoulders Text"/>
              <a:ea typeface="Big Shoulders Text"/>
              <a:cs typeface="Big Shoulders Text"/>
              <a:sym typeface="Big Shoulders Text"/>
            </a:endParaRPr>
          </a:p>
        </p:txBody>
      </p:sp>
      <p:sp>
        <p:nvSpPr>
          <p:cNvPr id="1333" name="Google Shape;1333;p59"/>
          <p:cNvSpPr txBox="1"/>
          <p:nvPr/>
        </p:nvSpPr>
        <p:spPr>
          <a:xfrm>
            <a:off x="6473174" y="3831530"/>
            <a:ext cx="1950900" cy="5625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Clr>
                <a:srgbClr val="000000"/>
              </a:buClr>
              <a:buSzPts val="1100"/>
              <a:buFont typeface="Arial"/>
              <a:buNone/>
            </a:pPr>
            <a:r>
              <a:rPr lang="en">
                <a:solidFill>
                  <a:schemeClr val="dk1"/>
                </a:solidFill>
                <a:latin typeface="Archivo"/>
                <a:ea typeface="Archivo"/>
                <a:cs typeface="Archivo"/>
                <a:sym typeface="Archivo"/>
              </a:rPr>
              <a:t>Neptune is far away from us</a:t>
            </a:r>
            <a:endParaRPr>
              <a:solidFill>
                <a:schemeClr val="dk1"/>
              </a:solidFill>
              <a:latin typeface="Archivo"/>
              <a:ea typeface="Archivo"/>
              <a:cs typeface="Archivo"/>
              <a:sym typeface="Archivo"/>
            </a:endParaRPr>
          </a:p>
        </p:txBody>
      </p:sp>
      <p:sp>
        <p:nvSpPr>
          <p:cNvPr id="1334" name="Google Shape;1334;p59"/>
          <p:cNvSpPr txBox="1"/>
          <p:nvPr/>
        </p:nvSpPr>
        <p:spPr>
          <a:xfrm>
            <a:off x="6586775" y="3492975"/>
            <a:ext cx="1837200" cy="4179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Lavender fields</a:t>
            </a:r>
            <a:endParaRPr sz="2200" b="1">
              <a:solidFill>
                <a:schemeClr val="dk1"/>
              </a:solidFill>
              <a:latin typeface="Big Shoulders Text"/>
              <a:ea typeface="Big Shoulders Text"/>
              <a:cs typeface="Big Shoulders Text"/>
              <a:sym typeface="Big Shoulders Text"/>
            </a:endParaRPr>
          </a:p>
        </p:txBody>
      </p:sp>
      <p:grpSp>
        <p:nvGrpSpPr>
          <p:cNvPr id="1335" name="Google Shape;1335;p59"/>
          <p:cNvGrpSpPr/>
          <p:nvPr/>
        </p:nvGrpSpPr>
        <p:grpSpPr>
          <a:xfrm>
            <a:off x="3112725" y="1396545"/>
            <a:ext cx="2918391" cy="2897941"/>
            <a:chOff x="1184500" y="245225"/>
            <a:chExt cx="5237600" cy="5200900"/>
          </a:xfrm>
        </p:grpSpPr>
        <p:sp>
          <p:nvSpPr>
            <p:cNvPr id="1336" name="Google Shape;1336;p59"/>
            <p:cNvSpPr/>
            <p:nvPr/>
          </p:nvSpPr>
          <p:spPr>
            <a:xfrm>
              <a:off x="5707950" y="4881650"/>
              <a:ext cx="101050" cy="71050"/>
            </a:xfrm>
            <a:custGeom>
              <a:avLst/>
              <a:gdLst/>
              <a:ahLst/>
              <a:cxnLst/>
              <a:rect l="l" t="t" r="r" b="b"/>
              <a:pathLst>
                <a:path w="4042" h="2842" extrusionOk="0">
                  <a:moveTo>
                    <a:pt x="3494" y="0"/>
                  </a:moveTo>
                  <a:cubicBezTo>
                    <a:pt x="3251" y="0"/>
                    <a:pt x="3010" y="69"/>
                    <a:pt x="2787" y="190"/>
                  </a:cubicBezTo>
                  <a:cubicBezTo>
                    <a:pt x="2694" y="213"/>
                    <a:pt x="2602" y="260"/>
                    <a:pt x="2532" y="330"/>
                  </a:cubicBezTo>
                  <a:cubicBezTo>
                    <a:pt x="2439" y="399"/>
                    <a:pt x="2346" y="469"/>
                    <a:pt x="2276" y="562"/>
                  </a:cubicBezTo>
                  <a:cubicBezTo>
                    <a:pt x="2230" y="608"/>
                    <a:pt x="2207" y="631"/>
                    <a:pt x="2184" y="678"/>
                  </a:cubicBezTo>
                  <a:lnTo>
                    <a:pt x="2114" y="724"/>
                  </a:lnTo>
                  <a:cubicBezTo>
                    <a:pt x="1998" y="817"/>
                    <a:pt x="1905" y="910"/>
                    <a:pt x="1835" y="1050"/>
                  </a:cubicBezTo>
                  <a:lnTo>
                    <a:pt x="1812" y="1096"/>
                  </a:lnTo>
                  <a:cubicBezTo>
                    <a:pt x="1719" y="1142"/>
                    <a:pt x="1626" y="1189"/>
                    <a:pt x="1533" y="1189"/>
                  </a:cubicBezTo>
                  <a:lnTo>
                    <a:pt x="1417" y="1189"/>
                  </a:lnTo>
                  <a:cubicBezTo>
                    <a:pt x="1255" y="1166"/>
                    <a:pt x="1092" y="1142"/>
                    <a:pt x="953" y="1096"/>
                  </a:cubicBezTo>
                  <a:cubicBezTo>
                    <a:pt x="883" y="1073"/>
                    <a:pt x="813" y="1050"/>
                    <a:pt x="744" y="1050"/>
                  </a:cubicBezTo>
                  <a:cubicBezTo>
                    <a:pt x="697" y="1050"/>
                    <a:pt x="628" y="1073"/>
                    <a:pt x="558" y="1096"/>
                  </a:cubicBezTo>
                  <a:cubicBezTo>
                    <a:pt x="419" y="1142"/>
                    <a:pt x="302" y="1212"/>
                    <a:pt x="210" y="1328"/>
                  </a:cubicBezTo>
                  <a:cubicBezTo>
                    <a:pt x="47" y="1560"/>
                    <a:pt x="1" y="1862"/>
                    <a:pt x="93" y="2118"/>
                  </a:cubicBezTo>
                  <a:cubicBezTo>
                    <a:pt x="163" y="2234"/>
                    <a:pt x="233" y="2327"/>
                    <a:pt x="349" y="2420"/>
                  </a:cubicBezTo>
                  <a:cubicBezTo>
                    <a:pt x="465" y="2513"/>
                    <a:pt x="604" y="2606"/>
                    <a:pt x="744" y="2698"/>
                  </a:cubicBezTo>
                  <a:cubicBezTo>
                    <a:pt x="953" y="2791"/>
                    <a:pt x="1162" y="2838"/>
                    <a:pt x="1371" y="2838"/>
                  </a:cubicBezTo>
                  <a:cubicBezTo>
                    <a:pt x="1392" y="2840"/>
                    <a:pt x="1414" y="2841"/>
                    <a:pt x="1436" y="2841"/>
                  </a:cubicBezTo>
                  <a:cubicBezTo>
                    <a:pt x="1627" y="2841"/>
                    <a:pt x="1829" y="2754"/>
                    <a:pt x="1975" y="2629"/>
                  </a:cubicBezTo>
                  <a:cubicBezTo>
                    <a:pt x="2021" y="2559"/>
                    <a:pt x="2091" y="2513"/>
                    <a:pt x="2137" y="2443"/>
                  </a:cubicBezTo>
                  <a:cubicBezTo>
                    <a:pt x="2184" y="2373"/>
                    <a:pt x="2230" y="2327"/>
                    <a:pt x="2276" y="2257"/>
                  </a:cubicBezTo>
                  <a:lnTo>
                    <a:pt x="2369" y="2257"/>
                  </a:lnTo>
                  <a:cubicBezTo>
                    <a:pt x="2393" y="2260"/>
                    <a:pt x="2417" y="2261"/>
                    <a:pt x="2440" y="2261"/>
                  </a:cubicBezTo>
                  <a:cubicBezTo>
                    <a:pt x="2644" y="2261"/>
                    <a:pt x="2827" y="2171"/>
                    <a:pt x="2973" y="2025"/>
                  </a:cubicBezTo>
                  <a:cubicBezTo>
                    <a:pt x="3043" y="1909"/>
                    <a:pt x="3113" y="1769"/>
                    <a:pt x="3113" y="1630"/>
                  </a:cubicBezTo>
                  <a:cubicBezTo>
                    <a:pt x="3136" y="1607"/>
                    <a:pt x="3136" y="1584"/>
                    <a:pt x="3159" y="1537"/>
                  </a:cubicBezTo>
                  <a:cubicBezTo>
                    <a:pt x="3182" y="1468"/>
                    <a:pt x="3252" y="1421"/>
                    <a:pt x="3298" y="1398"/>
                  </a:cubicBezTo>
                  <a:lnTo>
                    <a:pt x="3414" y="1328"/>
                  </a:lnTo>
                  <a:cubicBezTo>
                    <a:pt x="3531" y="1282"/>
                    <a:pt x="3623" y="1212"/>
                    <a:pt x="3716" y="1142"/>
                  </a:cubicBezTo>
                  <a:cubicBezTo>
                    <a:pt x="3902" y="1003"/>
                    <a:pt x="4018" y="771"/>
                    <a:pt x="4018" y="515"/>
                  </a:cubicBezTo>
                  <a:cubicBezTo>
                    <a:pt x="4041" y="330"/>
                    <a:pt x="3949" y="144"/>
                    <a:pt x="3786" y="51"/>
                  </a:cubicBezTo>
                  <a:cubicBezTo>
                    <a:pt x="3740" y="28"/>
                    <a:pt x="3670" y="4"/>
                    <a:pt x="3600" y="4"/>
                  </a:cubicBezTo>
                  <a:cubicBezTo>
                    <a:pt x="3565" y="1"/>
                    <a:pt x="3529" y="0"/>
                    <a:pt x="3494" y="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9"/>
            <p:cNvSpPr/>
            <p:nvPr/>
          </p:nvSpPr>
          <p:spPr>
            <a:xfrm>
              <a:off x="2045525" y="2693600"/>
              <a:ext cx="91200" cy="62100"/>
            </a:xfrm>
            <a:custGeom>
              <a:avLst/>
              <a:gdLst/>
              <a:ahLst/>
              <a:cxnLst/>
              <a:rect l="l" t="t" r="r" b="b"/>
              <a:pathLst>
                <a:path w="3648" h="2484" extrusionOk="0">
                  <a:moveTo>
                    <a:pt x="596" y="0"/>
                  </a:moveTo>
                  <a:cubicBezTo>
                    <a:pt x="462" y="0"/>
                    <a:pt x="335" y="43"/>
                    <a:pt x="233" y="111"/>
                  </a:cubicBezTo>
                  <a:cubicBezTo>
                    <a:pt x="94" y="204"/>
                    <a:pt x="1" y="390"/>
                    <a:pt x="1" y="576"/>
                  </a:cubicBezTo>
                  <a:cubicBezTo>
                    <a:pt x="71" y="1133"/>
                    <a:pt x="442" y="1621"/>
                    <a:pt x="976" y="1853"/>
                  </a:cubicBezTo>
                  <a:cubicBezTo>
                    <a:pt x="1093" y="1900"/>
                    <a:pt x="1209" y="1923"/>
                    <a:pt x="1348" y="1923"/>
                  </a:cubicBezTo>
                  <a:cubicBezTo>
                    <a:pt x="1383" y="1919"/>
                    <a:pt x="1417" y="1917"/>
                    <a:pt x="1451" y="1917"/>
                  </a:cubicBezTo>
                  <a:cubicBezTo>
                    <a:pt x="1619" y="1917"/>
                    <a:pt x="1774" y="1965"/>
                    <a:pt x="1929" y="2062"/>
                  </a:cubicBezTo>
                  <a:lnTo>
                    <a:pt x="1975" y="2109"/>
                  </a:lnTo>
                  <a:cubicBezTo>
                    <a:pt x="2021" y="2155"/>
                    <a:pt x="2045" y="2202"/>
                    <a:pt x="2114" y="2248"/>
                  </a:cubicBezTo>
                  <a:cubicBezTo>
                    <a:pt x="2302" y="2394"/>
                    <a:pt x="2546" y="2484"/>
                    <a:pt x="2779" y="2484"/>
                  </a:cubicBezTo>
                  <a:cubicBezTo>
                    <a:pt x="2805" y="2484"/>
                    <a:pt x="2831" y="2483"/>
                    <a:pt x="2858" y="2480"/>
                  </a:cubicBezTo>
                  <a:lnTo>
                    <a:pt x="2950" y="2480"/>
                  </a:lnTo>
                  <a:cubicBezTo>
                    <a:pt x="3113" y="2480"/>
                    <a:pt x="3299" y="2434"/>
                    <a:pt x="3438" y="2364"/>
                  </a:cubicBezTo>
                  <a:lnTo>
                    <a:pt x="3554" y="2294"/>
                  </a:lnTo>
                  <a:lnTo>
                    <a:pt x="3577" y="2178"/>
                  </a:lnTo>
                  <a:cubicBezTo>
                    <a:pt x="3647" y="1876"/>
                    <a:pt x="3577" y="1574"/>
                    <a:pt x="3392" y="1342"/>
                  </a:cubicBezTo>
                  <a:cubicBezTo>
                    <a:pt x="3229" y="1180"/>
                    <a:pt x="3067" y="1017"/>
                    <a:pt x="2858" y="924"/>
                  </a:cubicBezTo>
                  <a:lnTo>
                    <a:pt x="1905" y="320"/>
                  </a:lnTo>
                  <a:cubicBezTo>
                    <a:pt x="1836" y="251"/>
                    <a:pt x="1766" y="204"/>
                    <a:pt x="1673" y="181"/>
                  </a:cubicBezTo>
                  <a:cubicBezTo>
                    <a:pt x="1511" y="111"/>
                    <a:pt x="1325" y="65"/>
                    <a:pt x="1139" y="65"/>
                  </a:cubicBezTo>
                  <a:lnTo>
                    <a:pt x="744" y="18"/>
                  </a:lnTo>
                  <a:cubicBezTo>
                    <a:pt x="694" y="6"/>
                    <a:pt x="645" y="0"/>
                    <a:pt x="596" y="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9"/>
            <p:cNvSpPr/>
            <p:nvPr/>
          </p:nvSpPr>
          <p:spPr>
            <a:xfrm>
              <a:off x="2098375" y="2524525"/>
              <a:ext cx="87700" cy="93500"/>
            </a:xfrm>
            <a:custGeom>
              <a:avLst/>
              <a:gdLst/>
              <a:ahLst/>
              <a:cxnLst/>
              <a:rect l="l" t="t" r="r" b="b"/>
              <a:pathLst>
                <a:path w="3508" h="3740" extrusionOk="0">
                  <a:moveTo>
                    <a:pt x="1035" y="0"/>
                  </a:moveTo>
                  <a:cubicBezTo>
                    <a:pt x="961" y="0"/>
                    <a:pt x="886" y="8"/>
                    <a:pt x="813" y="23"/>
                  </a:cubicBezTo>
                  <a:cubicBezTo>
                    <a:pt x="604" y="23"/>
                    <a:pt x="395" y="116"/>
                    <a:pt x="233" y="279"/>
                  </a:cubicBezTo>
                  <a:cubicBezTo>
                    <a:pt x="47" y="511"/>
                    <a:pt x="0" y="836"/>
                    <a:pt x="116" y="1115"/>
                  </a:cubicBezTo>
                  <a:cubicBezTo>
                    <a:pt x="209" y="1719"/>
                    <a:pt x="604" y="2230"/>
                    <a:pt x="1162" y="2485"/>
                  </a:cubicBezTo>
                  <a:cubicBezTo>
                    <a:pt x="1278" y="2531"/>
                    <a:pt x="1394" y="2555"/>
                    <a:pt x="1510" y="2555"/>
                  </a:cubicBezTo>
                  <a:cubicBezTo>
                    <a:pt x="1672" y="2555"/>
                    <a:pt x="1835" y="2485"/>
                    <a:pt x="1951" y="2346"/>
                  </a:cubicBezTo>
                  <a:cubicBezTo>
                    <a:pt x="1951" y="2439"/>
                    <a:pt x="1974" y="2555"/>
                    <a:pt x="1998" y="2648"/>
                  </a:cubicBezTo>
                  <a:lnTo>
                    <a:pt x="2044" y="2880"/>
                  </a:lnTo>
                  <a:cubicBezTo>
                    <a:pt x="2067" y="3066"/>
                    <a:pt x="2137" y="3275"/>
                    <a:pt x="2253" y="3460"/>
                  </a:cubicBezTo>
                  <a:cubicBezTo>
                    <a:pt x="2323" y="3600"/>
                    <a:pt x="2462" y="3693"/>
                    <a:pt x="2625" y="3739"/>
                  </a:cubicBezTo>
                  <a:lnTo>
                    <a:pt x="2741" y="3739"/>
                  </a:lnTo>
                  <a:cubicBezTo>
                    <a:pt x="2810" y="3739"/>
                    <a:pt x="2880" y="3716"/>
                    <a:pt x="2950" y="3693"/>
                  </a:cubicBezTo>
                  <a:cubicBezTo>
                    <a:pt x="3298" y="3553"/>
                    <a:pt x="3507" y="3182"/>
                    <a:pt x="3461" y="2787"/>
                  </a:cubicBezTo>
                  <a:cubicBezTo>
                    <a:pt x="3391" y="2485"/>
                    <a:pt x="3252" y="2206"/>
                    <a:pt x="3019" y="1997"/>
                  </a:cubicBezTo>
                  <a:cubicBezTo>
                    <a:pt x="2857" y="1835"/>
                    <a:pt x="2648" y="1719"/>
                    <a:pt x="2439" y="1695"/>
                  </a:cubicBezTo>
                  <a:lnTo>
                    <a:pt x="2276" y="1742"/>
                  </a:lnTo>
                  <a:cubicBezTo>
                    <a:pt x="2346" y="1695"/>
                    <a:pt x="2392" y="1649"/>
                    <a:pt x="2439" y="1579"/>
                  </a:cubicBezTo>
                  <a:cubicBezTo>
                    <a:pt x="2671" y="1301"/>
                    <a:pt x="2648" y="883"/>
                    <a:pt x="2392" y="627"/>
                  </a:cubicBezTo>
                  <a:cubicBezTo>
                    <a:pt x="2253" y="488"/>
                    <a:pt x="2091" y="372"/>
                    <a:pt x="1928" y="302"/>
                  </a:cubicBezTo>
                  <a:cubicBezTo>
                    <a:pt x="1858" y="279"/>
                    <a:pt x="1812" y="256"/>
                    <a:pt x="1742" y="232"/>
                  </a:cubicBezTo>
                  <a:cubicBezTo>
                    <a:pt x="1544" y="88"/>
                    <a:pt x="1291" y="0"/>
                    <a:pt x="1035" y="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9"/>
            <p:cNvSpPr/>
            <p:nvPr/>
          </p:nvSpPr>
          <p:spPr>
            <a:xfrm>
              <a:off x="1841175" y="2282975"/>
              <a:ext cx="52850" cy="61575"/>
            </a:xfrm>
            <a:custGeom>
              <a:avLst/>
              <a:gdLst/>
              <a:ahLst/>
              <a:cxnLst/>
              <a:rect l="l" t="t" r="r" b="b"/>
              <a:pathLst>
                <a:path w="2114" h="2463" fill="none" extrusionOk="0">
                  <a:moveTo>
                    <a:pt x="1951" y="953"/>
                  </a:moveTo>
                  <a:cubicBezTo>
                    <a:pt x="1858" y="837"/>
                    <a:pt x="1742" y="767"/>
                    <a:pt x="1603" y="721"/>
                  </a:cubicBezTo>
                  <a:cubicBezTo>
                    <a:pt x="1533" y="698"/>
                    <a:pt x="1440" y="651"/>
                    <a:pt x="1370" y="605"/>
                  </a:cubicBezTo>
                  <a:cubicBezTo>
                    <a:pt x="1324" y="558"/>
                    <a:pt x="1277" y="512"/>
                    <a:pt x="1254" y="465"/>
                  </a:cubicBezTo>
                  <a:lnTo>
                    <a:pt x="1185" y="349"/>
                  </a:lnTo>
                  <a:cubicBezTo>
                    <a:pt x="1045" y="163"/>
                    <a:pt x="859" y="47"/>
                    <a:pt x="650" y="1"/>
                  </a:cubicBezTo>
                  <a:lnTo>
                    <a:pt x="581" y="1"/>
                  </a:lnTo>
                  <a:cubicBezTo>
                    <a:pt x="488" y="1"/>
                    <a:pt x="395" y="24"/>
                    <a:pt x="325" y="71"/>
                  </a:cubicBezTo>
                  <a:lnTo>
                    <a:pt x="186" y="210"/>
                  </a:lnTo>
                  <a:cubicBezTo>
                    <a:pt x="70" y="396"/>
                    <a:pt x="0" y="605"/>
                    <a:pt x="23" y="837"/>
                  </a:cubicBezTo>
                  <a:cubicBezTo>
                    <a:pt x="93" y="1116"/>
                    <a:pt x="279" y="1348"/>
                    <a:pt x="534" y="1487"/>
                  </a:cubicBezTo>
                  <a:cubicBezTo>
                    <a:pt x="697" y="1580"/>
                    <a:pt x="859" y="1650"/>
                    <a:pt x="1022" y="1719"/>
                  </a:cubicBezTo>
                  <a:lnTo>
                    <a:pt x="1045" y="1719"/>
                  </a:lnTo>
                  <a:lnTo>
                    <a:pt x="1045" y="1719"/>
                  </a:lnTo>
                  <a:cubicBezTo>
                    <a:pt x="952" y="1905"/>
                    <a:pt x="952" y="2137"/>
                    <a:pt x="1068" y="2323"/>
                  </a:cubicBezTo>
                  <a:lnTo>
                    <a:pt x="1161" y="2439"/>
                  </a:lnTo>
                  <a:lnTo>
                    <a:pt x="1347" y="2463"/>
                  </a:lnTo>
                  <a:cubicBezTo>
                    <a:pt x="1556" y="2439"/>
                    <a:pt x="1742" y="2323"/>
                    <a:pt x="1835" y="2137"/>
                  </a:cubicBezTo>
                  <a:cubicBezTo>
                    <a:pt x="1928" y="1975"/>
                    <a:pt x="1997" y="1766"/>
                    <a:pt x="2044" y="1580"/>
                  </a:cubicBezTo>
                  <a:cubicBezTo>
                    <a:pt x="2114" y="1371"/>
                    <a:pt x="2090" y="1139"/>
                    <a:pt x="1951" y="953"/>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9"/>
            <p:cNvSpPr/>
            <p:nvPr/>
          </p:nvSpPr>
          <p:spPr>
            <a:xfrm>
              <a:off x="1885875" y="2328175"/>
              <a:ext cx="39500" cy="33225"/>
            </a:xfrm>
            <a:custGeom>
              <a:avLst/>
              <a:gdLst/>
              <a:ahLst/>
              <a:cxnLst/>
              <a:rect l="l" t="t" r="r" b="b"/>
              <a:pathLst>
                <a:path w="1580" h="1329" extrusionOk="0">
                  <a:moveTo>
                    <a:pt x="709" y="0"/>
                  </a:moveTo>
                  <a:cubicBezTo>
                    <a:pt x="503" y="0"/>
                    <a:pt x="310" y="90"/>
                    <a:pt x="163" y="237"/>
                  </a:cubicBezTo>
                  <a:cubicBezTo>
                    <a:pt x="47" y="422"/>
                    <a:pt x="0" y="655"/>
                    <a:pt x="70" y="864"/>
                  </a:cubicBezTo>
                  <a:cubicBezTo>
                    <a:pt x="93" y="957"/>
                    <a:pt x="140" y="1049"/>
                    <a:pt x="233" y="1142"/>
                  </a:cubicBezTo>
                  <a:cubicBezTo>
                    <a:pt x="302" y="1189"/>
                    <a:pt x="395" y="1212"/>
                    <a:pt x="488" y="1235"/>
                  </a:cubicBezTo>
                  <a:lnTo>
                    <a:pt x="744" y="1305"/>
                  </a:lnTo>
                  <a:lnTo>
                    <a:pt x="929" y="1328"/>
                  </a:lnTo>
                  <a:lnTo>
                    <a:pt x="1162" y="1328"/>
                  </a:lnTo>
                  <a:lnTo>
                    <a:pt x="1231" y="1305"/>
                  </a:lnTo>
                  <a:cubicBezTo>
                    <a:pt x="1301" y="1258"/>
                    <a:pt x="1371" y="1212"/>
                    <a:pt x="1417" y="1142"/>
                  </a:cubicBezTo>
                  <a:cubicBezTo>
                    <a:pt x="1580" y="933"/>
                    <a:pt x="1580" y="655"/>
                    <a:pt x="1464" y="422"/>
                  </a:cubicBezTo>
                  <a:cubicBezTo>
                    <a:pt x="1347" y="237"/>
                    <a:pt x="1162" y="97"/>
                    <a:pt x="976" y="51"/>
                  </a:cubicBezTo>
                  <a:cubicBezTo>
                    <a:pt x="886" y="16"/>
                    <a:pt x="796" y="0"/>
                    <a:pt x="709" y="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9"/>
            <p:cNvSpPr/>
            <p:nvPr/>
          </p:nvSpPr>
          <p:spPr>
            <a:xfrm>
              <a:off x="1995025" y="2298075"/>
              <a:ext cx="28475" cy="28475"/>
            </a:xfrm>
            <a:custGeom>
              <a:avLst/>
              <a:gdLst/>
              <a:ahLst/>
              <a:cxnLst/>
              <a:rect l="l" t="t" r="r" b="b"/>
              <a:pathLst>
                <a:path w="1139" h="1139" fill="none" extrusionOk="0">
                  <a:moveTo>
                    <a:pt x="535" y="1"/>
                  </a:moveTo>
                  <a:cubicBezTo>
                    <a:pt x="419" y="1"/>
                    <a:pt x="279" y="47"/>
                    <a:pt x="186" y="140"/>
                  </a:cubicBezTo>
                  <a:cubicBezTo>
                    <a:pt x="70" y="303"/>
                    <a:pt x="1" y="512"/>
                    <a:pt x="24" y="721"/>
                  </a:cubicBezTo>
                  <a:cubicBezTo>
                    <a:pt x="24" y="814"/>
                    <a:pt x="70" y="906"/>
                    <a:pt x="117" y="976"/>
                  </a:cubicBezTo>
                  <a:lnTo>
                    <a:pt x="233" y="1092"/>
                  </a:lnTo>
                  <a:lnTo>
                    <a:pt x="326" y="1115"/>
                  </a:lnTo>
                  <a:cubicBezTo>
                    <a:pt x="395" y="1139"/>
                    <a:pt x="442" y="1139"/>
                    <a:pt x="488" y="1139"/>
                  </a:cubicBezTo>
                  <a:cubicBezTo>
                    <a:pt x="604" y="1139"/>
                    <a:pt x="697" y="1115"/>
                    <a:pt x="790" y="1069"/>
                  </a:cubicBezTo>
                  <a:cubicBezTo>
                    <a:pt x="860" y="1046"/>
                    <a:pt x="929" y="976"/>
                    <a:pt x="976" y="930"/>
                  </a:cubicBezTo>
                  <a:cubicBezTo>
                    <a:pt x="1115" y="767"/>
                    <a:pt x="1138" y="535"/>
                    <a:pt x="1046" y="349"/>
                  </a:cubicBezTo>
                  <a:cubicBezTo>
                    <a:pt x="953" y="140"/>
                    <a:pt x="767" y="24"/>
                    <a:pt x="535" y="1"/>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9"/>
            <p:cNvSpPr/>
            <p:nvPr/>
          </p:nvSpPr>
          <p:spPr>
            <a:xfrm>
              <a:off x="1739550" y="2280075"/>
              <a:ext cx="106875" cy="105700"/>
            </a:xfrm>
            <a:custGeom>
              <a:avLst/>
              <a:gdLst/>
              <a:ahLst/>
              <a:cxnLst/>
              <a:rect l="l" t="t" r="r" b="b"/>
              <a:pathLst>
                <a:path w="4275" h="4228" extrusionOk="0">
                  <a:moveTo>
                    <a:pt x="1000" y="1"/>
                  </a:moveTo>
                  <a:lnTo>
                    <a:pt x="373" y="465"/>
                  </a:lnTo>
                  <a:cubicBezTo>
                    <a:pt x="164" y="605"/>
                    <a:pt x="47" y="837"/>
                    <a:pt x="24" y="1069"/>
                  </a:cubicBezTo>
                  <a:cubicBezTo>
                    <a:pt x="1" y="1278"/>
                    <a:pt x="24" y="1464"/>
                    <a:pt x="94" y="1650"/>
                  </a:cubicBezTo>
                  <a:lnTo>
                    <a:pt x="117" y="1743"/>
                  </a:lnTo>
                  <a:lnTo>
                    <a:pt x="71" y="2044"/>
                  </a:lnTo>
                  <a:lnTo>
                    <a:pt x="164" y="1905"/>
                  </a:lnTo>
                  <a:cubicBezTo>
                    <a:pt x="210" y="2021"/>
                    <a:pt x="280" y="2114"/>
                    <a:pt x="349" y="2207"/>
                  </a:cubicBezTo>
                  <a:lnTo>
                    <a:pt x="442" y="2277"/>
                  </a:lnTo>
                  <a:cubicBezTo>
                    <a:pt x="442" y="2277"/>
                    <a:pt x="465" y="2300"/>
                    <a:pt x="465" y="2300"/>
                  </a:cubicBezTo>
                  <a:cubicBezTo>
                    <a:pt x="489" y="2300"/>
                    <a:pt x="442" y="2370"/>
                    <a:pt x="442" y="2393"/>
                  </a:cubicBezTo>
                  <a:cubicBezTo>
                    <a:pt x="396" y="2462"/>
                    <a:pt x="349" y="2555"/>
                    <a:pt x="326" y="2648"/>
                  </a:cubicBezTo>
                  <a:cubicBezTo>
                    <a:pt x="256" y="3020"/>
                    <a:pt x="442" y="3415"/>
                    <a:pt x="791" y="3577"/>
                  </a:cubicBezTo>
                  <a:cubicBezTo>
                    <a:pt x="944" y="3641"/>
                    <a:pt x="1111" y="3677"/>
                    <a:pt x="1281" y="3677"/>
                  </a:cubicBezTo>
                  <a:cubicBezTo>
                    <a:pt x="1420" y="3677"/>
                    <a:pt x="1560" y="3653"/>
                    <a:pt x="1696" y="3600"/>
                  </a:cubicBezTo>
                  <a:lnTo>
                    <a:pt x="1766" y="3577"/>
                  </a:lnTo>
                  <a:cubicBezTo>
                    <a:pt x="1812" y="3554"/>
                    <a:pt x="1859" y="3554"/>
                    <a:pt x="1905" y="3554"/>
                  </a:cubicBezTo>
                  <a:cubicBezTo>
                    <a:pt x="1975" y="3554"/>
                    <a:pt x="2114" y="3717"/>
                    <a:pt x="2184" y="3763"/>
                  </a:cubicBezTo>
                  <a:cubicBezTo>
                    <a:pt x="2370" y="4019"/>
                    <a:pt x="2649" y="4181"/>
                    <a:pt x="2974" y="4228"/>
                  </a:cubicBezTo>
                  <a:lnTo>
                    <a:pt x="2997" y="4228"/>
                  </a:lnTo>
                  <a:cubicBezTo>
                    <a:pt x="3252" y="4181"/>
                    <a:pt x="3485" y="4065"/>
                    <a:pt x="3647" y="3879"/>
                  </a:cubicBezTo>
                  <a:cubicBezTo>
                    <a:pt x="3717" y="3809"/>
                    <a:pt x="3786" y="3740"/>
                    <a:pt x="3879" y="3693"/>
                  </a:cubicBezTo>
                  <a:cubicBezTo>
                    <a:pt x="3972" y="3647"/>
                    <a:pt x="4065" y="3577"/>
                    <a:pt x="4135" y="3484"/>
                  </a:cubicBezTo>
                  <a:cubicBezTo>
                    <a:pt x="4274" y="3252"/>
                    <a:pt x="4274" y="2973"/>
                    <a:pt x="4112" y="2764"/>
                  </a:cubicBezTo>
                  <a:cubicBezTo>
                    <a:pt x="3996" y="2625"/>
                    <a:pt x="3856" y="2532"/>
                    <a:pt x="3670" y="2462"/>
                  </a:cubicBezTo>
                  <a:cubicBezTo>
                    <a:pt x="3531" y="2416"/>
                    <a:pt x="3392" y="2370"/>
                    <a:pt x="3252" y="2346"/>
                  </a:cubicBezTo>
                  <a:lnTo>
                    <a:pt x="3090" y="2323"/>
                  </a:lnTo>
                  <a:cubicBezTo>
                    <a:pt x="2974" y="2300"/>
                    <a:pt x="2858" y="2277"/>
                    <a:pt x="2765" y="2230"/>
                  </a:cubicBezTo>
                  <a:cubicBezTo>
                    <a:pt x="2649" y="2184"/>
                    <a:pt x="2602" y="2068"/>
                    <a:pt x="2602" y="1952"/>
                  </a:cubicBezTo>
                  <a:cubicBezTo>
                    <a:pt x="2625" y="1789"/>
                    <a:pt x="2579" y="1603"/>
                    <a:pt x="2463" y="1487"/>
                  </a:cubicBezTo>
                  <a:cubicBezTo>
                    <a:pt x="2347" y="1371"/>
                    <a:pt x="2161" y="1301"/>
                    <a:pt x="1998" y="1301"/>
                  </a:cubicBezTo>
                  <a:lnTo>
                    <a:pt x="1905" y="1301"/>
                  </a:lnTo>
                  <a:cubicBezTo>
                    <a:pt x="1885" y="1308"/>
                    <a:pt x="1865" y="1311"/>
                    <a:pt x="1844" y="1311"/>
                  </a:cubicBezTo>
                  <a:cubicBezTo>
                    <a:pt x="1795" y="1311"/>
                    <a:pt x="1746" y="1294"/>
                    <a:pt x="1696" y="1278"/>
                  </a:cubicBezTo>
                  <a:cubicBezTo>
                    <a:pt x="1627" y="1232"/>
                    <a:pt x="1603" y="1185"/>
                    <a:pt x="1557" y="1116"/>
                  </a:cubicBezTo>
                  <a:lnTo>
                    <a:pt x="1487" y="1023"/>
                  </a:lnTo>
                  <a:cubicBezTo>
                    <a:pt x="1394" y="906"/>
                    <a:pt x="1278" y="790"/>
                    <a:pt x="1162" y="674"/>
                  </a:cubicBezTo>
                  <a:cubicBezTo>
                    <a:pt x="1116" y="581"/>
                    <a:pt x="1023" y="512"/>
                    <a:pt x="930" y="488"/>
                  </a:cubicBezTo>
                  <a:lnTo>
                    <a:pt x="1000" y="1"/>
                  </a:ln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9"/>
            <p:cNvSpPr/>
            <p:nvPr/>
          </p:nvSpPr>
          <p:spPr>
            <a:xfrm>
              <a:off x="1648400" y="2133775"/>
              <a:ext cx="67975" cy="40650"/>
            </a:xfrm>
            <a:custGeom>
              <a:avLst/>
              <a:gdLst/>
              <a:ahLst/>
              <a:cxnLst/>
              <a:rect l="l" t="t" r="r" b="b"/>
              <a:pathLst>
                <a:path w="2719" h="1626" fill="none" extrusionOk="0">
                  <a:moveTo>
                    <a:pt x="2045" y="302"/>
                  </a:moveTo>
                  <a:cubicBezTo>
                    <a:pt x="1975" y="302"/>
                    <a:pt x="1905" y="279"/>
                    <a:pt x="1859" y="233"/>
                  </a:cubicBezTo>
                  <a:cubicBezTo>
                    <a:pt x="1766" y="209"/>
                    <a:pt x="1673" y="163"/>
                    <a:pt x="1557" y="140"/>
                  </a:cubicBezTo>
                  <a:lnTo>
                    <a:pt x="1441" y="116"/>
                  </a:lnTo>
                  <a:cubicBezTo>
                    <a:pt x="1208" y="47"/>
                    <a:pt x="953" y="24"/>
                    <a:pt x="721" y="0"/>
                  </a:cubicBezTo>
                  <a:cubicBezTo>
                    <a:pt x="512" y="0"/>
                    <a:pt x="303" y="70"/>
                    <a:pt x="140" y="233"/>
                  </a:cubicBezTo>
                  <a:cubicBezTo>
                    <a:pt x="47" y="325"/>
                    <a:pt x="1" y="488"/>
                    <a:pt x="24" y="627"/>
                  </a:cubicBezTo>
                  <a:cubicBezTo>
                    <a:pt x="71" y="836"/>
                    <a:pt x="210" y="1022"/>
                    <a:pt x="419" y="1115"/>
                  </a:cubicBezTo>
                  <a:cubicBezTo>
                    <a:pt x="489" y="1138"/>
                    <a:pt x="558" y="1185"/>
                    <a:pt x="628" y="1231"/>
                  </a:cubicBezTo>
                  <a:cubicBezTo>
                    <a:pt x="744" y="1347"/>
                    <a:pt x="883" y="1417"/>
                    <a:pt x="1023" y="1487"/>
                  </a:cubicBezTo>
                  <a:cubicBezTo>
                    <a:pt x="1185" y="1533"/>
                    <a:pt x="1325" y="1556"/>
                    <a:pt x="1487" y="1556"/>
                  </a:cubicBezTo>
                  <a:lnTo>
                    <a:pt x="2114" y="1603"/>
                  </a:lnTo>
                  <a:lnTo>
                    <a:pt x="2207" y="1603"/>
                  </a:lnTo>
                  <a:cubicBezTo>
                    <a:pt x="2323" y="1626"/>
                    <a:pt x="2416" y="1580"/>
                    <a:pt x="2509" y="1510"/>
                  </a:cubicBezTo>
                  <a:cubicBezTo>
                    <a:pt x="2648" y="1394"/>
                    <a:pt x="2718" y="1231"/>
                    <a:pt x="2695" y="1069"/>
                  </a:cubicBezTo>
                  <a:cubicBezTo>
                    <a:pt x="2718" y="883"/>
                    <a:pt x="2648" y="674"/>
                    <a:pt x="2532" y="534"/>
                  </a:cubicBezTo>
                  <a:cubicBezTo>
                    <a:pt x="2393" y="395"/>
                    <a:pt x="2230" y="325"/>
                    <a:pt x="2045" y="302"/>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9"/>
            <p:cNvSpPr/>
            <p:nvPr/>
          </p:nvSpPr>
          <p:spPr>
            <a:xfrm>
              <a:off x="1440075" y="2067550"/>
              <a:ext cx="70750" cy="40950"/>
            </a:xfrm>
            <a:custGeom>
              <a:avLst/>
              <a:gdLst/>
              <a:ahLst/>
              <a:cxnLst/>
              <a:rect l="l" t="t" r="r" b="b"/>
              <a:pathLst>
                <a:path w="2830" h="1638" extrusionOk="0">
                  <a:moveTo>
                    <a:pt x="635" y="1"/>
                  </a:moveTo>
                  <a:cubicBezTo>
                    <a:pt x="280" y="1"/>
                    <a:pt x="0" y="339"/>
                    <a:pt x="113" y="698"/>
                  </a:cubicBezTo>
                  <a:cubicBezTo>
                    <a:pt x="159" y="908"/>
                    <a:pt x="275" y="1117"/>
                    <a:pt x="461" y="1279"/>
                  </a:cubicBezTo>
                  <a:cubicBezTo>
                    <a:pt x="554" y="1372"/>
                    <a:pt x="670" y="1465"/>
                    <a:pt x="809" y="1535"/>
                  </a:cubicBezTo>
                  <a:cubicBezTo>
                    <a:pt x="924" y="1592"/>
                    <a:pt x="1039" y="1633"/>
                    <a:pt x="1166" y="1633"/>
                  </a:cubicBezTo>
                  <a:cubicBezTo>
                    <a:pt x="1194" y="1633"/>
                    <a:pt x="1222" y="1632"/>
                    <a:pt x="1251" y="1627"/>
                  </a:cubicBezTo>
                  <a:cubicBezTo>
                    <a:pt x="1278" y="1634"/>
                    <a:pt x="1305" y="1637"/>
                    <a:pt x="1332" y="1637"/>
                  </a:cubicBezTo>
                  <a:cubicBezTo>
                    <a:pt x="1398" y="1637"/>
                    <a:pt x="1464" y="1621"/>
                    <a:pt x="1529" y="1604"/>
                  </a:cubicBezTo>
                  <a:cubicBezTo>
                    <a:pt x="1645" y="1581"/>
                    <a:pt x="1715" y="1535"/>
                    <a:pt x="1785" y="1465"/>
                  </a:cubicBezTo>
                  <a:cubicBezTo>
                    <a:pt x="1878" y="1535"/>
                    <a:pt x="1970" y="1581"/>
                    <a:pt x="2087" y="1581"/>
                  </a:cubicBezTo>
                  <a:lnTo>
                    <a:pt x="2110" y="1581"/>
                  </a:lnTo>
                  <a:cubicBezTo>
                    <a:pt x="2203" y="1581"/>
                    <a:pt x="2296" y="1558"/>
                    <a:pt x="2389" y="1535"/>
                  </a:cubicBezTo>
                  <a:cubicBezTo>
                    <a:pt x="2481" y="1535"/>
                    <a:pt x="2551" y="1488"/>
                    <a:pt x="2621" y="1442"/>
                  </a:cubicBezTo>
                  <a:cubicBezTo>
                    <a:pt x="2760" y="1349"/>
                    <a:pt x="2830" y="1209"/>
                    <a:pt x="2807" y="1047"/>
                  </a:cubicBezTo>
                  <a:cubicBezTo>
                    <a:pt x="2807" y="1000"/>
                    <a:pt x="2807" y="954"/>
                    <a:pt x="2807" y="884"/>
                  </a:cubicBezTo>
                  <a:cubicBezTo>
                    <a:pt x="2807" y="815"/>
                    <a:pt x="2783" y="722"/>
                    <a:pt x="2714" y="652"/>
                  </a:cubicBezTo>
                  <a:cubicBezTo>
                    <a:pt x="2667" y="582"/>
                    <a:pt x="2574" y="513"/>
                    <a:pt x="2481" y="489"/>
                  </a:cubicBezTo>
                  <a:lnTo>
                    <a:pt x="2365" y="443"/>
                  </a:lnTo>
                  <a:cubicBezTo>
                    <a:pt x="2296" y="420"/>
                    <a:pt x="2226" y="397"/>
                    <a:pt x="2156" y="397"/>
                  </a:cubicBezTo>
                  <a:lnTo>
                    <a:pt x="2040" y="420"/>
                  </a:lnTo>
                  <a:cubicBezTo>
                    <a:pt x="1994" y="420"/>
                    <a:pt x="1947" y="466"/>
                    <a:pt x="1901" y="489"/>
                  </a:cubicBezTo>
                  <a:lnTo>
                    <a:pt x="1692" y="350"/>
                  </a:lnTo>
                  <a:cubicBezTo>
                    <a:pt x="1599" y="211"/>
                    <a:pt x="1390" y="48"/>
                    <a:pt x="670" y="2"/>
                  </a:cubicBezTo>
                  <a:cubicBezTo>
                    <a:pt x="658" y="1"/>
                    <a:pt x="646" y="1"/>
                    <a:pt x="635" y="1"/>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9"/>
            <p:cNvSpPr/>
            <p:nvPr/>
          </p:nvSpPr>
          <p:spPr>
            <a:xfrm>
              <a:off x="1439975" y="2067000"/>
              <a:ext cx="70850" cy="41825"/>
            </a:xfrm>
            <a:custGeom>
              <a:avLst/>
              <a:gdLst/>
              <a:ahLst/>
              <a:cxnLst/>
              <a:rect l="l" t="t" r="r" b="b"/>
              <a:pathLst>
                <a:path w="2834" h="1673" fill="none" extrusionOk="0">
                  <a:moveTo>
                    <a:pt x="1696" y="372"/>
                  </a:moveTo>
                  <a:cubicBezTo>
                    <a:pt x="1603" y="233"/>
                    <a:pt x="1394" y="70"/>
                    <a:pt x="674" y="24"/>
                  </a:cubicBezTo>
                  <a:cubicBezTo>
                    <a:pt x="302" y="1"/>
                    <a:pt x="0" y="349"/>
                    <a:pt x="117" y="720"/>
                  </a:cubicBezTo>
                  <a:cubicBezTo>
                    <a:pt x="163" y="930"/>
                    <a:pt x="279" y="1139"/>
                    <a:pt x="465" y="1301"/>
                  </a:cubicBezTo>
                  <a:cubicBezTo>
                    <a:pt x="558" y="1394"/>
                    <a:pt x="674" y="1487"/>
                    <a:pt x="813" y="1557"/>
                  </a:cubicBezTo>
                  <a:cubicBezTo>
                    <a:pt x="953" y="1626"/>
                    <a:pt x="1092" y="1673"/>
                    <a:pt x="1255" y="1649"/>
                  </a:cubicBezTo>
                  <a:cubicBezTo>
                    <a:pt x="1347" y="1673"/>
                    <a:pt x="1440" y="1649"/>
                    <a:pt x="1533" y="1626"/>
                  </a:cubicBezTo>
                  <a:cubicBezTo>
                    <a:pt x="1649" y="1603"/>
                    <a:pt x="1719" y="1557"/>
                    <a:pt x="1789" y="1487"/>
                  </a:cubicBezTo>
                  <a:cubicBezTo>
                    <a:pt x="1882" y="1557"/>
                    <a:pt x="1974" y="1603"/>
                    <a:pt x="2091" y="1603"/>
                  </a:cubicBezTo>
                  <a:lnTo>
                    <a:pt x="2114" y="1603"/>
                  </a:lnTo>
                  <a:cubicBezTo>
                    <a:pt x="2207" y="1603"/>
                    <a:pt x="2300" y="1580"/>
                    <a:pt x="2393" y="1557"/>
                  </a:cubicBezTo>
                  <a:cubicBezTo>
                    <a:pt x="2485" y="1557"/>
                    <a:pt x="2555" y="1510"/>
                    <a:pt x="2625" y="1464"/>
                  </a:cubicBezTo>
                  <a:cubicBezTo>
                    <a:pt x="2764" y="1371"/>
                    <a:pt x="2834" y="1231"/>
                    <a:pt x="2811" y="1069"/>
                  </a:cubicBezTo>
                  <a:cubicBezTo>
                    <a:pt x="2811" y="1022"/>
                    <a:pt x="2811" y="976"/>
                    <a:pt x="2811" y="906"/>
                  </a:cubicBezTo>
                  <a:cubicBezTo>
                    <a:pt x="2811" y="837"/>
                    <a:pt x="2787" y="744"/>
                    <a:pt x="2718" y="674"/>
                  </a:cubicBezTo>
                  <a:cubicBezTo>
                    <a:pt x="2671" y="604"/>
                    <a:pt x="2578" y="535"/>
                    <a:pt x="2485" y="511"/>
                  </a:cubicBezTo>
                  <a:lnTo>
                    <a:pt x="2369" y="465"/>
                  </a:lnTo>
                  <a:cubicBezTo>
                    <a:pt x="2300" y="442"/>
                    <a:pt x="2230" y="419"/>
                    <a:pt x="2160" y="419"/>
                  </a:cubicBezTo>
                  <a:lnTo>
                    <a:pt x="2044" y="442"/>
                  </a:lnTo>
                  <a:cubicBezTo>
                    <a:pt x="1998" y="442"/>
                    <a:pt x="1951" y="488"/>
                    <a:pt x="1905" y="511"/>
                  </a:cubicBezTo>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9"/>
            <p:cNvSpPr/>
            <p:nvPr/>
          </p:nvSpPr>
          <p:spPr>
            <a:xfrm>
              <a:off x="5997675" y="4528750"/>
              <a:ext cx="424425" cy="917375"/>
            </a:xfrm>
            <a:custGeom>
              <a:avLst/>
              <a:gdLst/>
              <a:ahLst/>
              <a:cxnLst/>
              <a:rect l="l" t="t" r="r" b="b"/>
              <a:pathLst>
                <a:path w="16977" h="36695" extrusionOk="0">
                  <a:moveTo>
                    <a:pt x="813" y="14887"/>
                  </a:moveTo>
                  <a:lnTo>
                    <a:pt x="1022" y="15142"/>
                  </a:lnTo>
                  <a:lnTo>
                    <a:pt x="1022" y="15142"/>
                  </a:lnTo>
                  <a:lnTo>
                    <a:pt x="770" y="14953"/>
                  </a:lnTo>
                  <a:lnTo>
                    <a:pt x="770" y="14953"/>
                  </a:lnTo>
                  <a:cubicBezTo>
                    <a:pt x="790" y="14931"/>
                    <a:pt x="791" y="14909"/>
                    <a:pt x="813" y="14887"/>
                  </a:cubicBezTo>
                  <a:close/>
                  <a:moveTo>
                    <a:pt x="12564" y="0"/>
                  </a:moveTo>
                  <a:cubicBezTo>
                    <a:pt x="12193" y="0"/>
                    <a:pt x="12030" y="441"/>
                    <a:pt x="11984" y="836"/>
                  </a:cubicBezTo>
                  <a:cubicBezTo>
                    <a:pt x="11821" y="860"/>
                    <a:pt x="11659" y="929"/>
                    <a:pt x="11496" y="999"/>
                  </a:cubicBezTo>
                  <a:cubicBezTo>
                    <a:pt x="11217" y="1231"/>
                    <a:pt x="11148" y="1603"/>
                    <a:pt x="11310" y="1928"/>
                  </a:cubicBezTo>
                  <a:cubicBezTo>
                    <a:pt x="11334" y="1974"/>
                    <a:pt x="11334" y="2021"/>
                    <a:pt x="11357" y="2090"/>
                  </a:cubicBezTo>
                  <a:cubicBezTo>
                    <a:pt x="11380" y="2230"/>
                    <a:pt x="11426" y="2369"/>
                    <a:pt x="11496" y="2508"/>
                  </a:cubicBezTo>
                  <a:cubicBezTo>
                    <a:pt x="11543" y="2601"/>
                    <a:pt x="11589" y="2694"/>
                    <a:pt x="11589" y="2787"/>
                  </a:cubicBezTo>
                  <a:cubicBezTo>
                    <a:pt x="11612" y="2834"/>
                    <a:pt x="11612" y="2880"/>
                    <a:pt x="11589" y="2926"/>
                  </a:cubicBezTo>
                  <a:cubicBezTo>
                    <a:pt x="11589" y="2973"/>
                    <a:pt x="11566" y="3019"/>
                    <a:pt x="11566" y="3066"/>
                  </a:cubicBezTo>
                  <a:lnTo>
                    <a:pt x="11519" y="3089"/>
                  </a:lnTo>
                  <a:cubicBezTo>
                    <a:pt x="11310" y="3182"/>
                    <a:pt x="11148" y="3391"/>
                    <a:pt x="11125" y="3646"/>
                  </a:cubicBezTo>
                  <a:cubicBezTo>
                    <a:pt x="11148" y="3879"/>
                    <a:pt x="11241" y="4088"/>
                    <a:pt x="11380" y="4250"/>
                  </a:cubicBezTo>
                  <a:cubicBezTo>
                    <a:pt x="11357" y="4273"/>
                    <a:pt x="11310" y="4297"/>
                    <a:pt x="11287" y="4320"/>
                  </a:cubicBezTo>
                  <a:cubicBezTo>
                    <a:pt x="11008" y="4529"/>
                    <a:pt x="10985" y="4947"/>
                    <a:pt x="11217" y="5179"/>
                  </a:cubicBezTo>
                  <a:cubicBezTo>
                    <a:pt x="11241" y="5226"/>
                    <a:pt x="11264" y="5272"/>
                    <a:pt x="11287" y="5319"/>
                  </a:cubicBezTo>
                  <a:cubicBezTo>
                    <a:pt x="11334" y="5435"/>
                    <a:pt x="11403" y="5528"/>
                    <a:pt x="11473" y="5644"/>
                  </a:cubicBezTo>
                  <a:cubicBezTo>
                    <a:pt x="11589" y="5783"/>
                    <a:pt x="11705" y="5969"/>
                    <a:pt x="11705" y="6085"/>
                  </a:cubicBezTo>
                  <a:cubicBezTo>
                    <a:pt x="11682" y="6178"/>
                    <a:pt x="11659" y="6271"/>
                    <a:pt x="11612" y="6364"/>
                  </a:cubicBezTo>
                  <a:cubicBezTo>
                    <a:pt x="11496" y="6666"/>
                    <a:pt x="11334" y="7060"/>
                    <a:pt x="11566" y="7409"/>
                  </a:cubicBezTo>
                  <a:cubicBezTo>
                    <a:pt x="11612" y="7478"/>
                    <a:pt x="11659" y="7548"/>
                    <a:pt x="11705" y="7618"/>
                  </a:cubicBezTo>
                  <a:lnTo>
                    <a:pt x="11450" y="7827"/>
                  </a:lnTo>
                  <a:lnTo>
                    <a:pt x="11403" y="7850"/>
                  </a:lnTo>
                  <a:cubicBezTo>
                    <a:pt x="11403" y="7757"/>
                    <a:pt x="11380" y="7641"/>
                    <a:pt x="11310" y="7571"/>
                  </a:cubicBezTo>
                  <a:cubicBezTo>
                    <a:pt x="11264" y="7502"/>
                    <a:pt x="11217" y="7455"/>
                    <a:pt x="11171" y="7432"/>
                  </a:cubicBezTo>
                  <a:cubicBezTo>
                    <a:pt x="11148" y="7409"/>
                    <a:pt x="11125" y="7385"/>
                    <a:pt x="11101" y="7362"/>
                  </a:cubicBezTo>
                  <a:cubicBezTo>
                    <a:pt x="11055" y="7293"/>
                    <a:pt x="11008" y="7223"/>
                    <a:pt x="10939" y="7176"/>
                  </a:cubicBezTo>
                  <a:cubicBezTo>
                    <a:pt x="10772" y="7047"/>
                    <a:pt x="10577" y="6977"/>
                    <a:pt x="10375" y="6977"/>
                  </a:cubicBezTo>
                  <a:cubicBezTo>
                    <a:pt x="10323" y="6977"/>
                    <a:pt x="10271" y="6981"/>
                    <a:pt x="10219" y="6991"/>
                  </a:cubicBezTo>
                  <a:lnTo>
                    <a:pt x="10079" y="7014"/>
                  </a:lnTo>
                  <a:cubicBezTo>
                    <a:pt x="10010" y="7037"/>
                    <a:pt x="9917" y="7037"/>
                    <a:pt x="9824" y="7037"/>
                  </a:cubicBezTo>
                  <a:cubicBezTo>
                    <a:pt x="9801" y="7037"/>
                    <a:pt x="9754" y="7014"/>
                    <a:pt x="9661" y="6991"/>
                  </a:cubicBezTo>
                  <a:cubicBezTo>
                    <a:pt x="9502" y="6942"/>
                    <a:pt x="9341" y="6919"/>
                    <a:pt x="9182" y="6919"/>
                  </a:cubicBezTo>
                  <a:cubicBezTo>
                    <a:pt x="8577" y="6919"/>
                    <a:pt x="8010" y="7256"/>
                    <a:pt x="7734" y="7827"/>
                  </a:cubicBezTo>
                  <a:cubicBezTo>
                    <a:pt x="7664" y="7966"/>
                    <a:pt x="7618" y="8129"/>
                    <a:pt x="7571" y="8268"/>
                  </a:cubicBezTo>
                  <a:cubicBezTo>
                    <a:pt x="7548" y="8361"/>
                    <a:pt x="7502" y="8454"/>
                    <a:pt x="7478" y="8547"/>
                  </a:cubicBezTo>
                  <a:cubicBezTo>
                    <a:pt x="7432" y="8663"/>
                    <a:pt x="7362" y="8756"/>
                    <a:pt x="7269" y="8825"/>
                  </a:cubicBezTo>
                  <a:lnTo>
                    <a:pt x="7200" y="8825"/>
                  </a:lnTo>
                  <a:cubicBezTo>
                    <a:pt x="7107" y="8825"/>
                    <a:pt x="7037" y="8849"/>
                    <a:pt x="6967" y="8872"/>
                  </a:cubicBezTo>
                  <a:cubicBezTo>
                    <a:pt x="6851" y="8895"/>
                    <a:pt x="6712" y="8895"/>
                    <a:pt x="6596" y="8895"/>
                  </a:cubicBezTo>
                  <a:lnTo>
                    <a:pt x="6224" y="8895"/>
                  </a:lnTo>
                  <a:cubicBezTo>
                    <a:pt x="5992" y="8895"/>
                    <a:pt x="5783" y="8918"/>
                    <a:pt x="5597" y="9011"/>
                  </a:cubicBezTo>
                  <a:cubicBezTo>
                    <a:pt x="5435" y="9081"/>
                    <a:pt x="5295" y="9174"/>
                    <a:pt x="5179" y="9290"/>
                  </a:cubicBezTo>
                  <a:cubicBezTo>
                    <a:pt x="5017" y="9429"/>
                    <a:pt x="4877" y="9569"/>
                    <a:pt x="4691" y="9661"/>
                  </a:cubicBezTo>
                  <a:cubicBezTo>
                    <a:pt x="4599" y="9731"/>
                    <a:pt x="4506" y="9801"/>
                    <a:pt x="4390" y="9824"/>
                  </a:cubicBezTo>
                  <a:cubicBezTo>
                    <a:pt x="4273" y="9870"/>
                    <a:pt x="4181" y="9917"/>
                    <a:pt x="4064" y="9963"/>
                  </a:cubicBezTo>
                  <a:cubicBezTo>
                    <a:pt x="3786" y="10172"/>
                    <a:pt x="3646" y="10521"/>
                    <a:pt x="3739" y="10869"/>
                  </a:cubicBezTo>
                  <a:lnTo>
                    <a:pt x="3739" y="10892"/>
                  </a:lnTo>
                  <a:cubicBezTo>
                    <a:pt x="3670" y="10892"/>
                    <a:pt x="3623" y="10869"/>
                    <a:pt x="3577" y="10869"/>
                  </a:cubicBezTo>
                  <a:cubicBezTo>
                    <a:pt x="3530" y="10846"/>
                    <a:pt x="3484" y="10823"/>
                    <a:pt x="3461" y="10799"/>
                  </a:cubicBezTo>
                  <a:cubicBezTo>
                    <a:pt x="3289" y="10696"/>
                    <a:pt x="3054" y="10594"/>
                    <a:pt x="2822" y="10594"/>
                  </a:cubicBezTo>
                  <a:cubicBezTo>
                    <a:pt x="2739" y="10594"/>
                    <a:pt x="2657" y="10606"/>
                    <a:pt x="2578" y="10637"/>
                  </a:cubicBezTo>
                  <a:cubicBezTo>
                    <a:pt x="2299" y="10776"/>
                    <a:pt x="2299" y="11148"/>
                    <a:pt x="2299" y="11380"/>
                  </a:cubicBezTo>
                  <a:cubicBezTo>
                    <a:pt x="2299" y="11473"/>
                    <a:pt x="2299" y="11543"/>
                    <a:pt x="2276" y="11635"/>
                  </a:cubicBezTo>
                  <a:cubicBezTo>
                    <a:pt x="2067" y="11984"/>
                    <a:pt x="1928" y="12355"/>
                    <a:pt x="1812" y="12727"/>
                  </a:cubicBezTo>
                  <a:cubicBezTo>
                    <a:pt x="1765" y="12959"/>
                    <a:pt x="1765" y="13191"/>
                    <a:pt x="1881" y="13424"/>
                  </a:cubicBezTo>
                  <a:cubicBezTo>
                    <a:pt x="1905" y="13470"/>
                    <a:pt x="1928" y="13540"/>
                    <a:pt x="1905" y="13633"/>
                  </a:cubicBezTo>
                  <a:cubicBezTo>
                    <a:pt x="1858" y="13795"/>
                    <a:pt x="1765" y="13958"/>
                    <a:pt x="1626" y="14097"/>
                  </a:cubicBezTo>
                  <a:lnTo>
                    <a:pt x="1579" y="14144"/>
                  </a:lnTo>
                  <a:lnTo>
                    <a:pt x="1579" y="14120"/>
                  </a:lnTo>
                  <a:lnTo>
                    <a:pt x="1417" y="14097"/>
                  </a:lnTo>
                  <a:cubicBezTo>
                    <a:pt x="1231" y="14097"/>
                    <a:pt x="1069" y="14213"/>
                    <a:pt x="836" y="14794"/>
                  </a:cubicBezTo>
                  <a:lnTo>
                    <a:pt x="769" y="14952"/>
                  </a:lnTo>
                  <a:lnTo>
                    <a:pt x="743" y="14933"/>
                  </a:lnTo>
                  <a:cubicBezTo>
                    <a:pt x="697" y="14956"/>
                    <a:pt x="651" y="14980"/>
                    <a:pt x="604" y="15003"/>
                  </a:cubicBezTo>
                  <a:cubicBezTo>
                    <a:pt x="395" y="15073"/>
                    <a:pt x="209" y="15212"/>
                    <a:pt x="116" y="15398"/>
                  </a:cubicBezTo>
                  <a:cubicBezTo>
                    <a:pt x="0" y="15700"/>
                    <a:pt x="279" y="16327"/>
                    <a:pt x="372" y="16512"/>
                  </a:cubicBezTo>
                  <a:cubicBezTo>
                    <a:pt x="442" y="16675"/>
                    <a:pt x="604" y="16768"/>
                    <a:pt x="767" y="16768"/>
                  </a:cubicBezTo>
                  <a:cubicBezTo>
                    <a:pt x="929" y="16768"/>
                    <a:pt x="1092" y="16675"/>
                    <a:pt x="1161" y="16536"/>
                  </a:cubicBezTo>
                  <a:lnTo>
                    <a:pt x="1185" y="16536"/>
                  </a:lnTo>
                  <a:cubicBezTo>
                    <a:pt x="1138" y="16652"/>
                    <a:pt x="1138" y="16791"/>
                    <a:pt x="1185" y="16907"/>
                  </a:cubicBezTo>
                  <a:cubicBezTo>
                    <a:pt x="1324" y="17163"/>
                    <a:pt x="1579" y="17209"/>
                    <a:pt x="2392" y="17349"/>
                  </a:cubicBezTo>
                  <a:lnTo>
                    <a:pt x="2346" y="17395"/>
                  </a:lnTo>
                  <a:cubicBezTo>
                    <a:pt x="2114" y="17511"/>
                    <a:pt x="1835" y="17627"/>
                    <a:pt x="1556" y="17674"/>
                  </a:cubicBezTo>
                  <a:cubicBezTo>
                    <a:pt x="1278" y="17743"/>
                    <a:pt x="976" y="17859"/>
                    <a:pt x="720" y="17999"/>
                  </a:cubicBezTo>
                  <a:cubicBezTo>
                    <a:pt x="604" y="18115"/>
                    <a:pt x="534" y="18254"/>
                    <a:pt x="534" y="18417"/>
                  </a:cubicBezTo>
                  <a:cubicBezTo>
                    <a:pt x="581" y="18649"/>
                    <a:pt x="697" y="18858"/>
                    <a:pt x="906" y="18997"/>
                  </a:cubicBezTo>
                  <a:cubicBezTo>
                    <a:pt x="906" y="19137"/>
                    <a:pt x="860" y="19299"/>
                    <a:pt x="813" y="19439"/>
                  </a:cubicBezTo>
                  <a:cubicBezTo>
                    <a:pt x="743" y="19671"/>
                    <a:pt x="697" y="19903"/>
                    <a:pt x="697" y="20135"/>
                  </a:cubicBezTo>
                  <a:cubicBezTo>
                    <a:pt x="697" y="20716"/>
                    <a:pt x="1115" y="20762"/>
                    <a:pt x="1254" y="20762"/>
                  </a:cubicBezTo>
                  <a:cubicBezTo>
                    <a:pt x="1324" y="20762"/>
                    <a:pt x="1394" y="20762"/>
                    <a:pt x="1463" y="20739"/>
                  </a:cubicBezTo>
                  <a:cubicBezTo>
                    <a:pt x="1556" y="20716"/>
                    <a:pt x="1672" y="20716"/>
                    <a:pt x="1765" y="20716"/>
                  </a:cubicBezTo>
                  <a:cubicBezTo>
                    <a:pt x="2207" y="20879"/>
                    <a:pt x="2601" y="21088"/>
                    <a:pt x="2973" y="21343"/>
                  </a:cubicBezTo>
                  <a:cubicBezTo>
                    <a:pt x="3205" y="21529"/>
                    <a:pt x="3484" y="21761"/>
                    <a:pt x="3646" y="21900"/>
                  </a:cubicBezTo>
                  <a:cubicBezTo>
                    <a:pt x="3530" y="22017"/>
                    <a:pt x="3345" y="22226"/>
                    <a:pt x="3182" y="22411"/>
                  </a:cubicBezTo>
                  <a:lnTo>
                    <a:pt x="2880" y="22713"/>
                  </a:lnTo>
                  <a:cubicBezTo>
                    <a:pt x="2717" y="22922"/>
                    <a:pt x="2485" y="23062"/>
                    <a:pt x="2207" y="23108"/>
                  </a:cubicBezTo>
                  <a:cubicBezTo>
                    <a:pt x="2090" y="23155"/>
                    <a:pt x="1951" y="23178"/>
                    <a:pt x="1835" y="23247"/>
                  </a:cubicBezTo>
                  <a:cubicBezTo>
                    <a:pt x="1672" y="23294"/>
                    <a:pt x="1533" y="23433"/>
                    <a:pt x="1463" y="23596"/>
                  </a:cubicBezTo>
                  <a:cubicBezTo>
                    <a:pt x="1417" y="23828"/>
                    <a:pt x="1487" y="24060"/>
                    <a:pt x="1626" y="24246"/>
                  </a:cubicBezTo>
                  <a:cubicBezTo>
                    <a:pt x="1626" y="24246"/>
                    <a:pt x="1626" y="24246"/>
                    <a:pt x="1626" y="24246"/>
                  </a:cubicBezTo>
                  <a:lnTo>
                    <a:pt x="1626" y="24246"/>
                  </a:lnTo>
                  <a:cubicBezTo>
                    <a:pt x="1626" y="24250"/>
                    <a:pt x="1627" y="24254"/>
                    <a:pt x="1628" y="24256"/>
                  </a:cubicBezTo>
                  <a:lnTo>
                    <a:pt x="1628" y="24256"/>
                  </a:lnTo>
                  <a:cubicBezTo>
                    <a:pt x="1672" y="24508"/>
                    <a:pt x="1672" y="24760"/>
                    <a:pt x="1649" y="25012"/>
                  </a:cubicBezTo>
                  <a:cubicBezTo>
                    <a:pt x="1626" y="25268"/>
                    <a:pt x="1626" y="25523"/>
                    <a:pt x="1649" y="25779"/>
                  </a:cubicBezTo>
                  <a:lnTo>
                    <a:pt x="1719" y="26429"/>
                  </a:lnTo>
                  <a:lnTo>
                    <a:pt x="2207" y="26011"/>
                  </a:lnTo>
                  <a:cubicBezTo>
                    <a:pt x="2462" y="25779"/>
                    <a:pt x="2764" y="25547"/>
                    <a:pt x="3043" y="25361"/>
                  </a:cubicBezTo>
                  <a:cubicBezTo>
                    <a:pt x="3089" y="25314"/>
                    <a:pt x="3159" y="25314"/>
                    <a:pt x="3205" y="25314"/>
                  </a:cubicBezTo>
                  <a:lnTo>
                    <a:pt x="3391" y="25314"/>
                  </a:lnTo>
                  <a:cubicBezTo>
                    <a:pt x="3409" y="25317"/>
                    <a:pt x="3428" y="25319"/>
                    <a:pt x="3446" y="25319"/>
                  </a:cubicBezTo>
                  <a:cubicBezTo>
                    <a:pt x="3566" y="25319"/>
                    <a:pt x="3682" y="25256"/>
                    <a:pt x="3763" y="25175"/>
                  </a:cubicBezTo>
                  <a:cubicBezTo>
                    <a:pt x="4111" y="25059"/>
                    <a:pt x="4459" y="24966"/>
                    <a:pt x="4808" y="24896"/>
                  </a:cubicBezTo>
                  <a:lnTo>
                    <a:pt x="4808" y="24896"/>
                  </a:lnTo>
                  <a:cubicBezTo>
                    <a:pt x="4808" y="24943"/>
                    <a:pt x="4784" y="25012"/>
                    <a:pt x="4761" y="25059"/>
                  </a:cubicBezTo>
                  <a:cubicBezTo>
                    <a:pt x="4738" y="25175"/>
                    <a:pt x="4738" y="25268"/>
                    <a:pt x="4715" y="25361"/>
                  </a:cubicBezTo>
                  <a:cubicBezTo>
                    <a:pt x="4668" y="25640"/>
                    <a:pt x="4599" y="25918"/>
                    <a:pt x="4482" y="26197"/>
                  </a:cubicBezTo>
                  <a:cubicBezTo>
                    <a:pt x="4157" y="26847"/>
                    <a:pt x="3786" y="27451"/>
                    <a:pt x="3368" y="28055"/>
                  </a:cubicBezTo>
                  <a:cubicBezTo>
                    <a:pt x="3205" y="28241"/>
                    <a:pt x="3159" y="28496"/>
                    <a:pt x="3252" y="28728"/>
                  </a:cubicBezTo>
                  <a:cubicBezTo>
                    <a:pt x="3401" y="28941"/>
                    <a:pt x="3647" y="29056"/>
                    <a:pt x="3901" y="29056"/>
                  </a:cubicBezTo>
                  <a:cubicBezTo>
                    <a:pt x="3925" y="29056"/>
                    <a:pt x="3948" y="29055"/>
                    <a:pt x="3972" y="29053"/>
                  </a:cubicBezTo>
                  <a:cubicBezTo>
                    <a:pt x="3972" y="29053"/>
                    <a:pt x="4413" y="29007"/>
                    <a:pt x="4901" y="28914"/>
                  </a:cubicBezTo>
                  <a:lnTo>
                    <a:pt x="4970" y="28914"/>
                  </a:lnTo>
                  <a:cubicBezTo>
                    <a:pt x="5063" y="28914"/>
                    <a:pt x="5063" y="28937"/>
                    <a:pt x="5063" y="28937"/>
                  </a:cubicBezTo>
                  <a:lnTo>
                    <a:pt x="5086" y="29077"/>
                  </a:lnTo>
                  <a:lnTo>
                    <a:pt x="5226" y="29146"/>
                  </a:lnTo>
                  <a:cubicBezTo>
                    <a:pt x="5597" y="29355"/>
                    <a:pt x="5992" y="29448"/>
                    <a:pt x="6410" y="29448"/>
                  </a:cubicBezTo>
                  <a:lnTo>
                    <a:pt x="6758" y="29448"/>
                  </a:lnTo>
                  <a:cubicBezTo>
                    <a:pt x="6642" y="29541"/>
                    <a:pt x="6526" y="29634"/>
                    <a:pt x="6410" y="29704"/>
                  </a:cubicBezTo>
                  <a:lnTo>
                    <a:pt x="6294" y="29797"/>
                  </a:lnTo>
                  <a:cubicBezTo>
                    <a:pt x="6178" y="29890"/>
                    <a:pt x="6062" y="30006"/>
                    <a:pt x="5946" y="30122"/>
                  </a:cubicBezTo>
                  <a:lnTo>
                    <a:pt x="5829" y="30238"/>
                  </a:lnTo>
                  <a:cubicBezTo>
                    <a:pt x="5713" y="30354"/>
                    <a:pt x="5597" y="30424"/>
                    <a:pt x="5458" y="30493"/>
                  </a:cubicBezTo>
                  <a:lnTo>
                    <a:pt x="5319" y="30609"/>
                  </a:lnTo>
                  <a:cubicBezTo>
                    <a:pt x="5226" y="30656"/>
                    <a:pt x="5133" y="30726"/>
                    <a:pt x="5063" y="30795"/>
                  </a:cubicBezTo>
                  <a:cubicBezTo>
                    <a:pt x="4947" y="30958"/>
                    <a:pt x="4877" y="31144"/>
                    <a:pt x="4877" y="31329"/>
                  </a:cubicBezTo>
                  <a:cubicBezTo>
                    <a:pt x="4854" y="31724"/>
                    <a:pt x="4970" y="32142"/>
                    <a:pt x="5202" y="32467"/>
                  </a:cubicBezTo>
                  <a:cubicBezTo>
                    <a:pt x="5365" y="32700"/>
                    <a:pt x="5597" y="32862"/>
                    <a:pt x="5876" y="32932"/>
                  </a:cubicBezTo>
                  <a:cubicBezTo>
                    <a:pt x="5946" y="32955"/>
                    <a:pt x="6015" y="32978"/>
                    <a:pt x="6085" y="32978"/>
                  </a:cubicBezTo>
                  <a:cubicBezTo>
                    <a:pt x="6131" y="32978"/>
                    <a:pt x="6201" y="33002"/>
                    <a:pt x="6224" y="33002"/>
                  </a:cubicBezTo>
                  <a:lnTo>
                    <a:pt x="6247" y="33094"/>
                  </a:lnTo>
                  <a:cubicBezTo>
                    <a:pt x="6387" y="33420"/>
                    <a:pt x="6782" y="33652"/>
                    <a:pt x="7455" y="33814"/>
                  </a:cubicBezTo>
                  <a:cubicBezTo>
                    <a:pt x="7548" y="33838"/>
                    <a:pt x="7641" y="33861"/>
                    <a:pt x="7734" y="33861"/>
                  </a:cubicBezTo>
                  <a:cubicBezTo>
                    <a:pt x="7827" y="33884"/>
                    <a:pt x="7920" y="33907"/>
                    <a:pt x="8036" y="33930"/>
                  </a:cubicBezTo>
                  <a:cubicBezTo>
                    <a:pt x="8129" y="33954"/>
                    <a:pt x="8198" y="33954"/>
                    <a:pt x="8291" y="33954"/>
                  </a:cubicBezTo>
                  <a:cubicBezTo>
                    <a:pt x="8361" y="33954"/>
                    <a:pt x="8431" y="34000"/>
                    <a:pt x="8500" y="34047"/>
                  </a:cubicBezTo>
                  <a:cubicBezTo>
                    <a:pt x="8523" y="34070"/>
                    <a:pt x="8547" y="34116"/>
                    <a:pt x="8570" y="34163"/>
                  </a:cubicBezTo>
                  <a:cubicBezTo>
                    <a:pt x="8709" y="34302"/>
                    <a:pt x="8872" y="34395"/>
                    <a:pt x="9058" y="34441"/>
                  </a:cubicBezTo>
                  <a:cubicBezTo>
                    <a:pt x="9174" y="34488"/>
                    <a:pt x="9290" y="34534"/>
                    <a:pt x="9429" y="34558"/>
                  </a:cubicBezTo>
                  <a:cubicBezTo>
                    <a:pt x="9661" y="34627"/>
                    <a:pt x="9894" y="34720"/>
                    <a:pt x="10103" y="34836"/>
                  </a:cubicBezTo>
                  <a:cubicBezTo>
                    <a:pt x="10033" y="34952"/>
                    <a:pt x="10010" y="35068"/>
                    <a:pt x="9987" y="35208"/>
                  </a:cubicBezTo>
                  <a:cubicBezTo>
                    <a:pt x="9987" y="35510"/>
                    <a:pt x="10196" y="35788"/>
                    <a:pt x="10474" y="35881"/>
                  </a:cubicBezTo>
                  <a:cubicBezTo>
                    <a:pt x="10590" y="35905"/>
                    <a:pt x="10730" y="35928"/>
                    <a:pt x="10869" y="35928"/>
                  </a:cubicBezTo>
                  <a:lnTo>
                    <a:pt x="11148" y="35928"/>
                  </a:lnTo>
                  <a:cubicBezTo>
                    <a:pt x="11217" y="35928"/>
                    <a:pt x="11264" y="35928"/>
                    <a:pt x="11334" y="35951"/>
                  </a:cubicBezTo>
                  <a:cubicBezTo>
                    <a:pt x="11380" y="35974"/>
                    <a:pt x="11403" y="36021"/>
                    <a:pt x="11450" y="36044"/>
                  </a:cubicBezTo>
                  <a:cubicBezTo>
                    <a:pt x="11543" y="36137"/>
                    <a:pt x="11682" y="36230"/>
                    <a:pt x="11821" y="36276"/>
                  </a:cubicBezTo>
                  <a:cubicBezTo>
                    <a:pt x="11891" y="36299"/>
                    <a:pt x="11984" y="36299"/>
                    <a:pt x="12053" y="36299"/>
                  </a:cubicBezTo>
                  <a:lnTo>
                    <a:pt x="12309" y="36299"/>
                  </a:lnTo>
                  <a:cubicBezTo>
                    <a:pt x="12379" y="36346"/>
                    <a:pt x="12425" y="36392"/>
                    <a:pt x="12495" y="36439"/>
                  </a:cubicBezTo>
                  <a:cubicBezTo>
                    <a:pt x="12611" y="36555"/>
                    <a:pt x="12773" y="36648"/>
                    <a:pt x="12959" y="36694"/>
                  </a:cubicBezTo>
                  <a:lnTo>
                    <a:pt x="13099" y="36694"/>
                  </a:lnTo>
                  <a:cubicBezTo>
                    <a:pt x="13261" y="36694"/>
                    <a:pt x="13424" y="36624"/>
                    <a:pt x="13540" y="36508"/>
                  </a:cubicBezTo>
                  <a:cubicBezTo>
                    <a:pt x="13656" y="36392"/>
                    <a:pt x="13702" y="36230"/>
                    <a:pt x="13702" y="36067"/>
                  </a:cubicBezTo>
                  <a:cubicBezTo>
                    <a:pt x="13749" y="35928"/>
                    <a:pt x="13749" y="35788"/>
                    <a:pt x="13702" y="35649"/>
                  </a:cubicBezTo>
                  <a:cubicBezTo>
                    <a:pt x="13656" y="35417"/>
                    <a:pt x="13493" y="35254"/>
                    <a:pt x="13284" y="35185"/>
                  </a:cubicBezTo>
                  <a:cubicBezTo>
                    <a:pt x="13238" y="35185"/>
                    <a:pt x="13191" y="35161"/>
                    <a:pt x="13145" y="35161"/>
                  </a:cubicBezTo>
                  <a:lnTo>
                    <a:pt x="13075" y="35161"/>
                  </a:lnTo>
                  <a:cubicBezTo>
                    <a:pt x="13075" y="35115"/>
                    <a:pt x="13075" y="35068"/>
                    <a:pt x="13075" y="35022"/>
                  </a:cubicBezTo>
                  <a:cubicBezTo>
                    <a:pt x="13075" y="34976"/>
                    <a:pt x="13075" y="34906"/>
                    <a:pt x="13099" y="34859"/>
                  </a:cubicBezTo>
                  <a:cubicBezTo>
                    <a:pt x="13122" y="34813"/>
                    <a:pt x="13122" y="34720"/>
                    <a:pt x="13145" y="34674"/>
                  </a:cubicBezTo>
                  <a:cubicBezTo>
                    <a:pt x="13145" y="34604"/>
                    <a:pt x="13145" y="34558"/>
                    <a:pt x="13145" y="34488"/>
                  </a:cubicBezTo>
                  <a:lnTo>
                    <a:pt x="13145" y="34395"/>
                  </a:lnTo>
                  <a:cubicBezTo>
                    <a:pt x="13145" y="34372"/>
                    <a:pt x="13145" y="34349"/>
                    <a:pt x="13145" y="34325"/>
                  </a:cubicBezTo>
                  <a:cubicBezTo>
                    <a:pt x="13191" y="34302"/>
                    <a:pt x="13238" y="34279"/>
                    <a:pt x="13261" y="34256"/>
                  </a:cubicBezTo>
                  <a:cubicBezTo>
                    <a:pt x="13517" y="34186"/>
                    <a:pt x="13702" y="33954"/>
                    <a:pt x="13702" y="33675"/>
                  </a:cubicBezTo>
                  <a:cubicBezTo>
                    <a:pt x="13726" y="33512"/>
                    <a:pt x="13656" y="33327"/>
                    <a:pt x="13540" y="33211"/>
                  </a:cubicBezTo>
                  <a:cubicBezTo>
                    <a:pt x="13470" y="33118"/>
                    <a:pt x="13424" y="33025"/>
                    <a:pt x="13400" y="32932"/>
                  </a:cubicBezTo>
                  <a:cubicBezTo>
                    <a:pt x="13331" y="32723"/>
                    <a:pt x="13354" y="32514"/>
                    <a:pt x="13424" y="32328"/>
                  </a:cubicBezTo>
                  <a:lnTo>
                    <a:pt x="13517" y="32282"/>
                  </a:lnTo>
                  <a:cubicBezTo>
                    <a:pt x="13935" y="32165"/>
                    <a:pt x="14329" y="31933"/>
                    <a:pt x="14678" y="31655"/>
                  </a:cubicBezTo>
                  <a:cubicBezTo>
                    <a:pt x="14794" y="31562"/>
                    <a:pt x="15165" y="31237"/>
                    <a:pt x="15026" y="30865"/>
                  </a:cubicBezTo>
                  <a:cubicBezTo>
                    <a:pt x="14887" y="30493"/>
                    <a:pt x="14376" y="30447"/>
                    <a:pt x="14144" y="30447"/>
                  </a:cubicBezTo>
                  <a:cubicBezTo>
                    <a:pt x="14538" y="30191"/>
                    <a:pt x="14864" y="29843"/>
                    <a:pt x="15096" y="29425"/>
                  </a:cubicBezTo>
                  <a:cubicBezTo>
                    <a:pt x="15235" y="29146"/>
                    <a:pt x="15189" y="28844"/>
                    <a:pt x="15119" y="28403"/>
                  </a:cubicBezTo>
                  <a:cubicBezTo>
                    <a:pt x="15073" y="28101"/>
                    <a:pt x="15026" y="27753"/>
                    <a:pt x="15003" y="27242"/>
                  </a:cubicBezTo>
                  <a:cubicBezTo>
                    <a:pt x="14956" y="26568"/>
                    <a:pt x="14933" y="26081"/>
                    <a:pt x="14910" y="25709"/>
                  </a:cubicBezTo>
                  <a:cubicBezTo>
                    <a:pt x="14887" y="25314"/>
                    <a:pt x="14887" y="25082"/>
                    <a:pt x="14864" y="24896"/>
                  </a:cubicBezTo>
                  <a:cubicBezTo>
                    <a:pt x="14864" y="24803"/>
                    <a:pt x="14840" y="24687"/>
                    <a:pt x="14817" y="24571"/>
                  </a:cubicBezTo>
                  <a:cubicBezTo>
                    <a:pt x="14724" y="24084"/>
                    <a:pt x="14585" y="23271"/>
                    <a:pt x="14794" y="22760"/>
                  </a:cubicBezTo>
                  <a:cubicBezTo>
                    <a:pt x="15049" y="22295"/>
                    <a:pt x="15374" y="21854"/>
                    <a:pt x="15746" y="21459"/>
                  </a:cubicBezTo>
                  <a:cubicBezTo>
                    <a:pt x="16071" y="21088"/>
                    <a:pt x="16373" y="20670"/>
                    <a:pt x="16629" y="20228"/>
                  </a:cubicBezTo>
                  <a:cubicBezTo>
                    <a:pt x="16977" y="19462"/>
                    <a:pt x="16930" y="17581"/>
                    <a:pt x="16814" y="16745"/>
                  </a:cubicBezTo>
                  <a:cubicBezTo>
                    <a:pt x="16721" y="16187"/>
                    <a:pt x="16512" y="15676"/>
                    <a:pt x="16187" y="15235"/>
                  </a:cubicBezTo>
                  <a:cubicBezTo>
                    <a:pt x="16071" y="15049"/>
                    <a:pt x="15955" y="14864"/>
                    <a:pt x="15862" y="14655"/>
                  </a:cubicBezTo>
                  <a:cubicBezTo>
                    <a:pt x="15723" y="14376"/>
                    <a:pt x="15723" y="14051"/>
                    <a:pt x="15862" y="13772"/>
                  </a:cubicBezTo>
                  <a:cubicBezTo>
                    <a:pt x="15955" y="13540"/>
                    <a:pt x="15955" y="13284"/>
                    <a:pt x="15862" y="13052"/>
                  </a:cubicBezTo>
                  <a:cubicBezTo>
                    <a:pt x="15746" y="12866"/>
                    <a:pt x="15862" y="12030"/>
                    <a:pt x="15862" y="11705"/>
                  </a:cubicBezTo>
                  <a:lnTo>
                    <a:pt x="15885" y="11496"/>
                  </a:lnTo>
                  <a:cubicBezTo>
                    <a:pt x="15932" y="10916"/>
                    <a:pt x="15444" y="10196"/>
                    <a:pt x="14980" y="9522"/>
                  </a:cubicBezTo>
                  <a:cubicBezTo>
                    <a:pt x="14678" y="9127"/>
                    <a:pt x="14469" y="8663"/>
                    <a:pt x="14353" y="8198"/>
                  </a:cubicBezTo>
                  <a:cubicBezTo>
                    <a:pt x="14353" y="8105"/>
                    <a:pt x="14422" y="7734"/>
                    <a:pt x="14469" y="7455"/>
                  </a:cubicBezTo>
                  <a:cubicBezTo>
                    <a:pt x="14655" y="6480"/>
                    <a:pt x="14701" y="6131"/>
                    <a:pt x="14631" y="5922"/>
                  </a:cubicBezTo>
                  <a:cubicBezTo>
                    <a:pt x="14608" y="5388"/>
                    <a:pt x="14608" y="4831"/>
                    <a:pt x="14631" y="4273"/>
                  </a:cubicBezTo>
                  <a:lnTo>
                    <a:pt x="14631" y="3786"/>
                  </a:lnTo>
                  <a:cubicBezTo>
                    <a:pt x="14631" y="3461"/>
                    <a:pt x="14353" y="3043"/>
                    <a:pt x="13935" y="2416"/>
                  </a:cubicBezTo>
                  <a:cubicBezTo>
                    <a:pt x="13726" y="2183"/>
                    <a:pt x="13586" y="1905"/>
                    <a:pt x="13517" y="1579"/>
                  </a:cubicBezTo>
                  <a:cubicBezTo>
                    <a:pt x="13284" y="790"/>
                    <a:pt x="13122" y="256"/>
                    <a:pt x="12820" y="70"/>
                  </a:cubicBezTo>
                  <a:cubicBezTo>
                    <a:pt x="12750" y="23"/>
                    <a:pt x="12657" y="0"/>
                    <a:pt x="12564" y="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9"/>
            <p:cNvSpPr/>
            <p:nvPr/>
          </p:nvSpPr>
          <p:spPr>
            <a:xfrm>
              <a:off x="6080700" y="5144750"/>
              <a:ext cx="1750" cy="8175"/>
            </a:xfrm>
            <a:custGeom>
              <a:avLst/>
              <a:gdLst/>
              <a:ahLst/>
              <a:cxnLst/>
              <a:rect l="l" t="t" r="r" b="b"/>
              <a:pathLst>
                <a:path w="70" h="327" fill="none" extrusionOk="0">
                  <a:moveTo>
                    <a:pt x="47" y="326"/>
                  </a:moveTo>
                  <a:lnTo>
                    <a:pt x="0" y="24"/>
                  </a:lnTo>
                  <a:cubicBezTo>
                    <a:pt x="0" y="1"/>
                    <a:pt x="24" y="1"/>
                    <a:pt x="70" y="1"/>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9"/>
            <p:cNvSpPr/>
            <p:nvPr/>
          </p:nvSpPr>
          <p:spPr>
            <a:xfrm>
              <a:off x="1184500" y="245225"/>
              <a:ext cx="5131350" cy="5117275"/>
            </a:xfrm>
            <a:custGeom>
              <a:avLst/>
              <a:gdLst/>
              <a:ahLst/>
              <a:cxnLst/>
              <a:rect l="l" t="t" r="r" b="b"/>
              <a:pathLst>
                <a:path w="205254" h="204691" extrusionOk="0">
                  <a:moveTo>
                    <a:pt x="116574" y="1"/>
                  </a:moveTo>
                  <a:cubicBezTo>
                    <a:pt x="116524" y="1"/>
                    <a:pt x="116473" y="7"/>
                    <a:pt x="116422" y="18"/>
                  </a:cubicBezTo>
                  <a:lnTo>
                    <a:pt x="116306" y="64"/>
                  </a:lnTo>
                  <a:cubicBezTo>
                    <a:pt x="116306" y="64"/>
                    <a:pt x="115354" y="691"/>
                    <a:pt x="114634" y="738"/>
                  </a:cubicBezTo>
                  <a:cubicBezTo>
                    <a:pt x="114553" y="744"/>
                    <a:pt x="114471" y="747"/>
                    <a:pt x="114387" y="747"/>
                  </a:cubicBezTo>
                  <a:cubicBezTo>
                    <a:pt x="114160" y="747"/>
                    <a:pt x="113926" y="725"/>
                    <a:pt x="113705" y="691"/>
                  </a:cubicBezTo>
                  <a:cubicBezTo>
                    <a:pt x="113566" y="665"/>
                    <a:pt x="113420" y="652"/>
                    <a:pt x="113273" y="652"/>
                  </a:cubicBezTo>
                  <a:cubicBezTo>
                    <a:pt x="113027" y="652"/>
                    <a:pt x="112776" y="689"/>
                    <a:pt x="112544" y="761"/>
                  </a:cubicBezTo>
                  <a:cubicBezTo>
                    <a:pt x="112381" y="854"/>
                    <a:pt x="111987" y="1040"/>
                    <a:pt x="111522" y="1249"/>
                  </a:cubicBezTo>
                  <a:lnTo>
                    <a:pt x="111081" y="1435"/>
                  </a:lnTo>
                  <a:cubicBezTo>
                    <a:pt x="110988" y="1481"/>
                    <a:pt x="110872" y="1527"/>
                    <a:pt x="110779" y="1574"/>
                  </a:cubicBezTo>
                  <a:cubicBezTo>
                    <a:pt x="110640" y="1620"/>
                    <a:pt x="110477" y="1690"/>
                    <a:pt x="110315" y="1760"/>
                  </a:cubicBezTo>
                  <a:lnTo>
                    <a:pt x="110106" y="1853"/>
                  </a:lnTo>
                  <a:cubicBezTo>
                    <a:pt x="110036" y="1876"/>
                    <a:pt x="109943" y="1899"/>
                    <a:pt x="109873" y="1922"/>
                  </a:cubicBezTo>
                  <a:lnTo>
                    <a:pt x="109711" y="1992"/>
                  </a:lnTo>
                  <a:lnTo>
                    <a:pt x="109595" y="2038"/>
                  </a:lnTo>
                  <a:cubicBezTo>
                    <a:pt x="109130" y="2085"/>
                    <a:pt x="108689" y="2131"/>
                    <a:pt x="108224" y="2155"/>
                  </a:cubicBezTo>
                  <a:cubicBezTo>
                    <a:pt x="108039" y="2155"/>
                    <a:pt x="107853" y="2131"/>
                    <a:pt x="107667" y="2108"/>
                  </a:cubicBezTo>
                  <a:cubicBezTo>
                    <a:pt x="107574" y="2108"/>
                    <a:pt x="107504" y="2085"/>
                    <a:pt x="107435" y="2085"/>
                  </a:cubicBezTo>
                  <a:cubicBezTo>
                    <a:pt x="107295" y="2085"/>
                    <a:pt x="107156" y="2131"/>
                    <a:pt x="107040" y="2201"/>
                  </a:cubicBezTo>
                  <a:cubicBezTo>
                    <a:pt x="107017" y="2224"/>
                    <a:pt x="106947" y="2271"/>
                    <a:pt x="106877" y="2340"/>
                  </a:cubicBezTo>
                  <a:cubicBezTo>
                    <a:pt x="106599" y="2573"/>
                    <a:pt x="106297" y="2758"/>
                    <a:pt x="105948" y="2874"/>
                  </a:cubicBezTo>
                  <a:cubicBezTo>
                    <a:pt x="105716" y="2921"/>
                    <a:pt x="105507" y="2967"/>
                    <a:pt x="105275" y="2991"/>
                  </a:cubicBezTo>
                  <a:cubicBezTo>
                    <a:pt x="105020" y="2991"/>
                    <a:pt x="104787" y="3060"/>
                    <a:pt x="104555" y="3153"/>
                  </a:cubicBezTo>
                  <a:cubicBezTo>
                    <a:pt x="104323" y="3339"/>
                    <a:pt x="104114" y="3571"/>
                    <a:pt x="103928" y="3803"/>
                  </a:cubicBezTo>
                  <a:cubicBezTo>
                    <a:pt x="103742" y="4036"/>
                    <a:pt x="103533" y="4245"/>
                    <a:pt x="103301" y="4454"/>
                  </a:cubicBezTo>
                  <a:cubicBezTo>
                    <a:pt x="102883" y="4756"/>
                    <a:pt x="102418" y="4941"/>
                    <a:pt x="101908" y="5034"/>
                  </a:cubicBezTo>
                  <a:lnTo>
                    <a:pt x="101791" y="4988"/>
                  </a:lnTo>
                  <a:lnTo>
                    <a:pt x="101652" y="5034"/>
                  </a:lnTo>
                  <a:cubicBezTo>
                    <a:pt x="101373" y="5197"/>
                    <a:pt x="101373" y="5568"/>
                    <a:pt x="101652" y="6172"/>
                  </a:cubicBezTo>
                  <a:cubicBezTo>
                    <a:pt x="101861" y="6776"/>
                    <a:pt x="101931" y="7403"/>
                    <a:pt x="101884" y="8053"/>
                  </a:cubicBezTo>
                  <a:cubicBezTo>
                    <a:pt x="101815" y="8123"/>
                    <a:pt x="101768" y="8193"/>
                    <a:pt x="101698" y="8262"/>
                  </a:cubicBezTo>
                  <a:cubicBezTo>
                    <a:pt x="101466" y="8518"/>
                    <a:pt x="101164" y="8866"/>
                    <a:pt x="101164" y="9215"/>
                  </a:cubicBezTo>
                  <a:cubicBezTo>
                    <a:pt x="101188" y="9609"/>
                    <a:pt x="101234" y="10004"/>
                    <a:pt x="101304" y="10376"/>
                  </a:cubicBezTo>
                  <a:lnTo>
                    <a:pt x="101304" y="10445"/>
                  </a:lnTo>
                  <a:cubicBezTo>
                    <a:pt x="101373" y="10980"/>
                    <a:pt x="101420" y="11514"/>
                    <a:pt x="101397" y="12071"/>
                  </a:cubicBezTo>
                  <a:cubicBezTo>
                    <a:pt x="101373" y="12350"/>
                    <a:pt x="101443" y="12652"/>
                    <a:pt x="101582" y="12907"/>
                  </a:cubicBezTo>
                  <a:lnTo>
                    <a:pt x="101606" y="12954"/>
                  </a:lnTo>
                  <a:lnTo>
                    <a:pt x="101559" y="12977"/>
                  </a:lnTo>
                  <a:lnTo>
                    <a:pt x="101350" y="13047"/>
                  </a:lnTo>
                  <a:lnTo>
                    <a:pt x="101350" y="13256"/>
                  </a:lnTo>
                  <a:cubicBezTo>
                    <a:pt x="101350" y="13256"/>
                    <a:pt x="101234" y="14858"/>
                    <a:pt x="101188" y="15717"/>
                  </a:cubicBezTo>
                  <a:cubicBezTo>
                    <a:pt x="101188" y="15996"/>
                    <a:pt x="101164" y="16182"/>
                    <a:pt x="101164" y="16298"/>
                  </a:cubicBezTo>
                  <a:cubicBezTo>
                    <a:pt x="101188" y="16484"/>
                    <a:pt x="101280" y="16670"/>
                    <a:pt x="101420" y="16809"/>
                  </a:cubicBezTo>
                  <a:cubicBezTo>
                    <a:pt x="101164" y="16902"/>
                    <a:pt x="100979" y="17111"/>
                    <a:pt x="100862" y="17366"/>
                  </a:cubicBezTo>
                  <a:cubicBezTo>
                    <a:pt x="100839" y="17529"/>
                    <a:pt x="100839" y="17715"/>
                    <a:pt x="100839" y="17877"/>
                  </a:cubicBezTo>
                  <a:cubicBezTo>
                    <a:pt x="100839" y="18156"/>
                    <a:pt x="100816" y="18435"/>
                    <a:pt x="100770" y="18690"/>
                  </a:cubicBezTo>
                  <a:cubicBezTo>
                    <a:pt x="100584" y="18899"/>
                    <a:pt x="100514" y="19178"/>
                    <a:pt x="100561" y="19433"/>
                  </a:cubicBezTo>
                  <a:cubicBezTo>
                    <a:pt x="100653" y="19712"/>
                    <a:pt x="100862" y="19944"/>
                    <a:pt x="101141" y="20037"/>
                  </a:cubicBezTo>
                  <a:cubicBezTo>
                    <a:pt x="101466" y="20200"/>
                    <a:pt x="101791" y="20385"/>
                    <a:pt x="102070" y="20641"/>
                  </a:cubicBezTo>
                  <a:cubicBezTo>
                    <a:pt x="101665" y="20377"/>
                    <a:pt x="101367" y="20219"/>
                    <a:pt x="101105" y="20219"/>
                  </a:cubicBezTo>
                  <a:cubicBezTo>
                    <a:pt x="101021" y="20219"/>
                    <a:pt x="100941" y="20235"/>
                    <a:pt x="100862" y="20269"/>
                  </a:cubicBezTo>
                  <a:cubicBezTo>
                    <a:pt x="100444" y="20501"/>
                    <a:pt x="99701" y="21036"/>
                    <a:pt x="99632" y="21802"/>
                  </a:cubicBezTo>
                  <a:cubicBezTo>
                    <a:pt x="99608" y="22104"/>
                    <a:pt x="99539" y="22359"/>
                    <a:pt x="99423" y="22615"/>
                  </a:cubicBezTo>
                  <a:cubicBezTo>
                    <a:pt x="99399" y="22661"/>
                    <a:pt x="99376" y="22708"/>
                    <a:pt x="99353" y="22754"/>
                  </a:cubicBezTo>
                  <a:cubicBezTo>
                    <a:pt x="99306" y="22801"/>
                    <a:pt x="99283" y="22824"/>
                    <a:pt x="99260" y="22870"/>
                  </a:cubicBezTo>
                  <a:cubicBezTo>
                    <a:pt x="99074" y="23103"/>
                    <a:pt x="98842" y="23288"/>
                    <a:pt x="98610" y="23451"/>
                  </a:cubicBezTo>
                  <a:lnTo>
                    <a:pt x="98494" y="23567"/>
                  </a:lnTo>
                  <a:lnTo>
                    <a:pt x="98354" y="23660"/>
                  </a:lnTo>
                  <a:lnTo>
                    <a:pt x="98308" y="23683"/>
                  </a:lnTo>
                  <a:cubicBezTo>
                    <a:pt x="97890" y="23985"/>
                    <a:pt x="97379" y="24287"/>
                    <a:pt x="96938" y="24566"/>
                  </a:cubicBezTo>
                  <a:cubicBezTo>
                    <a:pt x="96496" y="24798"/>
                    <a:pt x="96055" y="25100"/>
                    <a:pt x="95683" y="25425"/>
                  </a:cubicBezTo>
                  <a:cubicBezTo>
                    <a:pt x="95637" y="25471"/>
                    <a:pt x="95591" y="25541"/>
                    <a:pt x="95544" y="25611"/>
                  </a:cubicBezTo>
                  <a:cubicBezTo>
                    <a:pt x="95219" y="26029"/>
                    <a:pt x="94615" y="26842"/>
                    <a:pt x="93686" y="26865"/>
                  </a:cubicBezTo>
                  <a:lnTo>
                    <a:pt x="93477" y="26865"/>
                  </a:lnTo>
                  <a:cubicBezTo>
                    <a:pt x="93059" y="26865"/>
                    <a:pt x="92688" y="26842"/>
                    <a:pt x="92386" y="26795"/>
                  </a:cubicBezTo>
                  <a:cubicBezTo>
                    <a:pt x="92156" y="26778"/>
                    <a:pt x="91958" y="26767"/>
                    <a:pt x="91784" y="26767"/>
                  </a:cubicBezTo>
                  <a:cubicBezTo>
                    <a:pt x="91482" y="26767"/>
                    <a:pt x="91253" y="26800"/>
                    <a:pt x="91062" y="26888"/>
                  </a:cubicBezTo>
                  <a:cubicBezTo>
                    <a:pt x="90853" y="26981"/>
                    <a:pt x="90667" y="27097"/>
                    <a:pt x="90481" y="27213"/>
                  </a:cubicBezTo>
                  <a:cubicBezTo>
                    <a:pt x="89970" y="27538"/>
                    <a:pt x="89274" y="27956"/>
                    <a:pt x="88716" y="27956"/>
                  </a:cubicBezTo>
                  <a:cubicBezTo>
                    <a:pt x="87880" y="27980"/>
                    <a:pt x="86742" y="28003"/>
                    <a:pt x="84954" y="29048"/>
                  </a:cubicBezTo>
                  <a:cubicBezTo>
                    <a:pt x="84327" y="29419"/>
                    <a:pt x="83839" y="29721"/>
                    <a:pt x="83468" y="29977"/>
                  </a:cubicBezTo>
                  <a:cubicBezTo>
                    <a:pt x="82748" y="30418"/>
                    <a:pt x="82353" y="30674"/>
                    <a:pt x="81796" y="30790"/>
                  </a:cubicBezTo>
                  <a:cubicBezTo>
                    <a:pt x="80890" y="31045"/>
                    <a:pt x="80054" y="31486"/>
                    <a:pt x="79334" y="32090"/>
                  </a:cubicBezTo>
                  <a:cubicBezTo>
                    <a:pt x="79218" y="32160"/>
                    <a:pt x="79078" y="32230"/>
                    <a:pt x="78939" y="32276"/>
                  </a:cubicBezTo>
                  <a:cubicBezTo>
                    <a:pt x="78730" y="32369"/>
                    <a:pt x="78544" y="32439"/>
                    <a:pt x="78475" y="32624"/>
                  </a:cubicBezTo>
                  <a:lnTo>
                    <a:pt x="78428" y="32787"/>
                  </a:lnTo>
                  <a:lnTo>
                    <a:pt x="78498" y="32926"/>
                  </a:lnTo>
                  <a:cubicBezTo>
                    <a:pt x="78591" y="33066"/>
                    <a:pt x="78730" y="33135"/>
                    <a:pt x="78893" y="33159"/>
                  </a:cubicBezTo>
                  <a:cubicBezTo>
                    <a:pt x="78939" y="33159"/>
                    <a:pt x="79009" y="33205"/>
                    <a:pt x="79055" y="33228"/>
                  </a:cubicBezTo>
                  <a:cubicBezTo>
                    <a:pt x="78916" y="33414"/>
                    <a:pt x="78776" y="33600"/>
                    <a:pt x="78614" y="33786"/>
                  </a:cubicBezTo>
                  <a:lnTo>
                    <a:pt x="78428" y="34041"/>
                  </a:lnTo>
                  <a:cubicBezTo>
                    <a:pt x="78149" y="34366"/>
                    <a:pt x="77917" y="34715"/>
                    <a:pt x="77685" y="35086"/>
                  </a:cubicBezTo>
                  <a:cubicBezTo>
                    <a:pt x="77546" y="35342"/>
                    <a:pt x="77104" y="36085"/>
                    <a:pt x="77569" y="36758"/>
                  </a:cubicBezTo>
                  <a:cubicBezTo>
                    <a:pt x="77662" y="36874"/>
                    <a:pt x="77755" y="36967"/>
                    <a:pt x="77871" y="37060"/>
                  </a:cubicBezTo>
                  <a:cubicBezTo>
                    <a:pt x="77917" y="37107"/>
                    <a:pt x="77987" y="37176"/>
                    <a:pt x="78033" y="37223"/>
                  </a:cubicBezTo>
                  <a:lnTo>
                    <a:pt x="78080" y="37316"/>
                  </a:lnTo>
                  <a:cubicBezTo>
                    <a:pt x="78219" y="37594"/>
                    <a:pt x="78498" y="37803"/>
                    <a:pt x="78823" y="37850"/>
                  </a:cubicBezTo>
                  <a:cubicBezTo>
                    <a:pt x="79102" y="37850"/>
                    <a:pt x="79357" y="37803"/>
                    <a:pt x="79613" y="37687"/>
                  </a:cubicBezTo>
                  <a:cubicBezTo>
                    <a:pt x="79682" y="37664"/>
                    <a:pt x="79775" y="37618"/>
                    <a:pt x="79868" y="37594"/>
                  </a:cubicBezTo>
                  <a:cubicBezTo>
                    <a:pt x="79974" y="37565"/>
                    <a:pt x="80088" y="37549"/>
                    <a:pt x="80203" y="37549"/>
                  </a:cubicBezTo>
                  <a:cubicBezTo>
                    <a:pt x="80366" y="37549"/>
                    <a:pt x="80531" y="37582"/>
                    <a:pt x="80681" y="37664"/>
                  </a:cubicBezTo>
                  <a:cubicBezTo>
                    <a:pt x="80727" y="37687"/>
                    <a:pt x="80797" y="37710"/>
                    <a:pt x="80843" y="37734"/>
                  </a:cubicBezTo>
                  <a:cubicBezTo>
                    <a:pt x="80890" y="37757"/>
                    <a:pt x="80983" y="37803"/>
                    <a:pt x="81076" y="37850"/>
                  </a:cubicBezTo>
                  <a:cubicBezTo>
                    <a:pt x="81261" y="37919"/>
                    <a:pt x="81470" y="37966"/>
                    <a:pt x="81679" y="37989"/>
                  </a:cubicBezTo>
                  <a:cubicBezTo>
                    <a:pt x="81888" y="38012"/>
                    <a:pt x="82121" y="38012"/>
                    <a:pt x="82330" y="38012"/>
                  </a:cubicBezTo>
                  <a:cubicBezTo>
                    <a:pt x="82237" y="38012"/>
                    <a:pt x="82121" y="38036"/>
                    <a:pt x="82005" y="38036"/>
                  </a:cubicBezTo>
                  <a:lnTo>
                    <a:pt x="81679" y="38036"/>
                  </a:lnTo>
                  <a:cubicBezTo>
                    <a:pt x="81470" y="38036"/>
                    <a:pt x="81285" y="38059"/>
                    <a:pt x="81099" y="38128"/>
                  </a:cubicBezTo>
                  <a:lnTo>
                    <a:pt x="80890" y="38175"/>
                  </a:lnTo>
                  <a:lnTo>
                    <a:pt x="80402" y="38175"/>
                  </a:lnTo>
                  <a:cubicBezTo>
                    <a:pt x="80358" y="38173"/>
                    <a:pt x="80313" y="38171"/>
                    <a:pt x="80268" y="38171"/>
                  </a:cubicBezTo>
                  <a:cubicBezTo>
                    <a:pt x="79867" y="38171"/>
                    <a:pt x="79452" y="38263"/>
                    <a:pt x="79055" y="38430"/>
                  </a:cubicBezTo>
                  <a:cubicBezTo>
                    <a:pt x="79055" y="38430"/>
                    <a:pt x="77197" y="39359"/>
                    <a:pt x="76733" y="39986"/>
                  </a:cubicBezTo>
                  <a:cubicBezTo>
                    <a:pt x="76477" y="40335"/>
                    <a:pt x="75014" y="41287"/>
                    <a:pt x="74108" y="41287"/>
                  </a:cubicBezTo>
                  <a:lnTo>
                    <a:pt x="74016" y="41287"/>
                  </a:lnTo>
                  <a:cubicBezTo>
                    <a:pt x="73319" y="41217"/>
                    <a:pt x="71925" y="40497"/>
                    <a:pt x="71066" y="40079"/>
                  </a:cubicBezTo>
                  <a:cubicBezTo>
                    <a:pt x="70741" y="39893"/>
                    <a:pt x="70462" y="39754"/>
                    <a:pt x="70323" y="39708"/>
                  </a:cubicBezTo>
                  <a:cubicBezTo>
                    <a:pt x="69487" y="39452"/>
                    <a:pt x="68628" y="39313"/>
                    <a:pt x="67745" y="39290"/>
                  </a:cubicBezTo>
                  <a:cubicBezTo>
                    <a:pt x="67652" y="39290"/>
                    <a:pt x="67513" y="39313"/>
                    <a:pt x="67327" y="39336"/>
                  </a:cubicBezTo>
                  <a:cubicBezTo>
                    <a:pt x="66770" y="39406"/>
                    <a:pt x="66236" y="39429"/>
                    <a:pt x="65678" y="39452"/>
                  </a:cubicBezTo>
                  <a:cubicBezTo>
                    <a:pt x="64912" y="39452"/>
                    <a:pt x="64563" y="39336"/>
                    <a:pt x="64401" y="39243"/>
                  </a:cubicBezTo>
                  <a:cubicBezTo>
                    <a:pt x="64053" y="39034"/>
                    <a:pt x="63727" y="38802"/>
                    <a:pt x="63425" y="38547"/>
                  </a:cubicBezTo>
                  <a:cubicBezTo>
                    <a:pt x="63007" y="38221"/>
                    <a:pt x="62706" y="37989"/>
                    <a:pt x="62404" y="37966"/>
                  </a:cubicBezTo>
                  <a:lnTo>
                    <a:pt x="61753" y="37966"/>
                  </a:lnTo>
                  <a:cubicBezTo>
                    <a:pt x="60987" y="37966"/>
                    <a:pt x="59895" y="37989"/>
                    <a:pt x="59895" y="37989"/>
                  </a:cubicBezTo>
                  <a:lnTo>
                    <a:pt x="59594" y="37989"/>
                  </a:lnTo>
                  <a:lnTo>
                    <a:pt x="59594" y="38314"/>
                  </a:lnTo>
                  <a:cubicBezTo>
                    <a:pt x="59570" y="38500"/>
                    <a:pt x="59547" y="38663"/>
                    <a:pt x="59524" y="38848"/>
                  </a:cubicBezTo>
                  <a:cubicBezTo>
                    <a:pt x="59384" y="38825"/>
                    <a:pt x="59292" y="38756"/>
                    <a:pt x="59199" y="38686"/>
                  </a:cubicBezTo>
                  <a:cubicBezTo>
                    <a:pt x="59408" y="38361"/>
                    <a:pt x="59756" y="37850"/>
                    <a:pt x="59454" y="37455"/>
                  </a:cubicBezTo>
                  <a:cubicBezTo>
                    <a:pt x="59268" y="37223"/>
                    <a:pt x="58432" y="36503"/>
                    <a:pt x="58200" y="36317"/>
                  </a:cubicBezTo>
                  <a:cubicBezTo>
                    <a:pt x="57736" y="35713"/>
                    <a:pt x="57341" y="35040"/>
                    <a:pt x="57318" y="34854"/>
                  </a:cubicBezTo>
                  <a:cubicBezTo>
                    <a:pt x="57318" y="34831"/>
                    <a:pt x="57480" y="34738"/>
                    <a:pt x="57550" y="34668"/>
                  </a:cubicBezTo>
                  <a:cubicBezTo>
                    <a:pt x="57898" y="34506"/>
                    <a:pt x="58154" y="34204"/>
                    <a:pt x="58293" y="33855"/>
                  </a:cubicBezTo>
                  <a:cubicBezTo>
                    <a:pt x="58502" y="33205"/>
                    <a:pt x="58734" y="31812"/>
                    <a:pt x="57991" y="31161"/>
                  </a:cubicBezTo>
                  <a:cubicBezTo>
                    <a:pt x="57480" y="30720"/>
                    <a:pt x="56389" y="30441"/>
                    <a:pt x="55669" y="30441"/>
                  </a:cubicBezTo>
                  <a:cubicBezTo>
                    <a:pt x="55616" y="30436"/>
                    <a:pt x="55566" y="30433"/>
                    <a:pt x="55516" y="30433"/>
                  </a:cubicBezTo>
                  <a:cubicBezTo>
                    <a:pt x="55367" y="30433"/>
                    <a:pt x="55227" y="30459"/>
                    <a:pt x="55088" y="30511"/>
                  </a:cubicBezTo>
                  <a:cubicBezTo>
                    <a:pt x="54740" y="30650"/>
                    <a:pt x="54438" y="30836"/>
                    <a:pt x="54136" y="31068"/>
                  </a:cubicBezTo>
                  <a:cubicBezTo>
                    <a:pt x="53927" y="31231"/>
                    <a:pt x="53671" y="31394"/>
                    <a:pt x="53393" y="31486"/>
                  </a:cubicBezTo>
                  <a:lnTo>
                    <a:pt x="53137" y="31533"/>
                  </a:lnTo>
                  <a:cubicBezTo>
                    <a:pt x="52895" y="31576"/>
                    <a:pt x="52619" y="31618"/>
                    <a:pt x="52387" y="31618"/>
                  </a:cubicBezTo>
                  <a:cubicBezTo>
                    <a:pt x="52241" y="31618"/>
                    <a:pt x="52113" y="31601"/>
                    <a:pt x="52023" y="31556"/>
                  </a:cubicBezTo>
                  <a:cubicBezTo>
                    <a:pt x="51860" y="31440"/>
                    <a:pt x="51697" y="31324"/>
                    <a:pt x="51535" y="31184"/>
                  </a:cubicBezTo>
                  <a:cubicBezTo>
                    <a:pt x="51303" y="30952"/>
                    <a:pt x="51024" y="30790"/>
                    <a:pt x="50699" y="30697"/>
                  </a:cubicBezTo>
                  <a:cubicBezTo>
                    <a:pt x="50559" y="30674"/>
                    <a:pt x="50397" y="30650"/>
                    <a:pt x="50257" y="30650"/>
                  </a:cubicBezTo>
                  <a:lnTo>
                    <a:pt x="49723" y="30650"/>
                  </a:lnTo>
                  <a:cubicBezTo>
                    <a:pt x="49561" y="30488"/>
                    <a:pt x="49398" y="30302"/>
                    <a:pt x="49259" y="30116"/>
                  </a:cubicBezTo>
                  <a:cubicBezTo>
                    <a:pt x="49183" y="29875"/>
                    <a:pt x="48960" y="29741"/>
                    <a:pt x="48731" y="29741"/>
                  </a:cubicBezTo>
                  <a:cubicBezTo>
                    <a:pt x="48607" y="29741"/>
                    <a:pt x="48482" y="29780"/>
                    <a:pt x="48376" y="29861"/>
                  </a:cubicBezTo>
                  <a:cubicBezTo>
                    <a:pt x="47726" y="29327"/>
                    <a:pt x="47494" y="29327"/>
                    <a:pt x="47401" y="29327"/>
                  </a:cubicBezTo>
                  <a:lnTo>
                    <a:pt x="47285" y="29327"/>
                  </a:lnTo>
                  <a:lnTo>
                    <a:pt x="47215" y="29373"/>
                  </a:lnTo>
                  <a:cubicBezTo>
                    <a:pt x="46936" y="29536"/>
                    <a:pt x="46727" y="29814"/>
                    <a:pt x="46635" y="30139"/>
                  </a:cubicBezTo>
                  <a:cubicBezTo>
                    <a:pt x="46542" y="30465"/>
                    <a:pt x="46588" y="30813"/>
                    <a:pt x="46774" y="31092"/>
                  </a:cubicBezTo>
                  <a:cubicBezTo>
                    <a:pt x="46983" y="31463"/>
                    <a:pt x="47331" y="31719"/>
                    <a:pt x="47726" y="31812"/>
                  </a:cubicBezTo>
                  <a:cubicBezTo>
                    <a:pt x="47842" y="31835"/>
                    <a:pt x="47935" y="31881"/>
                    <a:pt x="48005" y="31951"/>
                  </a:cubicBezTo>
                  <a:lnTo>
                    <a:pt x="48144" y="32090"/>
                  </a:lnTo>
                  <a:cubicBezTo>
                    <a:pt x="48376" y="32253"/>
                    <a:pt x="48469" y="32555"/>
                    <a:pt x="48376" y="32810"/>
                  </a:cubicBezTo>
                  <a:cubicBezTo>
                    <a:pt x="48283" y="33135"/>
                    <a:pt x="48098" y="33414"/>
                    <a:pt x="47865" y="33646"/>
                  </a:cubicBezTo>
                  <a:cubicBezTo>
                    <a:pt x="47656" y="33809"/>
                    <a:pt x="47494" y="34064"/>
                    <a:pt x="47424" y="34320"/>
                  </a:cubicBezTo>
                  <a:cubicBezTo>
                    <a:pt x="47354" y="34645"/>
                    <a:pt x="47471" y="34993"/>
                    <a:pt x="47749" y="35179"/>
                  </a:cubicBezTo>
                  <a:lnTo>
                    <a:pt x="47865" y="35295"/>
                  </a:lnTo>
                  <a:cubicBezTo>
                    <a:pt x="47982" y="35388"/>
                    <a:pt x="48098" y="35527"/>
                    <a:pt x="48167" y="35667"/>
                  </a:cubicBezTo>
                  <a:cubicBezTo>
                    <a:pt x="48051" y="35899"/>
                    <a:pt x="48121" y="36178"/>
                    <a:pt x="48307" y="36340"/>
                  </a:cubicBezTo>
                  <a:cubicBezTo>
                    <a:pt x="48330" y="36387"/>
                    <a:pt x="48376" y="36410"/>
                    <a:pt x="48400" y="36433"/>
                  </a:cubicBezTo>
                  <a:cubicBezTo>
                    <a:pt x="48400" y="36503"/>
                    <a:pt x="48376" y="36596"/>
                    <a:pt x="48353" y="36665"/>
                  </a:cubicBezTo>
                  <a:cubicBezTo>
                    <a:pt x="48167" y="37200"/>
                    <a:pt x="48237" y="37989"/>
                    <a:pt x="48492" y="38268"/>
                  </a:cubicBezTo>
                  <a:cubicBezTo>
                    <a:pt x="48585" y="38361"/>
                    <a:pt x="48678" y="38454"/>
                    <a:pt x="48794" y="38523"/>
                  </a:cubicBezTo>
                  <a:cubicBezTo>
                    <a:pt x="48957" y="38639"/>
                    <a:pt x="49096" y="38756"/>
                    <a:pt x="49236" y="38895"/>
                  </a:cubicBezTo>
                  <a:cubicBezTo>
                    <a:pt x="49723" y="39522"/>
                    <a:pt x="49979" y="39708"/>
                    <a:pt x="50165" y="39777"/>
                  </a:cubicBezTo>
                  <a:cubicBezTo>
                    <a:pt x="50165" y="39870"/>
                    <a:pt x="50188" y="40010"/>
                    <a:pt x="50188" y="40079"/>
                  </a:cubicBezTo>
                  <a:cubicBezTo>
                    <a:pt x="50234" y="40474"/>
                    <a:pt x="50699" y="42100"/>
                    <a:pt x="51140" y="42286"/>
                  </a:cubicBezTo>
                  <a:lnTo>
                    <a:pt x="51256" y="42309"/>
                  </a:lnTo>
                  <a:cubicBezTo>
                    <a:pt x="51349" y="42355"/>
                    <a:pt x="51442" y="42378"/>
                    <a:pt x="51535" y="42425"/>
                  </a:cubicBezTo>
                  <a:cubicBezTo>
                    <a:pt x="51419" y="42773"/>
                    <a:pt x="51303" y="43400"/>
                    <a:pt x="51303" y="43493"/>
                  </a:cubicBezTo>
                  <a:lnTo>
                    <a:pt x="51303" y="43540"/>
                  </a:lnTo>
                  <a:lnTo>
                    <a:pt x="51372" y="44120"/>
                  </a:lnTo>
                  <a:cubicBezTo>
                    <a:pt x="51210" y="44585"/>
                    <a:pt x="51117" y="45096"/>
                    <a:pt x="51117" y="45607"/>
                  </a:cubicBezTo>
                  <a:lnTo>
                    <a:pt x="51117" y="45932"/>
                  </a:lnTo>
                  <a:cubicBezTo>
                    <a:pt x="51117" y="46419"/>
                    <a:pt x="51094" y="47000"/>
                    <a:pt x="51604" y="47325"/>
                  </a:cubicBezTo>
                  <a:cubicBezTo>
                    <a:pt x="51790" y="47511"/>
                    <a:pt x="51883" y="47743"/>
                    <a:pt x="51860" y="47999"/>
                  </a:cubicBezTo>
                  <a:cubicBezTo>
                    <a:pt x="51721" y="48184"/>
                    <a:pt x="51628" y="48417"/>
                    <a:pt x="51581" y="48649"/>
                  </a:cubicBezTo>
                  <a:cubicBezTo>
                    <a:pt x="51558" y="48788"/>
                    <a:pt x="51581" y="48904"/>
                    <a:pt x="51651" y="49021"/>
                  </a:cubicBezTo>
                  <a:cubicBezTo>
                    <a:pt x="51651" y="49039"/>
                    <a:pt x="51681" y="49073"/>
                    <a:pt x="51693" y="49073"/>
                  </a:cubicBezTo>
                  <a:cubicBezTo>
                    <a:pt x="51694" y="49073"/>
                    <a:pt x="51695" y="49073"/>
                    <a:pt x="51695" y="49073"/>
                  </a:cubicBezTo>
                  <a:lnTo>
                    <a:pt x="51695" y="49073"/>
                  </a:lnTo>
                  <a:cubicBezTo>
                    <a:pt x="51672" y="49139"/>
                    <a:pt x="51627" y="49184"/>
                    <a:pt x="51604" y="49230"/>
                  </a:cubicBezTo>
                  <a:cubicBezTo>
                    <a:pt x="51442" y="49439"/>
                    <a:pt x="51349" y="49671"/>
                    <a:pt x="51303" y="49926"/>
                  </a:cubicBezTo>
                  <a:cubicBezTo>
                    <a:pt x="51210" y="50135"/>
                    <a:pt x="51094" y="50321"/>
                    <a:pt x="50931" y="50460"/>
                  </a:cubicBezTo>
                  <a:lnTo>
                    <a:pt x="50885" y="50530"/>
                  </a:lnTo>
                  <a:cubicBezTo>
                    <a:pt x="50792" y="50600"/>
                    <a:pt x="50722" y="50716"/>
                    <a:pt x="50676" y="50855"/>
                  </a:cubicBezTo>
                  <a:cubicBezTo>
                    <a:pt x="50652" y="51018"/>
                    <a:pt x="50745" y="51204"/>
                    <a:pt x="50908" y="51273"/>
                  </a:cubicBezTo>
                  <a:cubicBezTo>
                    <a:pt x="50954" y="51296"/>
                    <a:pt x="51001" y="51343"/>
                    <a:pt x="51024" y="51413"/>
                  </a:cubicBezTo>
                  <a:cubicBezTo>
                    <a:pt x="51047" y="51482"/>
                    <a:pt x="51070" y="51552"/>
                    <a:pt x="51070" y="51645"/>
                  </a:cubicBezTo>
                  <a:cubicBezTo>
                    <a:pt x="51140" y="51947"/>
                    <a:pt x="51163" y="52249"/>
                    <a:pt x="51163" y="52551"/>
                  </a:cubicBezTo>
                  <a:cubicBezTo>
                    <a:pt x="51117" y="52829"/>
                    <a:pt x="51001" y="53387"/>
                    <a:pt x="51349" y="53712"/>
                  </a:cubicBezTo>
                  <a:cubicBezTo>
                    <a:pt x="51488" y="53805"/>
                    <a:pt x="51651" y="53898"/>
                    <a:pt x="51837" y="53967"/>
                  </a:cubicBezTo>
                  <a:cubicBezTo>
                    <a:pt x="51953" y="54014"/>
                    <a:pt x="52069" y="54060"/>
                    <a:pt x="52185" y="54153"/>
                  </a:cubicBezTo>
                  <a:cubicBezTo>
                    <a:pt x="52208" y="54176"/>
                    <a:pt x="52208" y="54199"/>
                    <a:pt x="52208" y="54246"/>
                  </a:cubicBezTo>
                  <a:cubicBezTo>
                    <a:pt x="52278" y="54617"/>
                    <a:pt x="52510" y="54943"/>
                    <a:pt x="52859" y="55105"/>
                  </a:cubicBezTo>
                  <a:lnTo>
                    <a:pt x="53091" y="55245"/>
                  </a:lnTo>
                  <a:lnTo>
                    <a:pt x="53091" y="55245"/>
                  </a:lnTo>
                  <a:lnTo>
                    <a:pt x="52789" y="55221"/>
                  </a:lnTo>
                  <a:cubicBezTo>
                    <a:pt x="52650" y="55221"/>
                    <a:pt x="52557" y="55198"/>
                    <a:pt x="52510" y="55198"/>
                  </a:cubicBezTo>
                  <a:cubicBezTo>
                    <a:pt x="52371" y="55175"/>
                    <a:pt x="52208" y="55128"/>
                    <a:pt x="52023" y="55082"/>
                  </a:cubicBezTo>
                  <a:cubicBezTo>
                    <a:pt x="51813" y="55012"/>
                    <a:pt x="51581" y="54966"/>
                    <a:pt x="51326" y="54943"/>
                  </a:cubicBezTo>
                  <a:lnTo>
                    <a:pt x="51303" y="54896"/>
                  </a:lnTo>
                  <a:lnTo>
                    <a:pt x="51070" y="54989"/>
                  </a:lnTo>
                  <a:lnTo>
                    <a:pt x="50699" y="55105"/>
                  </a:lnTo>
                  <a:lnTo>
                    <a:pt x="50722" y="55152"/>
                  </a:lnTo>
                  <a:cubicBezTo>
                    <a:pt x="50513" y="55245"/>
                    <a:pt x="50304" y="55361"/>
                    <a:pt x="50095" y="55523"/>
                  </a:cubicBezTo>
                  <a:cubicBezTo>
                    <a:pt x="49538" y="55639"/>
                    <a:pt x="48957" y="55709"/>
                    <a:pt x="48353" y="55709"/>
                  </a:cubicBezTo>
                  <a:cubicBezTo>
                    <a:pt x="48237" y="55709"/>
                    <a:pt x="48144" y="55709"/>
                    <a:pt x="48028" y="55686"/>
                  </a:cubicBezTo>
                  <a:cubicBezTo>
                    <a:pt x="47749" y="55523"/>
                    <a:pt x="47540" y="55268"/>
                    <a:pt x="47401" y="54989"/>
                  </a:cubicBezTo>
                  <a:cubicBezTo>
                    <a:pt x="47517" y="54919"/>
                    <a:pt x="47610" y="54850"/>
                    <a:pt x="47726" y="54780"/>
                  </a:cubicBezTo>
                  <a:cubicBezTo>
                    <a:pt x="47958" y="54664"/>
                    <a:pt x="48167" y="54571"/>
                    <a:pt x="48167" y="54316"/>
                  </a:cubicBezTo>
                  <a:cubicBezTo>
                    <a:pt x="48167" y="54223"/>
                    <a:pt x="48121" y="54107"/>
                    <a:pt x="48051" y="54037"/>
                  </a:cubicBezTo>
                  <a:cubicBezTo>
                    <a:pt x="48330" y="53596"/>
                    <a:pt x="48237" y="53340"/>
                    <a:pt x="48051" y="53201"/>
                  </a:cubicBezTo>
                  <a:cubicBezTo>
                    <a:pt x="47935" y="53061"/>
                    <a:pt x="47773" y="52969"/>
                    <a:pt x="47587" y="52969"/>
                  </a:cubicBezTo>
                  <a:cubicBezTo>
                    <a:pt x="47447" y="52969"/>
                    <a:pt x="47308" y="53015"/>
                    <a:pt x="47215" y="53108"/>
                  </a:cubicBezTo>
                  <a:cubicBezTo>
                    <a:pt x="46867" y="53224"/>
                    <a:pt x="46518" y="53340"/>
                    <a:pt x="46147" y="53387"/>
                  </a:cubicBezTo>
                  <a:cubicBezTo>
                    <a:pt x="46034" y="53335"/>
                    <a:pt x="45908" y="53307"/>
                    <a:pt x="45782" y="53307"/>
                  </a:cubicBezTo>
                  <a:cubicBezTo>
                    <a:pt x="45622" y="53307"/>
                    <a:pt x="45464" y="53353"/>
                    <a:pt x="45334" y="53456"/>
                  </a:cubicBezTo>
                  <a:cubicBezTo>
                    <a:pt x="45171" y="53549"/>
                    <a:pt x="45032" y="53665"/>
                    <a:pt x="44916" y="53805"/>
                  </a:cubicBezTo>
                  <a:cubicBezTo>
                    <a:pt x="44846" y="53921"/>
                    <a:pt x="44730" y="54037"/>
                    <a:pt x="44591" y="54107"/>
                  </a:cubicBezTo>
                  <a:cubicBezTo>
                    <a:pt x="44405" y="54199"/>
                    <a:pt x="44219" y="54269"/>
                    <a:pt x="44010" y="54316"/>
                  </a:cubicBezTo>
                  <a:lnTo>
                    <a:pt x="43755" y="54316"/>
                  </a:lnTo>
                  <a:lnTo>
                    <a:pt x="43615" y="54339"/>
                  </a:lnTo>
                  <a:cubicBezTo>
                    <a:pt x="43360" y="54432"/>
                    <a:pt x="43151" y="54571"/>
                    <a:pt x="42942" y="54734"/>
                  </a:cubicBezTo>
                  <a:cubicBezTo>
                    <a:pt x="42919" y="54780"/>
                    <a:pt x="42896" y="54780"/>
                    <a:pt x="42896" y="54803"/>
                  </a:cubicBezTo>
                  <a:lnTo>
                    <a:pt x="42826" y="54803"/>
                  </a:lnTo>
                  <a:cubicBezTo>
                    <a:pt x="42477" y="54850"/>
                    <a:pt x="42152" y="54989"/>
                    <a:pt x="41850" y="55175"/>
                  </a:cubicBezTo>
                  <a:lnTo>
                    <a:pt x="41734" y="55221"/>
                  </a:lnTo>
                  <a:lnTo>
                    <a:pt x="41688" y="55337"/>
                  </a:lnTo>
                  <a:lnTo>
                    <a:pt x="41595" y="55546"/>
                  </a:lnTo>
                  <a:cubicBezTo>
                    <a:pt x="41595" y="55314"/>
                    <a:pt x="41595" y="54385"/>
                    <a:pt x="41293" y="54269"/>
                  </a:cubicBezTo>
                  <a:lnTo>
                    <a:pt x="41200" y="54199"/>
                  </a:lnTo>
                  <a:lnTo>
                    <a:pt x="41107" y="54199"/>
                  </a:lnTo>
                  <a:cubicBezTo>
                    <a:pt x="40945" y="54223"/>
                    <a:pt x="40782" y="54269"/>
                    <a:pt x="40643" y="54339"/>
                  </a:cubicBezTo>
                  <a:cubicBezTo>
                    <a:pt x="40805" y="53874"/>
                    <a:pt x="40898" y="53596"/>
                    <a:pt x="40759" y="53363"/>
                  </a:cubicBezTo>
                  <a:cubicBezTo>
                    <a:pt x="40689" y="53247"/>
                    <a:pt x="40550" y="53178"/>
                    <a:pt x="40411" y="53154"/>
                  </a:cubicBezTo>
                  <a:cubicBezTo>
                    <a:pt x="39876" y="53271"/>
                    <a:pt x="39365" y="53503"/>
                    <a:pt x="38901" y="53805"/>
                  </a:cubicBezTo>
                  <a:cubicBezTo>
                    <a:pt x="38855" y="53851"/>
                    <a:pt x="38808" y="53898"/>
                    <a:pt x="38785" y="53944"/>
                  </a:cubicBezTo>
                  <a:cubicBezTo>
                    <a:pt x="38738" y="54014"/>
                    <a:pt x="38646" y="54153"/>
                    <a:pt x="38599" y="54176"/>
                  </a:cubicBezTo>
                  <a:cubicBezTo>
                    <a:pt x="38529" y="54176"/>
                    <a:pt x="38460" y="54223"/>
                    <a:pt x="38413" y="54246"/>
                  </a:cubicBezTo>
                  <a:lnTo>
                    <a:pt x="38367" y="54223"/>
                  </a:lnTo>
                  <a:cubicBezTo>
                    <a:pt x="38018" y="54037"/>
                    <a:pt x="37670" y="53898"/>
                    <a:pt x="37275" y="53828"/>
                  </a:cubicBezTo>
                  <a:lnTo>
                    <a:pt x="37136" y="53828"/>
                  </a:lnTo>
                  <a:lnTo>
                    <a:pt x="37066" y="53874"/>
                  </a:lnTo>
                  <a:cubicBezTo>
                    <a:pt x="36857" y="53990"/>
                    <a:pt x="36718" y="54176"/>
                    <a:pt x="36671" y="54408"/>
                  </a:cubicBezTo>
                  <a:cubicBezTo>
                    <a:pt x="36648" y="54548"/>
                    <a:pt x="36695" y="54687"/>
                    <a:pt x="36788" y="54780"/>
                  </a:cubicBezTo>
                  <a:cubicBezTo>
                    <a:pt x="36695" y="54873"/>
                    <a:pt x="36602" y="54943"/>
                    <a:pt x="36486" y="55012"/>
                  </a:cubicBezTo>
                  <a:cubicBezTo>
                    <a:pt x="36370" y="54989"/>
                    <a:pt x="36253" y="54966"/>
                    <a:pt x="36137" y="54919"/>
                  </a:cubicBezTo>
                  <a:cubicBezTo>
                    <a:pt x="36068" y="54873"/>
                    <a:pt x="35998" y="54850"/>
                    <a:pt x="35905" y="54850"/>
                  </a:cubicBezTo>
                  <a:cubicBezTo>
                    <a:pt x="35580" y="54850"/>
                    <a:pt x="35348" y="55291"/>
                    <a:pt x="35278" y="55430"/>
                  </a:cubicBezTo>
                  <a:cubicBezTo>
                    <a:pt x="35232" y="55523"/>
                    <a:pt x="35185" y="55616"/>
                    <a:pt x="35162" y="55709"/>
                  </a:cubicBezTo>
                  <a:cubicBezTo>
                    <a:pt x="35139" y="55872"/>
                    <a:pt x="35069" y="56011"/>
                    <a:pt x="34953" y="56104"/>
                  </a:cubicBezTo>
                  <a:cubicBezTo>
                    <a:pt x="34860" y="56197"/>
                    <a:pt x="34790" y="56290"/>
                    <a:pt x="34697" y="56406"/>
                  </a:cubicBezTo>
                  <a:lnTo>
                    <a:pt x="34605" y="56545"/>
                  </a:lnTo>
                  <a:cubicBezTo>
                    <a:pt x="34488" y="56428"/>
                    <a:pt x="34335" y="56376"/>
                    <a:pt x="34174" y="56376"/>
                  </a:cubicBezTo>
                  <a:cubicBezTo>
                    <a:pt x="34078" y="56376"/>
                    <a:pt x="33980" y="56394"/>
                    <a:pt x="33885" y="56429"/>
                  </a:cubicBezTo>
                  <a:cubicBezTo>
                    <a:pt x="33954" y="56243"/>
                    <a:pt x="33885" y="56034"/>
                    <a:pt x="33722" y="55918"/>
                  </a:cubicBezTo>
                  <a:cubicBezTo>
                    <a:pt x="33559" y="55802"/>
                    <a:pt x="33374" y="55709"/>
                    <a:pt x="33188" y="55639"/>
                  </a:cubicBezTo>
                  <a:cubicBezTo>
                    <a:pt x="33118" y="55616"/>
                    <a:pt x="33049" y="55593"/>
                    <a:pt x="33002" y="55570"/>
                  </a:cubicBezTo>
                  <a:lnTo>
                    <a:pt x="32909" y="55500"/>
                  </a:lnTo>
                  <a:cubicBezTo>
                    <a:pt x="32584" y="55337"/>
                    <a:pt x="32305" y="55128"/>
                    <a:pt x="32096" y="54873"/>
                  </a:cubicBezTo>
                  <a:lnTo>
                    <a:pt x="32189" y="54664"/>
                  </a:lnTo>
                  <a:cubicBezTo>
                    <a:pt x="32375" y="54292"/>
                    <a:pt x="32491" y="54037"/>
                    <a:pt x="32422" y="53758"/>
                  </a:cubicBezTo>
                  <a:cubicBezTo>
                    <a:pt x="32329" y="53503"/>
                    <a:pt x="31516" y="52852"/>
                    <a:pt x="31493" y="52852"/>
                  </a:cubicBezTo>
                  <a:lnTo>
                    <a:pt x="31307" y="52690"/>
                  </a:lnTo>
                  <a:cubicBezTo>
                    <a:pt x="31075" y="52551"/>
                    <a:pt x="30866" y="52388"/>
                    <a:pt x="30703" y="52179"/>
                  </a:cubicBezTo>
                  <a:cubicBezTo>
                    <a:pt x="30703" y="51900"/>
                    <a:pt x="30749" y="51622"/>
                    <a:pt x="30796" y="51343"/>
                  </a:cubicBezTo>
                  <a:cubicBezTo>
                    <a:pt x="30842" y="51180"/>
                    <a:pt x="30819" y="51018"/>
                    <a:pt x="30726" y="50878"/>
                  </a:cubicBezTo>
                  <a:cubicBezTo>
                    <a:pt x="30587" y="50716"/>
                    <a:pt x="30401" y="50646"/>
                    <a:pt x="30192" y="50646"/>
                  </a:cubicBezTo>
                  <a:lnTo>
                    <a:pt x="30076" y="50646"/>
                  </a:lnTo>
                  <a:cubicBezTo>
                    <a:pt x="29913" y="50646"/>
                    <a:pt x="29751" y="50646"/>
                    <a:pt x="29565" y="50623"/>
                  </a:cubicBezTo>
                  <a:lnTo>
                    <a:pt x="29542" y="50553"/>
                  </a:lnTo>
                  <a:cubicBezTo>
                    <a:pt x="29774" y="50553"/>
                    <a:pt x="29960" y="50368"/>
                    <a:pt x="29960" y="50158"/>
                  </a:cubicBezTo>
                  <a:cubicBezTo>
                    <a:pt x="29960" y="49973"/>
                    <a:pt x="29890" y="49833"/>
                    <a:pt x="29774" y="49717"/>
                  </a:cubicBezTo>
                  <a:cubicBezTo>
                    <a:pt x="30029" y="49555"/>
                    <a:pt x="30192" y="49299"/>
                    <a:pt x="30262" y="49021"/>
                  </a:cubicBezTo>
                  <a:cubicBezTo>
                    <a:pt x="30262" y="48974"/>
                    <a:pt x="30285" y="48928"/>
                    <a:pt x="30308" y="48881"/>
                  </a:cubicBezTo>
                  <a:cubicBezTo>
                    <a:pt x="30378" y="48695"/>
                    <a:pt x="30355" y="48486"/>
                    <a:pt x="30238" y="48324"/>
                  </a:cubicBezTo>
                  <a:cubicBezTo>
                    <a:pt x="30152" y="48223"/>
                    <a:pt x="30029" y="48166"/>
                    <a:pt x="29898" y="48166"/>
                  </a:cubicBezTo>
                  <a:cubicBezTo>
                    <a:pt x="29819" y="48166"/>
                    <a:pt x="29737" y="48187"/>
                    <a:pt x="29658" y="48231"/>
                  </a:cubicBezTo>
                  <a:cubicBezTo>
                    <a:pt x="29426" y="48301"/>
                    <a:pt x="29193" y="48417"/>
                    <a:pt x="28961" y="48556"/>
                  </a:cubicBezTo>
                  <a:cubicBezTo>
                    <a:pt x="28984" y="48417"/>
                    <a:pt x="28984" y="48254"/>
                    <a:pt x="28961" y="48115"/>
                  </a:cubicBezTo>
                  <a:cubicBezTo>
                    <a:pt x="28868" y="47790"/>
                    <a:pt x="28566" y="47557"/>
                    <a:pt x="28218" y="47557"/>
                  </a:cubicBezTo>
                  <a:cubicBezTo>
                    <a:pt x="28125" y="47557"/>
                    <a:pt x="28009" y="47581"/>
                    <a:pt x="27939" y="47650"/>
                  </a:cubicBezTo>
                  <a:cubicBezTo>
                    <a:pt x="27870" y="47720"/>
                    <a:pt x="27800" y="47790"/>
                    <a:pt x="27754" y="47859"/>
                  </a:cubicBezTo>
                  <a:cubicBezTo>
                    <a:pt x="27707" y="47929"/>
                    <a:pt x="27661" y="48022"/>
                    <a:pt x="27591" y="48068"/>
                  </a:cubicBezTo>
                  <a:cubicBezTo>
                    <a:pt x="27498" y="48161"/>
                    <a:pt x="27428" y="48231"/>
                    <a:pt x="27382" y="48277"/>
                  </a:cubicBezTo>
                  <a:cubicBezTo>
                    <a:pt x="27289" y="48254"/>
                    <a:pt x="27219" y="48208"/>
                    <a:pt x="27126" y="48184"/>
                  </a:cubicBezTo>
                  <a:cubicBezTo>
                    <a:pt x="26894" y="47975"/>
                    <a:pt x="26592" y="47859"/>
                    <a:pt x="26290" y="47836"/>
                  </a:cubicBezTo>
                  <a:cubicBezTo>
                    <a:pt x="26198" y="47790"/>
                    <a:pt x="26105" y="47790"/>
                    <a:pt x="26035" y="47790"/>
                  </a:cubicBezTo>
                  <a:cubicBezTo>
                    <a:pt x="25803" y="47790"/>
                    <a:pt x="25594" y="47883"/>
                    <a:pt x="25431" y="48045"/>
                  </a:cubicBezTo>
                  <a:lnTo>
                    <a:pt x="25245" y="48208"/>
                  </a:lnTo>
                  <a:cubicBezTo>
                    <a:pt x="25159" y="48175"/>
                    <a:pt x="25073" y="48158"/>
                    <a:pt x="24989" y="48158"/>
                  </a:cubicBezTo>
                  <a:cubicBezTo>
                    <a:pt x="24892" y="48158"/>
                    <a:pt x="24798" y="48181"/>
                    <a:pt x="24711" y="48231"/>
                  </a:cubicBezTo>
                  <a:cubicBezTo>
                    <a:pt x="24595" y="48277"/>
                    <a:pt x="24502" y="48301"/>
                    <a:pt x="24409" y="48324"/>
                  </a:cubicBezTo>
                  <a:cubicBezTo>
                    <a:pt x="24223" y="48347"/>
                    <a:pt x="24038" y="48463"/>
                    <a:pt x="23898" y="48602"/>
                  </a:cubicBezTo>
                  <a:lnTo>
                    <a:pt x="23782" y="48719"/>
                  </a:lnTo>
                  <a:cubicBezTo>
                    <a:pt x="23736" y="48626"/>
                    <a:pt x="23666" y="48556"/>
                    <a:pt x="23573" y="48510"/>
                  </a:cubicBezTo>
                  <a:cubicBezTo>
                    <a:pt x="23504" y="48440"/>
                    <a:pt x="23411" y="48393"/>
                    <a:pt x="23295" y="48393"/>
                  </a:cubicBezTo>
                  <a:cubicBezTo>
                    <a:pt x="23248" y="48393"/>
                    <a:pt x="22946" y="48417"/>
                    <a:pt x="22900" y="48812"/>
                  </a:cubicBezTo>
                  <a:lnTo>
                    <a:pt x="22900" y="48974"/>
                  </a:lnTo>
                  <a:cubicBezTo>
                    <a:pt x="22853" y="48881"/>
                    <a:pt x="22760" y="48788"/>
                    <a:pt x="22667" y="48742"/>
                  </a:cubicBezTo>
                  <a:lnTo>
                    <a:pt x="22505" y="48602"/>
                  </a:lnTo>
                  <a:cubicBezTo>
                    <a:pt x="22296" y="48417"/>
                    <a:pt x="22017" y="48301"/>
                    <a:pt x="21739" y="48277"/>
                  </a:cubicBezTo>
                  <a:lnTo>
                    <a:pt x="21599" y="48277"/>
                  </a:lnTo>
                  <a:lnTo>
                    <a:pt x="21460" y="48324"/>
                  </a:lnTo>
                  <a:cubicBezTo>
                    <a:pt x="21111" y="48393"/>
                    <a:pt x="20531" y="48510"/>
                    <a:pt x="20229" y="48858"/>
                  </a:cubicBezTo>
                  <a:cubicBezTo>
                    <a:pt x="20090" y="49021"/>
                    <a:pt x="19927" y="49183"/>
                    <a:pt x="19764" y="49322"/>
                  </a:cubicBezTo>
                  <a:cubicBezTo>
                    <a:pt x="19439" y="49601"/>
                    <a:pt x="19323" y="49717"/>
                    <a:pt x="19323" y="49903"/>
                  </a:cubicBezTo>
                  <a:lnTo>
                    <a:pt x="19346" y="50066"/>
                  </a:lnTo>
                  <a:lnTo>
                    <a:pt x="19416" y="50158"/>
                  </a:lnTo>
                  <a:cubicBezTo>
                    <a:pt x="19555" y="50321"/>
                    <a:pt x="19718" y="50460"/>
                    <a:pt x="19904" y="50577"/>
                  </a:cubicBezTo>
                  <a:cubicBezTo>
                    <a:pt x="20043" y="50646"/>
                    <a:pt x="20183" y="50739"/>
                    <a:pt x="20322" y="50832"/>
                  </a:cubicBezTo>
                  <a:cubicBezTo>
                    <a:pt x="20299" y="50855"/>
                    <a:pt x="20252" y="50878"/>
                    <a:pt x="20229" y="50902"/>
                  </a:cubicBezTo>
                  <a:cubicBezTo>
                    <a:pt x="20136" y="50995"/>
                    <a:pt x="20043" y="51087"/>
                    <a:pt x="19973" y="51227"/>
                  </a:cubicBezTo>
                  <a:lnTo>
                    <a:pt x="19881" y="51389"/>
                  </a:lnTo>
                  <a:lnTo>
                    <a:pt x="19857" y="51575"/>
                  </a:lnTo>
                  <a:cubicBezTo>
                    <a:pt x="19857" y="51622"/>
                    <a:pt x="19857" y="51668"/>
                    <a:pt x="19857" y="51738"/>
                  </a:cubicBezTo>
                  <a:cubicBezTo>
                    <a:pt x="19857" y="51784"/>
                    <a:pt x="19881" y="51831"/>
                    <a:pt x="19904" y="51900"/>
                  </a:cubicBezTo>
                  <a:cubicBezTo>
                    <a:pt x="19927" y="51947"/>
                    <a:pt x="19950" y="51993"/>
                    <a:pt x="19950" y="51993"/>
                  </a:cubicBezTo>
                  <a:cubicBezTo>
                    <a:pt x="19904" y="52016"/>
                    <a:pt x="19857" y="52016"/>
                    <a:pt x="19788" y="52016"/>
                  </a:cubicBezTo>
                  <a:cubicBezTo>
                    <a:pt x="19718" y="52016"/>
                    <a:pt x="19625" y="51993"/>
                    <a:pt x="19532" y="51970"/>
                  </a:cubicBezTo>
                  <a:cubicBezTo>
                    <a:pt x="19393" y="51598"/>
                    <a:pt x="19114" y="51296"/>
                    <a:pt x="18743" y="51134"/>
                  </a:cubicBezTo>
                  <a:cubicBezTo>
                    <a:pt x="18673" y="51111"/>
                    <a:pt x="18580" y="51111"/>
                    <a:pt x="18510" y="51111"/>
                  </a:cubicBezTo>
                  <a:lnTo>
                    <a:pt x="18417" y="51111"/>
                  </a:lnTo>
                  <a:cubicBezTo>
                    <a:pt x="18301" y="51134"/>
                    <a:pt x="18162" y="51157"/>
                    <a:pt x="18046" y="51180"/>
                  </a:cubicBezTo>
                  <a:cubicBezTo>
                    <a:pt x="17930" y="51227"/>
                    <a:pt x="17814" y="51250"/>
                    <a:pt x="17674" y="51250"/>
                  </a:cubicBezTo>
                  <a:cubicBezTo>
                    <a:pt x="17605" y="51180"/>
                    <a:pt x="17535" y="51111"/>
                    <a:pt x="17465" y="51041"/>
                  </a:cubicBezTo>
                  <a:cubicBezTo>
                    <a:pt x="17163" y="50739"/>
                    <a:pt x="16954" y="50553"/>
                    <a:pt x="16722" y="50553"/>
                  </a:cubicBezTo>
                  <a:lnTo>
                    <a:pt x="16606" y="50553"/>
                  </a:lnTo>
                  <a:cubicBezTo>
                    <a:pt x="16327" y="50646"/>
                    <a:pt x="16072" y="50855"/>
                    <a:pt x="15886" y="51111"/>
                  </a:cubicBezTo>
                  <a:cubicBezTo>
                    <a:pt x="15840" y="51157"/>
                    <a:pt x="15793" y="51204"/>
                    <a:pt x="15724" y="51250"/>
                  </a:cubicBezTo>
                  <a:lnTo>
                    <a:pt x="15584" y="51389"/>
                  </a:lnTo>
                  <a:lnTo>
                    <a:pt x="15584" y="51366"/>
                  </a:lnTo>
                  <a:lnTo>
                    <a:pt x="15584" y="51296"/>
                  </a:lnTo>
                  <a:cubicBezTo>
                    <a:pt x="15259" y="50414"/>
                    <a:pt x="15004" y="50414"/>
                    <a:pt x="14864" y="50414"/>
                  </a:cubicBezTo>
                  <a:lnTo>
                    <a:pt x="14702" y="50414"/>
                  </a:lnTo>
                  <a:lnTo>
                    <a:pt x="14632" y="50507"/>
                  </a:lnTo>
                  <a:cubicBezTo>
                    <a:pt x="14702" y="50275"/>
                    <a:pt x="14586" y="50019"/>
                    <a:pt x="14400" y="49926"/>
                  </a:cubicBezTo>
                  <a:cubicBezTo>
                    <a:pt x="14353" y="49903"/>
                    <a:pt x="14307" y="49880"/>
                    <a:pt x="14284" y="49833"/>
                  </a:cubicBezTo>
                  <a:cubicBezTo>
                    <a:pt x="14103" y="49671"/>
                    <a:pt x="13852" y="49578"/>
                    <a:pt x="13596" y="49578"/>
                  </a:cubicBezTo>
                  <a:cubicBezTo>
                    <a:pt x="13523" y="49578"/>
                    <a:pt x="13450" y="49586"/>
                    <a:pt x="13378" y="49601"/>
                  </a:cubicBezTo>
                  <a:cubicBezTo>
                    <a:pt x="13006" y="49717"/>
                    <a:pt x="12728" y="49833"/>
                    <a:pt x="12635" y="50089"/>
                  </a:cubicBezTo>
                  <a:cubicBezTo>
                    <a:pt x="12565" y="50205"/>
                    <a:pt x="12588" y="50368"/>
                    <a:pt x="12658" y="50484"/>
                  </a:cubicBezTo>
                  <a:lnTo>
                    <a:pt x="12681" y="50530"/>
                  </a:lnTo>
                  <a:lnTo>
                    <a:pt x="12542" y="50577"/>
                  </a:lnTo>
                  <a:lnTo>
                    <a:pt x="12449" y="50577"/>
                  </a:lnTo>
                  <a:cubicBezTo>
                    <a:pt x="12263" y="50577"/>
                    <a:pt x="12077" y="50646"/>
                    <a:pt x="11938" y="50786"/>
                  </a:cubicBezTo>
                  <a:cubicBezTo>
                    <a:pt x="11803" y="50718"/>
                    <a:pt x="11652" y="50682"/>
                    <a:pt x="11503" y="50682"/>
                  </a:cubicBezTo>
                  <a:cubicBezTo>
                    <a:pt x="11397" y="50682"/>
                    <a:pt x="11292" y="50700"/>
                    <a:pt x="11195" y="50739"/>
                  </a:cubicBezTo>
                  <a:cubicBezTo>
                    <a:pt x="10498" y="50902"/>
                    <a:pt x="9918" y="51296"/>
                    <a:pt x="9778" y="51668"/>
                  </a:cubicBezTo>
                  <a:cubicBezTo>
                    <a:pt x="9709" y="51715"/>
                    <a:pt x="9616" y="51738"/>
                    <a:pt x="9546" y="51738"/>
                  </a:cubicBezTo>
                  <a:cubicBezTo>
                    <a:pt x="9314" y="51413"/>
                    <a:pt x="8640" y="50762"/>
                    <a:pt x="8129" y="50762"/>
                  </a:cubicBezTo>
                  <a:cubicBezTo>
                    <a:pt x="8060" y="50762"/>
                    <a:pt x="7990" y="50786"/>
                    <a:pt x="7897" y="50809"/>
                  </a:cubicBezTo>
                  <a:cubicBezTo>
                    <a:pt x="7688" y="50925"/>
                    <a:pt x="7456" y="51041"/>
                    <a:pt x="7247" y="51204"/>
                  </a:cubicBezTo>
                  <a:cubicBezTo>
                    <a:pt x="7107" y="51273"/>
                    <a:pt x="6991" y="51366"/>
                    <a:pt x="6852" y="51413"/>
                  </a:cubicBezTo>
                  <a:lnTo>
                    <a:pt x="6666" y="51413"/>
                  </a:lnTo>
                  <a:cubicBezTo>
                    <a:pt x="6643" y="51411"/>
                    <a:pt x="6619" y="51410"/>
                    <a:pt x="6596" y="51410"/>
                  </a:cubicBezTo>
                  <a:cubicBezTo>
                    <a:pt x="6338" y="51410"/>
                    <a:pt x="6070" y="51525"/>
                    <a:pt x="5900" y="51738"/>
                  </a:cubicBezTo>
                  <a:cubicBezTo>
                    <a:pt x="5877" y="51784"/>
                    <a:pt x="5830" y="51807"/>
                    <a:pt x="5807" y="51854"/>
                  </a:cubicBezTo>
                  <a:cubicBezTo>
                    <a:pt x="5760" y="51854"/>
                    <a:pt x="5668" y="51854"/>
                    <a:pt x="5575" y="51831"/>
                  </a:cubicBezTo>
                  <a:cubicBezTo>
                    <a:pt x="5270" y="51785"/>
                    <a:pt x="4844" y="51729"/>
                    <a:pt x="4509" y="51729"/>
                  </a:cubicBezTo>
                  <a:cubicBezTo>
                    <a:pt x="4334" y="51729"/>
                    <a:pt x="4184" y="51744"/>
                    <a:pt x="4088" y="51784"/>
                  </a:cubicBezTo>
                  <a:cubicBezTo>
                    <a:pt x="3694" y="51970"/>
                    <a:pt x="3322" y="52225"/>
                    <a:pt x="3043" y="52551"/>
                  </a:cubicBezTo>
                  <a:cubicBezTo>
                    <a:pt x="2695" y="52760"/>
                    <a:pt x="2347" y="52922"/>
                    <a:pt x="1975" y="53038"/>
                  </a:cubicBezTo>
                  <a:cubicBezTo>
                    <a:pt x="1836" y="53085"/>
                    <a:pt x="1719" y="53154"/>
                    <a:pt x="1580" y="53201"/>
                  </a:cubicBezTo>
                  <a:lnTo>
                    <a:pt x="1534" y="53201"/>
                  </a:lnTo>
                  <a:cubicBezTo>
                    <a:pt x="1232" y="53271"/>
                    <a:pt x="489" y="53433"/>
                    <a:pt x="489" y="54153"/>
                  </a:cubicBezTo>
                  <a:lnTo>
                    <a:pt x="489" y="54780"/>
                  </a:lnTo>
                  <a:cubicBezTo>
                    <a:pt x="465" y="55384"/>
                    <a:pt x="465" y="55523"/>
                    <a:pt x="582" y="55709"/>
                  </a:cubicBezTo>
                  <a:cubicBezTo>
                    <a:pt x="280" y="56081"/>
                    <a:pt x="71" y="56522"/>
                    <a:pt x="1" y="57010"/>
                  </a:cubicBezTo>
                  <a:cubicBezTo>
                    <a:pt x="1" y="57172"/>
                    <a:pt x="47" y="57311"/>
                    <a:pt x="140" y="57404"/>
                  </a:cubicBezTo>
                  <a:cubicBezTo>
                    <a:pt x="187" y="57451"/>
                    <a:pt x="256" y="57497"/>
                    <a:pt x="303" y="57544"/>
                  </a:cubicBezTo>
                  <a:cubicBezTo>
                    <a:pt x="337" y="57578"/>
                    <a:pt x="358" y="57599"/>
                    <a:pt x="377" y="57599"/>
                  </a:cubicBezTo>
                  <a:cubicBezTo>
                    <a:pt x="383" y="57599"/>
                    <a:pt x="389" y="57596"/>
                    <a:pt x="396" y="57590"/>
                  </a:cubicBezTo>
                  <a:lnTo>
                    <a:pt x="396" y="57590"/>
                  </a:lnTo>
                  <a:lnTo>
                    <a:pt x="349" y="57753"/>
                  </a:lnTo>
                  <a:cubicBezTo>
                    <a:pt x="210" y="58148"/>
                    <a:pt x="117" y="58426"/>
                    <a:pt x="210" y="58682"/>
                  </a:cubicBezTo>
                  <a:cubicBezTo>
                    <a:pt x="210" y="59030"/>
                    <a:pt x="442" y="59332"/>
                    <a:pt x="791" y="59402"/>
                  </a:cubicBezTo>
                  <a:cubicBezTo>
                    <a:pt x="883" y="59425"/>
                    <a:pt x="976" y="59448"/>
                    <a:pt x="1069" y="59495"/>
                  </a:cubicBezTo>
                  <a:cubicBezTo>
                    <a:pt x="1255" y="59564"/>
                    <a:pt x="1464" y="59611"/>
                    <a:pt x="1650" y="59611"/>
                  </a:cubicBezTo>
                  <a:cubicBezTo>
                    <a:pt x="1669" y="59613"/>
                    <a:pt x="1688" y="59614"/>
                    <a:pt x="1707" y="59614"/>
                  </a:cubicBezTo>
                  <a:cubicBezTo>
                    <a:pt x="1873" y="59614"/>
                    <a:pt x="2033" y="59527"/>
                    <a:pt x="2138" y="59402"/>
                  </a:cubicBezTo>
                  <a:lnTo>
                    <a:pt x="2277" y="59239"/>
                  </a:lnTo>
                  <a:cubicBezTo>
                    <a:pt x="2300" y="59193"/>
                    <a:pt x="2370" y="59100"/>
                    <a:pt x="2439" y="59030"/>
                  </a:cubicBezTo>
                  <a:cubicBezTo>
                    <a:pt x="2585" y="59176"/>
                    <a:pt x="2806" y="59266"/>
                    <a:pt x="3035" y="59266"/>
                  </a:cubicBezTo>
                  <a:cubicBezTo>
                    <a:pt x="3061" y="59266"/>
                    <a:pt x="3087" y="59265"/>
                    <a:pt x="3113" y="59262"/>
                  </a:cubicBezTo>
                  <a:cubicBezTo>
                    <a:pt x="3171" y="59268"/>
                    <a:pt x="3229" y="59270"/>
                    <a:pt x="3286" y="59270"/>
                  </a:cubicBezTo>
                  <a:cubicBezTo>
                    <a:pt x="3738" y="59270"/>
                    <a:pt x="4182" y="59112"/>
                    <a:pt x="4553" y="58844"/>
                  </a:cubicBezTo>
                  <a:cubicBezTo>
                    <a:pt x="4948" y="58682"/>
                    <a:pt x="5366" y="58542"/>
                    <a:pt x="5807" y="58449"/>
                  </a:cubicBezTo>
                  <a:lnTo>
                    <a:pt x="5807" y="58449"/>
                  </a:lnTo>
                  <a:cubicBezTo>
                    <a:pt x="5714" y="58519"/>
                    <a:pt x="5621" y="58612"/>
                    <a:pt x="5575" y="58705"/>
                  </a:cubicBezTo>
                  <a:lnTo>
                    <a:pt x="5528" y="58751"/>
                  </a:lnTo>
                  <a:cubicBezTo>
                    <a:pt x="5389" y="58914"/>
                    <a:pt x="5319" y="59146"/>
                    <a:pt x="5366" y="59378"/>
                  </a:cubicBezTo>
                  <a:cubicBezTo>
                    <a:pt x="5435" y="59495"/>
                    <a:pt x="5528" y="59611"/>
                    <a:pt x="5668" y="59680"/>
                  </a:cubicBezTo>
                  <a:cubicBezTo>
                    <a:pt x="5528" y="59680"/>
                    <a:pt x="5389" y="59680"/>
                    <a:pt x="5273" y="59704"/>
                  </a:cubicBezTo>
                  <a:lnTo>
                    <a:pt x="5180" y="59704"/>
                  </a:lnTo>
                  <a:lnTo>
                    <a:pt x="5180" y="59657"/>
                  </a:lnTo>
                  <a:cubicBezTo>
                    <a:pt x="5133" y="59448"/>
                    <a:pt x="5041" y="59100"/>
                    <a:pt x="4669" y="59100"/>
                  </a:cubicBezTo>
                  <a:lnTo>
                    <a:pt x="4530" y="59100"/>
                  </a:lnTo>
                  <a:cubicBezTo>
                    <a:pt x="4204" y="59100"/>
                    <a:pt x="3856" y="59146"/>
                    <a:pt x="3694" y="59378"/>
                  </a:cubicBezTo>
                  <a:cubicBezTo>
                    <a:pt x="3670" y="59425"/>
                    <a:pt x="3647" y="59448"/>
                    <a:pt x="3624" y="59495"/>
                  </a:cubicBezTo>
                  <a:cubicBezTo>
                    <a:pt x="3624" y="59518"/>
                    <a:pt x="3577" y="59541"/>
                    <a:pt x="3554" y="59541"/>
                  </a:cubicBezTo>
                  <a:cubicBezTo>
                    <a:pt x="3438" y="59541"/>
                    <a:pt x="3299" y="59541"/>
                    <a:pt x="3159" y="59518"/>
                  </a:cubicBezTo>
                  <a:cubicBezTo>
                    <a:pt x="3066" y="59506"/>
                    <a:pt x="2968" y="59500"/>
                    <a:pt x="2869" y="59500"/>
                  </a:cubicBezTo>
                  <a:cubicBezTo>
                    <a:pt x="2770" y="59500"/>
                    <a:pt x="2672" y="59506"/>
                    <a:pt x="2579" y="59518"/>
                  </a:cubicBezTo>
                  <a:cubicBezTo>
                    <a:pt x="2393" y="59611"/>
                    <a:pt x="2230" y="59773"/>
                    <a:pt x="2161" y="59982"/>
                  </a:cubicBezTo>
                  <a:cubicBezTo>
                    <a:pt x="2045" y="60214"/>
                    <a:pt x="2045" y="60470"/>
                    <a:pt x="2138" y="60702"/>
                  </a:cubicBezTo>
                  <a:lnTo>
                    <a:pt x="2184" y="60772"/>
                  </a:lnTo>
                  <a:cubicBezTo>
                    <a:pt x="2300" y="61004"/>
                    <a:pt x="2370" y="61051"/>
                    <a:pt x="2625" y="61167"/>
                  </a:cubicBezTo>
                  <a:lnTo>
                    <a:pt x="2741" y="61236"/>
                  </a:lnTo>
                  <a:cubicBezTo>
                    <a:pt x="2890" y="61277"/>
                    <a:pt x="3038" y="61302"/>
                    <a:pt x="3187" y="61302"/>
                  </a:cubicBezTo>
                  <a:cubicBezTo>
                    <a:pt x="3294" y="61302"/>
                    <a:pt x="3401" y="61289"/>
                    <a:pt x="3508" y="61260"/>
                  </a:cubicBezTo>
                  <a:lnTo>
                    <a:pt x="3508" y="61260"/>
                  </a:lnTo>
                  <a:cubicBezTo>
                    <a:pt x="3485" y="61399"/>
                    <a:pt x="3438" y="61538"/>
                    <a:pt x="3415" y="61654"/>
                  </a:cubicBezTo>
                  <a:cubicBezTo>
                    <a:pt x="3252" y="62351"/>
                    <a:pt x="3136" y="62862"/>
                    <a:pt x="3508" y="63048"/>
                  </a:cubicBezTo>
                  <a:cubicBezTo>
                    <a:pt x="3647" y="63094"/>
                    <a:pt x="3786" y="63117"/>
                    <a:pt x="3949" y="63117"/>
                  </a:cubicBezTo>
                  <a:cubicBezTo>
                    <a:pt x="3981" y="63121"/>
                    <a:pt x="4013" y="63123"/>
                    <a:pt x="4045" y="63123"/>
                  </a:cubicBezTo>
                  <a:cubicBezTo>
                    <a:pt x="4446" y="63123"/>
                    <a:pt x="4795" y="62855"/>
                    <a:pt x="4924" y="62467"/>
                  </a:cubicBezTo>
                  <a:cubicBezTo>
                    <a:pt x="5110" y="61887"/>
                    <a:pt x="5250" y="61840"/>
                    <a:pt x="5250" y="61840"/>
                  </a:cubicBezTo>
                  <a:cubicBezTo>
                    <a:pt x="5505" y="61840"/>
                    <a:pt x="5784" y="61933"/>
                    <a:pt x="5993" y="62119"/>
                  </a:cubicBezTo>
                  <a:cubicBezTo>
                    <a:pt x="6039" y="62165"/>
                    <a:pt x="6062" y="62235"/>
                    <a:pt x="6086" y="62281"/>
                  </a:cubicBezTo>
                  <a:cubicBezTo>
                    <a:pt x="6225" y="62560"/>
                    <a:pt x="6457" y="62769"/>
                    <a:pt x="6782" y="62839"/>
                  </a:cubicBezTo>
                  <a:cubicBezTo>
                    <a:pt x="6898" y="62862"/>
                    <a:pt x="7061" y="62885"/>
                    <a:pt x="7200" y="62908"/>
                  </a:cubicBezTo>
                  <a:cubicBezTo>
                    <a:pt x="7247" y="62908"/>
                    <a:pt x="7340" y="62932"/>
                    <a:pt x="7386" y="62932"/>
                  </a:cubicBezTo>
                  <a:cubicBezTo>
                    <a:pt x="7386" y="62978"/>
                    <a:pt x="7386" y="63025"/>
                    <a:pt x="7363" y="63071"/>
                  </a:cubicBezTo>
                  <a:cubicBezTo>
                    <a:pt x="7293" y="63350"/>
                    <a:pt x="7340" y="63652"/>
                    <a:pt x="7479" y="63884"/>
                  </a:cubicBezTo>
                  <a:cubicBezTo>
                    <a:pt x="7549" y="63977"/>
                    <a:pt x="7618" y="64070"/>
                    <a:pt x="7688" y="64116"/>
                  </a:cubicBezTo>
                  <a:cubicBezTo>
                    <a:pt x="7665" y="64255"/>
                    <a:pt x="7618" y="64395"/>
                    <a:pt x="7618" y="64534"/>
                  </a:cubicBezTo>
                  <a:lnTo>
                    <a:pt x="7618" y="64604"/>
                  </a:lnTo>
                  <a:lnTo>
                    <a:pt x="7386" y="64464"/>
                  </a:lnTo>
                  <a:cubicBezTo>
                    <a:pt x="7015" y="64232"/>
                    <a:pt x="6597" y="64070"/>
                    <a:pt x="6178" y="64000"/>
                  </a:cubicBezTo>
                  <a:cubicBezTo>
                    <a:pt x="5551" y="64000"/>
                    <a:pt x="4948" y="64070"/>
                    <a:pt x="4344" y="64209"/>
                  </a:cubicBezTo>
                  <a:lnTo>
                    <a:pt x="3833" y="64302"/>
                  </a:lnTo>
                  <a:cubicBezTo>
                    <a:pt x="3601" y="64348"/>
                    <a:pt x="3183" y="64395"/>
                    <a:pt x="2741" y="64441"/>
                  </a:cubicBezTo>
                  <a:cubicBezTo>
                    <a:pt x="860" y="64673"/>
                    <a:pt x="674" y="64743"/>
                    <a:pt x="582" y="64883"/>
                  </a:cubicBezTo>
                  <a:cubicBezTo>
                    <a:pt x="558" y="64906"/>
                    <a:pt x="512" y="64906"/>
                    <a:pt x="489" y="64929"/>
                  </a:cubicBezTo>
                  <a:cubicBezTo>
                    <a:pt x="280" y="64999"/>
                    <a:pt x="140" y="65161"/>
                    <a:pt x="71" y="65370"/>
                  </a:cubicBezTo>
                  <a:cubicBezTo>
                    <a:pt x="47" y="65579"/>
                    <a:pt x="140" y="65788"/>
                    <a:pt x="303" y="65951"/>
                  </a:cubicBezTo>
                  <a:cubicBezTo>
                    <a:pt x="628" y="66276"/>
                    <a:pt x="1325" y="66462"/>
                    <a:pt x="1998" y="66648"/>
                  </a:cubicBezTo>
                  <a:cubicBezTo>
                    <a:pt x="2254" y="66717"/>
                    <a:pt x="2486" y="66810"/>
                    <a:pt x="2741" y="66903"/>
                  </a:cubicBezTo>
                  <a:cubicBezTo>
                    <a:pt x="3070" y="67051"/>
                    <a:pt x="3364" y="67129"/>
                    <a:pt x="3607" y="67129"/>
                  </a:cubicBezTo>
                  <a:cubicBezTo>
                    <a:pt x="3707" y="67129"/>
                    <a:pt x="3798" y="67116"/>
                    <a:pt x="3879" y="67089"/>
                  </a:cubicBezTo>
                  <a:cubicBezTo>
                    <a:pt x="4088" y="67182"/>
                    <a:pt x="4297" y="67321"/>
                    <a:pt x="4460" y="67484"/>
                  </a:cubicBezTo>
                  <a:cubicBezTo>
                    <a:pt x="4924" y="67925"/>
                    <a:pt x="5877" y="69388"/>
                    <a:pt x="5877" y="69922"/>
                  </a:cubicBezTo>
                  <a:cubicBezTo>
                    <a:pt x="5900" y="70317"/>
                    <a:pt x="5760" y="70712"/>
                    <a:pt x="5505" y="71014"/>
                  </a:cubicBezTo>
                  <a:cubicBezTo>
                    <a:pt x="5250" y="71223"/>
                    <a:pt x="5133" y="71525"/>
                    <a:pt x="5133" y="71850"/>
                  </a:cubicBezTo>
                  <a:cubicBezTo>
                    <a:pt x="5157" y="72035"/>
                    <a:pt x="5296" y="72198"/>
                    <a:pt x="5482" y="72268"/>
                  </a:cubicBezTo>
                  <a:cubicBezTo>
                    <a:pt x="5505" y="72268"/>
                    <a:pt x="5528" y="72268"/>
                    <a:pt x="5551" y="72291"/>
                  </a:cubicBezTo>
                  <a:cubicBezTo>
                    <a:pt x="5575" y="72314"/>
                    <a:pt x="5551" y="72314"/>
                    <a:pt x="5551" y="72337"/>
                  </a:cubicBezTo>
                  <a:lnTo>
                    <a:pt x="5551" y="72570"/>
                  </a:lnTo>
                  <a:lnTo>
                    <a:pt x="5784" y="72663"/>
                  </a:lnTo>
                  <a:cubicBezTo>
                    <a:pt x="5923" y="72709"/>
                    <a:pt x="6086" y="72755"/>
                    <a:pt x="6225" y="72755"/>
                  </a:cubicBezTo>
                  <a:lnTo>
                    <a:pt x="6295" y="72755"/>
                  </a:lnTo>
                  <a:cubicBezTo>
                    <a:pt x="6434" y="72755"/>
                    <a:pt x="6573" y="72709"/>
                    <a:pt x="6689" y="72639"/>
                  </a:cubicBezTo>
                  <a:cubicBezTo>
                    <a:pt x="6782" y="72546"/>
                    <a:pt x="6852" y="72430"/>
                    <a:pt x="6898" y="72314"/>
                  </a:cubicBezTo>
                  <a:lnTo>
                    <a:pt x="6922" y="72314"/>
                  </a:lnTo>
                  <a:cubicBezTo>
                    <a:pt x="7107" y="72384"/>
                    <a:pt x="7316" y="72430"/>
                    <a:pt x="7525" y="72454"/>
                  </a:cubicBezTo>
                  <a:cubicBezTo>
                    <a:pt x="7665" y="72477"/>
                    <a:pt x="7827" y="72500"/>
                    <a:pt x="7967" y="72523"/>
                  </a:cubicBezTo>
                  <a:cubicBezTo>
                    <a:pt x="8141" y="72581"/>
                    <a:pt x="8321" y="72610"/>
                    <a:pt x="8501" y="72610"/>
                  </a:cubicBezTo>
                  <a:cubicBezTo>
                    <a:pt x="8681" y="72610"/>
                    <a:pt x="8861" y="72581"/>
                    <a:pt x="9035" y="72523"/>
                  </a:cubicBezTo>
                  <a:cubicBezTo>
                    <a:pt x="9964" y="72152"/>
                    <a:pt x="10010" y="71594"/>
                    <a:pt x="9894" y="71223"/>
                  </a:cubicBezTo>
                  <a:cubicBezTo>
                    <a:pt x="9848" y="71107"/>
                    <a:pt x="9825" y="70967"/>
                    <a:pt x="9801" y="70851"/>
                  </a:cubicBezTo>
                  <a:cubicBezTo>
                    <a:pt x="9964" y="70735"/>
                    <a:pt x="10150" y="70665"/>
                    <a:pt x="10336" y="70642"/>
                  </a:cubicBezTo>
                  <a:cubicBezTo>
                    <a:pt x="10348" y="70638"/>
                    <a:pt x="10361" y="70636"/>
                    <a:pt x="10374" y="70636"/>
                  </a:cubicBezTo>
                  <a:cubicBezTo>
                    <a:pt x="10430" y="70636"/>
                    <a:pt x="10483" y="70674"/>
                    <a:pt x="10521" y="70712"/>
                  </a:cubicBezTo>
                  <a:lnTo>
                    <a:pt x="10707" y="70921"/>
                  </a:lnTo>
                  <a:cubicBezTo>
                    <a:pt x="11012" y="71283"/>
                    <a:pt x="11270" y="71567"/>
                    <a:pt x="11610" y="71567"/>
                  </a:cubicBezTo>
                  <a:cubicBezTo>
                    <a:pt x="11684" y="71567"/>
                    <a:pt x="11762" y="71554"/>
                    <a:pt x="11845" y="71525"/>
                  </a:cubicBezTo>
                  <a:lnTo>
                    <a:pt x="11961" y="71478"/>
                  </a:lnTo>
                  <a:cubicBezTo>
                    <a:pt x="12333" y="71408"/>
                    <a:pt x="12588" y="71083"/>
                    <a:pt x="12588" y="70712"/>
                  </a:cubicBezTo>
                  <a:cubicBezTo>
                    <a:pt x="12588" y="70642"/>
                    <a:pt x="12588" y="70596"/>
                    <a:pt x="12635" y="70526"/>
                  </a:cubicBezTo>
                  <a:cubicBezTo>
                    <a:pt x="12681" y="70665"/>
                    <a:pt x="12774" y="70874"/>
                    <a:pt x="12913" y="71176"/>
                  </a:cubicBezTo>
                  <a:cubicBezTo>
                    <a:pt x="13006" y="71362"/>
                    <a:pt x="13099" y="71525"/>
                    <a:pt x="13239" y="71687"/>
                  </a:cubicBezTo>
                  <a:cubicBezTo>
                    <a:pt x="13355" y="71873"/>
                    <a:pt x="13471" y="72082"/>
                    <a:pt x="13564" y="72291"/>
                  </a:cubicBezTo>
                  <a:cubicBezTo>
                    <a:pt x="13657" y="72755"/>
                    <a:pt x="14005" y="73150"/>
                    <a:pt x="14469" y="73266"/>
                  </a:cubicBezTo>
                  <a:cubicBezTo>
                    <a:pt x="14562" y="73429"/>
                    <a:pt x="14748" y="73522"/>
                    <a:pt x="14957" y="73522"/>
                  </a:cubicBezTo>
                  <a:lnTo>
                    <a:pt x="15050" y="73522"/>
                  </a:lnTo>
                  <a:cubicBezTo>
                    <a:pt x="15375" y="73452"/>
                    <a:pt x="15677" y="73336"/>
                    <a:pt x="15956" y="73173"/>
                  </a:cubicBezTo>
                  <a:lnTo>
                    <a:pt x="16049" y="73104"/>
                  </a:lnTo>
                  <a:lnTo>
                    <a:pt x="16142" y="73011"/>
                  </a:lnTo>
                  <a:cubicBezTo>
                    <a:pt x="16211" y="73081"/>
                    <a:pt x="16281" y="73150"/>
                    <a:pt x="16351" y="73220"/>
                  </a:cubicBezTo>
                  <a:cubicBezTo>
                    <a:pt x="16629" y="73406"/>
                    <a:pt x="16954" y="73591"/>
                    <a:pt x="17256" y="73731"/>
                  </a:cubicBezTo>
                  <a:lnTo>
                    <a:pt x="17349" y="73777"/>
                  </a:lnTo>
                  <a:cubicBezTo>
                    <a:pt x="17651" y="73940"/>
                    <a:pt x="17976" y="74033"/>
                    <a:pt x="18348" y="74056"/>
                  </a:cubicBezTo>
                  <a:lnTo>
                    <a:pt x="18534" y="74056"/>
                  </a:lnTo>
                  <a:cubicBezTo>
                    <a:pt x="18766" y="74033"/>
                    <a:pt x="18928" y="73986"/>
                    <a:pt x="19045" y="73963"/>
                  </a:cubicBezTo>
                  <a:lnTo>
                    <a:pt x="19091" y="73963"/>
                  </a:lnTo>
                  <a:cubicBezTo>
                    <a:pt x="19277" y="74242"/>
                    <a:pt x="19439" y="74544"/>
                    <a:pt x="19579" y="74846"/>
                  </a:cubicBezTo>
                  <a:cubicBezTo>
                    <a:pt x="19625" y="75333"/>
                    <a:pt x="19973" y="75426"/>
                    <a:pt x="20763" y="75519"/>
                  </a:cubicBezTo>
                  <a:cubicBezTo>
                    <a:pt x="20926" y="75542"/>
                    <a:pt x="21088" y="75554"/>
                    <a:pt x="21251" y="75554"/>
                  </a:cubicBezTo>
                  <a:cubicBezTo>
                    <a:pt x="21413" y="75554"/>
                    <a:pt x="21576" y="75542"/>
                    <a:pt x="21739" y="75519"/>
                  </a:cubicBezTo>
                  <a:lnTo>
                    <a:pt x="21855" y="75519"/>
                  </a:lnTo>
                  <a:cubicBezTo>
                    <a:pt x="21878" y="75519"/>
                    <a:pt x="21924" y="75519"/>
                    <a:pt x="22110" y="75658"/>
                  </a:cubicBezTo>
                  <a:cubicBezTo>
                    <a:pt x="22435" y="75914"/>
                    <a:pt x="22760" y="76216"/>
                    <a:pt x="23039" y="76541"/>
                  </a:cubicBezTo>
                  <a:cubicBezTo>
                    <a:pt x="23132" y="76634"/>
                    <a:pt x="23202" y="76704"/>
                    <a:pt x="23271" y="76773"/>
                  </a:cubicBezTo>
                  <a:cubicBezTo>
                    <a:pt x="23411" y="76889"/>
                    <a:pt x="23550" y="76982"/>
                    <a:pt x="23689" y="77075"/>
                  </a:cubicBezTo>
                  <a:cubicBezTo>
                    <a:pt x="23829" y="77145"/>
                    <a:pt x="23945" y="77238"/>
                    <a:pt x="24038" y="77331"/>
                  </a:cubicBezTo>
                  <a:cubicBezTo>
                    <a:pt x="24038" y="77702"/>
                    <a:pt x="24456" y="78120"/>
                    <a:pt x="24758" y="78352"/>
                  </a:cubicBezTo>
                  <a:cubicBezTo>
                    <a:pt x="24758" y="78399"/>
                    <a:pt x="24734" y="78422"/>
                    <a:pt x="24734" y="78469"/>
                  </a:cubicBezTo>
                  <a:cubicBezTo>
                    <a:pt x="24688" y="78608"/>
                    <a:pt x="24688" y="78724"/>
                    <a:pt x="24734" y="78863"/>
                  </a:cubicBezTo>
                  <a:cubicBezTo>
                    <a:pt x="24595" y="78887"/>
                    <a:pt x="24479" y="78979"/>
                    <a:pt x="24409" y="79096"/>
                  </a:cubicBezTo>
                  <a:cubicBezTo>
                    <a:pt x="24363" y="79165"/>
                    <a:pt x="24316" y="79258"/>
                    <a:pt x="24316" y="79351"/>
                  </a:cubicBezTo>
                  <a:cubicBezTo>
                    <a:pt x="24270" y="79630"/>
                    <a:pt x="24293" y="79908"/>
                    <a:pt x="24386" y="80187"/>
                  </a:cubicBezTo>
                  <a:cubicBezTo>
                    <a:pt x="24479" y="80326"/>
                    <a:pt x="24572" y="80466"/>
                    <a:pt x="24711" y="80605"/>
                  </a:cubicBezTo>
                  <a:cubicBezTo>
                    <a:pt x="24781" y="80675"/>
                    <a:pt x="24851" y="80744"/>
                    <a:pt x="24943" y="80791"/>
                  </a:cubicBezTo>
                  <a:cubicBezTo>
                    <a:pt x="24990" y="80814"/>
                    <a:pt x="25036" y="80814"/>
                    <a:pt x="25083" y="80837"/>
                  </a:cubicBezTo>
                  <a:cubicBezTo>
                    <a:pt x="25106" y="80861"/>
                    <a:pt x="25129" y="80884"/>
                    <a:pt x="25152" y="80930"/>
                  </a:cubicBezTo>
                  <a:cubicBezTo>
                    <a:pt x="25199" y="80977"/>
                    <a:pt x="25245" y="81023"/>
                    <a:pt x="25269" y="81070"/>
                  </a:cubicBezTo>
                  <a:cubicBezTo>
                    <a:pt x="25431" y="81232"/>
                    <a:pt x="25617" y="81325"/>
                    <a:pt x="25849" y="81325"/>
                  </a:cubicBezTo>
                  <a:cubicBezTo>
                    <a:pt x="25896" y="81325"/>
                    <a:pt x="25965" y="81325"/>
                    <a:pt x="26035" y="81302"/>
                  </a:cubicBezTo>
                  <a:cubicBezTo>
                    <a:pt x="26221" y="81232"/>
                    <a:pt x="26360" y="81093"/>
                    <a:pt x="26407" y="80907"/>
                  </a:cubicBezTo>
                  <a:cubicBezTo>
                    <a:pt x="26476" y="80744"/>
                    <a:pt x="26476" y="80582"/>
                    <a:pt x="26407" y="80443"/>
                  </a:cubicBezTo>
                  <a:cubicBezTo>
                    <a:pt x="26314" y="80280"/>
                    <a:pt x="26151" y="80141"/>
                    <a:pt x="25988" y="80071"/>
                  </a:cubicBezTo>
                  <a:cubicBezTo>
                    <a:pt x="25779" y="79978"/>
                    <a:pt x="25640" y="79816"/>
                    <a:pt x="25570" y="79607"/>
                  </a:cubicBezTo>
                  <a:cubicBezTo>
                    <a:pt x="25570" y="79560"/>
                    <a:pt x="25570" y="79537"/>
                    <a:pt x="25547" y="79490"/>
                  </a:cubicBezTo>
                  <a:cubicBezTo>
                    <a:pt x="25524" y="79421"/>
                    <a:pt x="25501" y="79351"/>
                    <a:pt x="25478" y="79281"/>
                  </a:cubicBezTo>
                  <a:cubicBezTo>
                    <a:pt x="25454" y="79235"/>
                    <a:pt x="25431" y="79188"/>
                    <a:pt x="25408" y="79142"/>
                  </a:cubicBezTo>
                  <a:lnTo>
                    <a:pt x="25454" y="79119"/>
                  </a:lnTo>
                  <a:cubicBezTo>
                    <a:pt x="25535" y="79023"/>
                    <a:pt x="25648" y="78971"/>
                    <a:pt x="25772" y="78971"/>
                  </a:cubicBezTo>
                  <a:cubicBezTo>
                    <a:pt x="25827" y="78971"/>
                    <a:pt x="25885" y="78981"/>
                    <a:pt x="25942" y="79003"/>
                  </a:cubicBezTo>
                  <a:cubicBezTo>
                    <a:pt x="26328" y="79178"/>
                    <a:pt x="26740" y="79261"/>
                    <a:pt x="27149" y="79261"/>
                  </a:cubicBezTo>
                  <a:cubicBezTo>
                    <a:pt x="27281" y="79261"/>
                    <a:pt x="27414" y="79252"/>
                    <a:pt x="27544" y="79235"/>
                  </a:cubicBezTo>
                  <a:cubicBezTo>
                    <a:pt x="27684" y="79212"/>
                    <a:pt x="27846" y="79188"/>
                    <a:pt x="28009" y="79142"/>
                  </a:cubicBezTo>
                  <a:lnTo>
                    <a:pt x="28218" y="79119"/>
                  </a:lnTo>
                  <a:lnTo>
                    <a:pt x="28218" y="79119"/>
                  </a:lnTo>
                  <a:cubicBezTo>
                    <a:pt x="28032" y="79212"/>
                    <a:pt x="27939" y="79374"/>
                    <a:pt x="27893" y="79583"/>
                  </a:cubicBezTo>
                  <a:cubicBezTo>
                    <a:pt x="27893" y="79839"/>
                    <a:pt x="28079" y="80071"/>
                    <a:pt x="28334" y="80094"/>
                  </a:cubicBezTo>
                  <a:lnTo>
                    <a:pt x="28427" y="80117"/>
                  </a:lnTo>
                  <a:cubicBezTo>
                    <a:pt x="28566" y="80117"/>
                    <a:pt x="28706" y="80187"/>
                    <a:pt x="28799" y="80257"/>
                  </a:cubicBezTo>
                  <a:cubicBezTo>
                    <a:pt x="28938" y="80326"/>
                    <a:pt x="29054" y="80373"/>
                    <a:pt x="29193" y="80373"/>
                  </a:cubicBezTo>
                  <a:cubicBezTo>
                    <a:pt x="29263" y="80373"/>
                    <a:pt x="29310" y="80396"/>
                    <a:pt x="29356" y="80396"/>
                  </a:cubicBezTo>
                  <a:cubicBezTo>
                    <a:pt x="29379" y="80466"/>
                    <a:pt x="29402" y="80512"/>
                    <a:pt x="29379" y="80582"/>
                  </a:cubicBezTo>
                  <a:cubicBezTo>
                    <a:pt x="29379" y="80791"/>
                    <a:pt x="29472" y="81023"/>
                    <a:pt x="29658" y="81163"/>
                  </a:cubicBezTo>
                  <a:cubicBezTo>
                    <a:pt x="30006" y="81418"/>
                    <a:pt x="30424" y="81557"/>
                    <a:pt x="30866" y="81557"/>
                  </a:cubicBezTo>
                  <a:cubicBezTo>
                    <a:pt x="31005" y="81557"/>
                    <a:pt x="31121" y="81534"/>
                    <a:pt x="31237" y="81488"/>
                  </a:cubicBezTo>
                  <a:cubicBezTo>
                    <a:pt x="31330" y="81464"/>
                    <a:pt x="31423" y="81441"/>
                    <a:pt x="31516" y="81418"/>
                  </a:cubicBezTo>
                  <a:cubicBezTo>
                    <a:pt x="31678" y="81395"/>
                    <a:pt x="31841" y="81325"/>
                    <a:pt x="31980" y="81209"/>
                  </a:cubicBezTo>
                  <a:cubicBezTo>
                    <a:pt x="32120" y="81279"/>
                    <a:pt x="32259" y="81325"/>
                    <a:pt x="32398" y="81372"/>
                  </a:cubicBezTo>
                  <a:lnTo>
                    <a:pt x="32584" y="81372"/>
                  </a:lnTo>
                  <a:lnTo>
                    <a:pt x="32747" y="81348"/>
                  </a:lnTo>
                  <a:cubicBezTo>
                    <a:pt x="32909" y="81279"/>
                    <a:pt x="33025" y="81186"/>
                    <a:pt x="33165" y="81093"/>
                  </a:cubicBezTo>
                  <a:lnTo>
                    <a:pt x="33397" y="80884"/>
                  </a:lnTo>
                  <a:cubicBezTo>
                    <a:pt x="33443" y="80884"/>
                    <a:pt x="33467" y="80884"/>
                    <a:pt x="33490" y="80861"/>
                  </a:cubicBezTo>
                  <a:cubicBezTo>
                    <a:pt x="33745" y="81000"/>
                    <a:pt x="34001" y="81093"/>
                    <a:pt x="34279" y="81163"/>
                  </a:cubicBezTo>
                  <a:lnTo>
                    <a:pt x="34419" y="81186"/>
                  </a:lnTo>
                  <a:lnTo>
                    <a:pt x="34465" y="81186"/>
                  </a:lnTo>
                  <a:cubicBezTo>
                    <a:pt x="34533" y="81195"/>
                    <a:pt x="34604" y="81201"/>
                    <a:pt x="34676" y="81201"/>
                  </a:cubicBezTo>
                  <a:cubicBezTo>
                    <a:pt x="34778" y="81201"/>
                    <a:pt x="34881" y="81190"/>
                    <a:pt x="34976" y="81163"/>
                  </a:cubicBezTo>
                  <a:cubicBezTo>
                    <a:pt x="35069" y="81163"/>
                    <a:pt x="35139" y="81186"/>
                    <a:pt x="35232" y="81209"/>
                  </a:cubicBezTo>
                  <a:cubicBezTo>
                    <a:pt x="35046" y="81372"/>
                    <a:pt x="34930" y="81581"/>
                    <a:pt x="34860" y="81813"/>
                  </a:cubicBezTo>
                  <a:cubicBezTo>
                    <a:pt x="34837" y="81952"/>
                    <a:pt x="34837" y="82091"/>
                    <a:pt x="34906" y="82231"/>
                  </a:cubicBezTo>
                  <a:cubicBezTo>
                    <a:pt x="34906" y="82300"/>
                    <a:pt x="35069" y="82742"/>
                    <a:pt x="35371" y="82811"/>
                  </a:cubicBezTo>
                  <a:cubicBezTo>
                    <a:pt x="35301" y="82835"/>
                    <a:pt x="35232" y="82858"/>
                    <a:pt x="35162" y="82858"/>
                  </a:cubicBezTo>
                  <a:cubicBezTo>
                    <a:pt x="35140" y="82856"/>
                    <a:pt x="35118" y="82855"/>
                    <a:pt x="35097" y="82855"/>
                  </a:cubicBezTo>
                  <a:cubicBezTo>
                    <a:pt x="34820" y="82855"/>
                    <a:pt x="34570" y="82992"/>
                    <a:pt x="34419" y="83229"/>
                  </a:cubicBezTo>
                  <a:cubicBezTo>
                    <a:pt x="34349" y="83299"/>
                    <a:pt x="34279" y="83346"/>
                    <a:pt x="34210" y="83369"/>
                  </a:cubicBezTo>
                  <a:cubicBezTo>
                    <a:pt x="33908" y="83415"/>
                    <a:pt x="33722" y="83717"/>
                    <a:pt x="33792" y="83996"/>
                  </a:cubicBezTo>
                  <a:lnTo>
                    <a:pt x="33861" y="84530"/>
                  </a:lnTo>
                  <a:lnTo>
                    <a:pt x="34117" y="84576"/>
                  </a:lnTo>
                  <a:cubicBezTo>
                    <a:pt x="34210" y="84600"/>
                    <a:pt x="34303" y="84669"/>
                    <a:pt x="34372" y="84716"/>
                  </a:cubicBezTo>
                  <a:lnTo>
                    <a:pt x="34349" y="84716"/>
                  </a:lnTo>
                  <a:cubicBezTo>
                    <a:pt x="34272" y="84697"/>
                    <a:pt x="34195" y="84685"/>
                    <a:pt x="34120" y="84685"/>
                  </a:cubicBezTo>
                  <a:cubicBezTo>
                    <a:pt x="34013" y="84685"/>
                    <a:pt x="33910" y="84708"/>
                    <a:pt x="33815" y="84762"/>
                  </a:cubicBezTo>
                  <a:lnTo>
                    <a:pt x="33745" y="84785"/>
                  </a:lnTo>
                  <a:cubicBezTo>
                    <a:pt x="33699" y="84809"/>
                    <a:pt x="33676" y="84832"/>
                    <a:pt x="33652" y="84878"/>
                  </a:cubicBezTo>
                  <a:lnTo>
                    <a:pt x="33559" y="85018"/>
                  </a:lnTo>
                  <a:lnTo>
                    <a:pt x="33559" y="85203"/>
                  </a:lnTo>
                  <a:cubicBezTo>
                    <a:pt x="33536" y="85482"/>
                    <a:pt x="33699" y="85761"/>
                    <a:pt x="33978" y="85831"/>
                  </a:cubicBezTo>
                  <a:cubicBezTo>
                    <a:pt x="34163" y="85900"/>
                    <a:pt x="34349" y="85923"/>
                    <a:pt x="34535" y="85947"/>
                  </a:cubicBezTo>
                  <a:lnTo>
                    <a:pt x="34744" y="85947"/>
                  </a:lnTo>
                  <a:lnTo>
                    <a:pt x="34837" y="85854"/>
                  </a:lnTo>
                  <a:cubicBezTo>
                    <a:pt x="34953" y="85714"/>
                    <a:pt x="35023" y="85529"/>
                    <a:pt x="34999" y="85343"/>
                  </a:cubicBezTo>
                  <a:lnTo>
                    <a:pt x="34999" y="85343"/>
                  </a:lnTo>
                  <a:lnTo>
                    <a:pt x="35069" y="85413"/>
                  </a:lnTo>
                  <a:cubicBezTo>
                    <a:pt x="35139" y="85505"/>
                    <a:pt x="35232" y="85598"/>
                    <a:pt x="35325" y="85691"/>
                  </a:cubicBezTo>
                  <a:cubicBezTo>
                    <a:pt x="35232" y="85691"/>
                    <a:pt x="35162" y="85714"/>
                    <a:pt x="35092" y="85761"/>
                  </a:cubicBezTo>
                  <a:cubicBezTo>
                    <a:pt x="35046" y="85784"/>
                    <a:pt x="34999" y="85807"/>
                    <a:pt x="34953" y="85854"/>
                  </a:cubicBezTo>
                  <a:lnTo>
                    <a:pt x="34883" y="85993"/>
                  </a:lnTo>
                  <a:lnTo>
                    <a:pt x="34883" y="86109"/>
                  </a:lnTo>
                  <a:cubicBezTo>
                    <a:pt x="34883" y="86318"/>
                    <a:pt x="34953" y="86504"/>
                    <a:pt x="35092" y="86643"/>
                  </a:cubicBezTo>
                  <a:cubicBezTo>
                    <a:pt x="35208" y="86736"/>
                    <a:pt x="35301" y="86829"/>
                    <a:pt x="35441" y="86899"/>
                  </a:cubicBezTo>
                  <a:cubicBezTo>
                    <a:pt x="35487" y="86945"/>
                    <a:pt x="35557" y="86992"/>
                    <a:pt x="35603" y="87015"/>
                  </a:cubicBezTo>
                  <a:cubicBezTo>
                    <a:pt x="35719" y="87061"/>
                    <a:pt x="35859" y="87085"/>
                    <a:pt x="35998" y="87108"/>
                  </a:cubicBezTo>
                  <a:cubicBezTo>
                    <a:pt x="36068" y="87085"/>
                    <a:pt x="36161" y="87085"/>
                    <a:pt x="36253" y="87061"/>
                  </a:cubicBezTo>
                  <a:cubicBezTo>
                    <a:pt x="36346" y="87061"/>
                    <a:pt x="36439" y="87015"/>
                    <a:pt x="36486" y="86945"/>
                  </a:cubicBezTo>
                  <a:lnTo>
                    <a:pt x="36579" y="86829"/>
                  </a:lnTo>
                  <a:lnTo>
                    <a:pt x="36602" y="86759"/>
                  </a:lnTo>
                  <a:lnTo>
                    <a:pt x="36602" y="86736"/>
                  </a:lnTo>
                  <a:lnTo>
                    <a:pt x="36625" y="86759"/>
                  </a:lnTo>
                  <a:cubicBezTo>
                    <a:pt x="36718" y="86852"/>
                    <a:pt x="36764" y="86945"/>
                    <a:pt x="36788" y="87061"/>
                  </a:cubicBezTo>
                  <a:cubicBezTo>
                    <a:pt x="36857" y="87387"/>
                    <a:pt x="37066" y="87665"/>
                    <a:pt x="37368" y="87805"/>
                  </a:cubicBezTo>
                  <a:cubicBezTo>
                    <a:pt x="37667" y="87949"/>
                    <a:pt x="38002" y="88020"/>
                    <a:pt x="38305" y="88020"/>
                  </a:cubicBezTo>
                  <a:cubicBezTo>
                    <a:pt x="38685" y="88020"/>
                    <a:pt x="39014" y="87908"/>
                    <a:pt x="39156" y="87688"/>
                  </a:cubicBezTo>
                  <a:cubicBezTo>
                    <a:pt x="39249" y="87596"/>
                    <a:pt x="39342" y="87526"/>
                    <a:pt x="39458" y="87456"/>
                  </a:cubicBezTo>
                  <a:lnTo>
                    <a:pt x="39458" y="87503"/>
                  </a:lnTo>
                  <a:cubicBezTo>
                    <a:pt x="39458" y="87688"/>
                    <a:pt x="39505" y="87897"/>
                    <a:pt x="39621" y="88037"/>
                  </a:cubicBezTo>
                  <a:cubicBezTo>
                    <a:pt x="39667" y="88106"/>
                    <a:pt x="39691" y="88153"/>
                    <a:pt x="39714" y="88223"/>
                  </a:cubicBezTo>
                  <a:lnTo>
                    <a:pt x="39714" y="88315"/>
                  </a:lnTo>
                  <a:cubicBezTo>
                    <a:pt x="39737" y="88525"/>
                    <a:pt x="39760" y="88548"/>
                    <a:pt x="39644" y="88687"/>
                  </a:cubicBezTo>
                  <a:lnTo>
                    <a:pt x="39551" y="88780"/>
                  </a:lnTo>
                  <a:cubicBezTo>
                    <a:pt x="39435" y="88966"/>
                    <a:pt x="39249" y="89059"/>
                    <a:pt x="39040" y="89082"/>
                  </a:cubicBezTo>
                  <a:cubicBezTo>
                    <a:pt x="38901" y="89105"/>
                    <a:pt x="38762" y="89128"/>
                    <a:pt x="38646" y="89128"/>
                  </a:cubicBezTo>
                  <a:cubicBezTo>
                    <a:pt x="38413" y="89152"/>
                    <a:pt x="37972" y="89198"/>
                    <a:pt x="37972" y="89639"/>
                  </a:cubicBezTo>
                  <a:cubicBezTo>
                    <a:pt x="37995" y="89988"/>
                    <a:pt x="38158" y="90313"/>
                    <a:pt x="38437" y="90545"/>
                  </a:cubicBezTo>
                  <a:cubicBezTo>
                    <a:pt x="38647" y="90602"/>
                    <a:pt x="38857" y="90644"/>
                    <a:pt x="39067" y="90644"/>
                  </a:cubicBezTo>
                  <a:cubicBezTo>
                    <a:pt x="39112" y="90644"/>
                    <a:pt x="39158" y="90642"/>
                    <a:pt x="39203" y="90638"/>
                  </a:cubicBezTo>
                  <a:lnTo>
                    <a:pt x="39528" y="90638"/>
                  </a:lnTo>
                  <a:lnTo>
                    <a:pt x="39598" y="90661"/>
                  </a:lnTo>
                  <a:cubicBezTo>
                    <a:pt x="40178" y="90754"/>
                    <a:pt x="40712" y="91009"/>
                    <a:pt x="41177" y="91381"/>
                  </a:cubicBezTo>
                  <a:cubicBezTo>
                    <a:pt x="41340" y="91544"/>
                    <a:pt x="41502" y="91706"/>
                    <a:pt x="41665" y="91846"/>
                  </a:cubicBezTo>
                  <a:lnTo>
                    <a:pt x="41920" y="92078"/>
                  </a:lnTo>
                  <a:lnTo>
                    <a:pt x="41990" y="92171"/>
                  </a:lnTo>
                  <a:cubicBezTo>
                    <a:pt x="42013" y="92194"/>
                    <a:pt x="42036" y="92240"/>
                    <a:pt x="42059" y="92264"/>
                  </a:cubicBezTo>
                  <a:lnTo>
                    <a:pt x="42129" y="92333"/>
                  </a:lnTo>
                  <a:cubicBezTo>
                    <a:pt x="42152" y="92380"/>
                    <a:pt x="42129" y="92403"/>
                    <a:pt x="42152" y="92403"/>
                  </a:cubicBezTo>
                  <a:cubicBezTo>
                    <a:pt x="42083" y="92426"/>
                    <a:pt x="42013" y="92449"/>
                    <a:pt x="41967" y="92473"/>
                  </a:cubicBezTo>
                  <a:cubicBezTo>
                    <a:pt x="41711" y="92496"/>
                    <a:pt x="41502" y="92635"/>
                    <a:pt x="41363" y="92844"/>
                  </a:cubicBezTo>
                  <a:cubicBezTo>
                    <a:pt x="41270" y="93007"/>
                    <a:pt x="41223" y="93193"/>
                    <a:pt x="41223" y="93378"/>
                  </a:cubicBezTo>
                  <a:cubicBezTo>
                    <a:pt x="41200" y="93494"/>
                    <a:pt x="41177" y="93634"/>
                    <a:pt x="41130" y="93750"/>
                  </a:cubicBezTo>
                  <a:cubicBezTo>
                    <a:pt x="41084" y="93843"/>
                    <a:pt x="41061" y="93959"/>
                    <a:pt x="41084" y="94052"/>
                  </a:cubicBezTo>
                  <a:cubicBezTo>
                    <a:pt x="41014" y="94145"/>
                    <a:pt x="40945" y="94238"/>
                    <a:pt x="40852" y="94307"/>
                  </a:cubicBezTo>
                  <a:cubicBezTo>
                    <a:pt x="40643" y="94540"/>
                    <a:pt x="40387" y="94702"/>
                    <a:pt x="40109" y="94818"/>
                  </a:cubicBezTo>
                  <a:lnTo>
                    <a:pt x="39900" y="94911"/>
                  </a:lnTo>
                  <a:cubicBezTo>
                    <a:pt x="39528" y="94958"/>
                    <a:pt x="39273" y="95236"/>
                    <a:pt x="39226" y="95608"/>
                  </a:cubicBezTo>
                  <a:cubicBezTo>
                    <a:pt x="39156" y="96003"/>
                    <a:pt x="39156" y="96397"/>
                    <a:pt x="39203" y="96792"/>
                  </a:cubicBezTo>
                  <a:lnTo>
                    <a:pt x="39203" y="97024"/>
                  </a:lnTo>
                  <a:cubicBezTo>
                    <a:pt x="39203" y="97210"/>
                    <a:pt x="39319" y="97396"/>
                    <a:pt x="39505" y="97512"/>
                  </a:cubicBezTo>
                  <a:cubicBezTo>
                    <a:pt x="39714" y="97675"/>
                    <a:pt x="39923" y="97861"/>
                    <a:pt x="40109" y="98093"/>
                  </a:cubicBezTo>
                  <a:cubicBezTo>
                    <a:pt x="40387" y="98418"/>
                    <a:pt x="40712" y="98743"/>
                    <a:pt x="41061" y="98999"/>
                  </a:cubicBezTo>
                  <a:cubicBezTo>
                    <a:pt x="41177" y="99068"/>
                    <a:pt x="41270" y="99161"/>
                    <a:pt x="41363" y="99254"/>
                  </a:cubicBezTo>
                  <a:cubicBezTo>
                    <a:pt x="41432" y="99370"/>
                    <a:pt x="41502" y="99509"/>
                    <a:pt x="41525" y="99649"/>
                  </a:cubicBezTo>
                  <a:cubicBezTo>
                    <a:pt x="41595" y="99881"/>
                    <a:pt x="41688" y="100113"/>
                    <a:pt x="41827" y="100299"/>
                  </a:cubicBezTo>
                  <a:cubicBezTo>
                    <a:pt x="41990" y="100578"/>
                    <a:pt x="42245" y="100810"/>
                    <a:pt x="42524" y="100973"/>
                  </a:cubicBezTo>
                  <a:cubicBezTo>
                    <a:pt x="42570" y="100996"/>
                    <a:pt x="42617" y="101019"/>
                    <a:pt x="42686" y="101042"/>
                  </a:cubicBezTo>
                  <a:cubicBezTo>
                    <a:pt x="42803" y="101089"/>
                    <a:pt x="42872" y="101112"/>
                    <a:pt x="43035" y="101414"/>
                  </a:cubicBezTo>
                  <a:cubicBezTo>
                    <a:pt x="43174" y="101646"/>
                    <a:pt x="43337" y="101878"/>
                    <a:pt x="43499" y="102087"/>
                  </a:cubicBezTo>
                  <a:cubicBezTo>
                    <a:pt x="43662" y="102273"/>
                    <a:pt x="43778" y="102482"/>
                    <a:pt x="43894" y="102691"/>
                  </a:cubicBezTo>
                  <a:cubicBezTo>
                    <a:pt x="44080" y="103295"/>
                    <a:pt x="44196" y="103922"/>
                    <a:pt x="44266" y="104549"/>
                  </a:cubicBezTo>
                  <a:cubicBezTo>
                    <a:pt x="44289" y="105106"/>
                    <a:pt x="44335" y="105594"/>
                    <a:pt x="44823" y="105733"/>
                  </a:cubicBezTo>
                  <a:cubicBezTo>
                    <a:pt x="44881" y="105745"/>
                    <a:pt x="44945" y="105751"/>
                    <a:pt x="45009" y="105751"/>
                  </a:cubicBezTo>
                  <a:cubicBezTo>
                    <a:pt x="45073" y="105751"/>
                    <a:pt x="45137" y="105745"/>
                    <a:pt x="45195" y="105733"/>
                  </a:cubicBezTo>
                  <a:lnTo>
                    <a:pt x="45288" y="105733"/>
                  </a:lnTo>
                  <a:cubicBezTo>
                    <a:pt x="45311" y="105757"/>
                    <a:pt x="45334" y="105780"/>
                    <a:pt x="45357" y="105803"/>
                  </a:cubicBezTo>
                  <a:cubicBezTo>
                    <a:pt x="45868" y="106361"/>
                    <a:pt x="46472" y="106825"/>
                    <a:pt x="47122" y="107197"/>
                  </a:cubicBezTo>
                  <a:cubicBezTo>
                    <a:pt x="47215" y="107243"/>
                    <a:pt x="47308" y="107266"/>
                    <a:pt x="47401" y="107313"/>
                  </a:cubicBezTo>
                  <a:cubicBezTo>
                    <a:pt x="47494" y="107336"/>
                    <a:pt x="47587" y="107382"/>
                    <a:pt x="47680" y="107406"/>
                  </a:cubicBezTo>
                  <a:cubicBezTo>
                    <a:pt x="47773" y="107499"/>
                    <a:pt x="47912" y="107684"/>
                    <a:pt x="49003" y="107684"/>
                  </a:cubicBezTo>
                  <a:lnTo>
                    <a:pt x="49143" y="107638"/>
                  </a:lnTo>
                  <a:lnTo>
                    <a:pt x="49189" y="107615"/>
                  </a:lnTo>
                  <a:cubicBezTo>
                    <a:pt x="49282" y="107847"/>
                    <a:pt x="49352" y="108056"/>
                    <a:pt x="49421" y="108288"/>
                  </a:cubicBezTo>
                  <a:cubicBezTo>
                    <a:pt x="49468" y="108427"/>
                    <a:pt x="49514" y="108590"/>
                    <a:pt x="49584" y="108706"/>
                  </a:cubicBezTo>
                  <a:cubicBezTo>
                    <a:pt x="49654" y="108938"/>
                    <a:pt x="49770" y="109124"/>
                    <a:pt x="49932" y="109264"/>
                  </a:cubicBezTo>
                  <a:lnTo>
                    <a:pt x="50048" y="109356"/>
                  </a:lnTo>
                  <a:lnTo>
                    <a:pt x="50188" y="109356"/>
                  </a:lnTo>
                  <a:cubicBezTo>
                    <a:pt x="50188" y="109356"/>
                    <a:pt x="50606" y="109333"/>
                    <a:pt x="51047" y="109333"/>
                  </a:cubicBezTo>
                  <a:cubicBezTo>
                    <a:pt x="51976" y="109333"/>
                    <a:pt x="52162" y="109449"/>
                    <a:pt x="52185" y="109449"/>
                  </a:cubicBezTo>
                  <a:cubicBezTo>
                    <a:pt x="52255" y="109542"/>
                    <a:pt x="52324" y="109612"/>
                    <a:pt x="52348" y="109635"/>
                  </a:cubicBezTo>
                  <a:cubicBezTo>
                    <a:pt x="52348" y="109682"/>
                    <a:pt x="52371" y="109705"/>
                    <a:pt x="52394" y="109728"/>
                  </a:cubicBezTo>
                  <a:lnTo>
                    <a:pt x="52533" y="110053"/>
                  </a:lnTo>
                  <a:lnTo>
                    <a:pt x="52859" y="110007"/>
                  </a:lnTo>
                  <a:lnTo>
                    <a:pt x="52533" y="110123"/>
                  </a:lnTo>
                  <a:cubicBezTo>
                    <a:pt x="52603" y="110448"/>
                    <a:pt x="52859" y="110680"/>
                    <a:pt x="53184" y="110750"/>
                  </a:cubicBezTo>
                  <a:lnTo>
                    <a:pt x="53369" y="110773"/>
                  </a:lnTo>
                  <a:cubicBezTo>
                    <a:pt x="53555" y="110982"/>
                    <a:pt x="53811" y="111145"/>
                    <a:pt x="54113" y="111191"/>
                  </a:cubicBezTo>
                  <a:cubicBezTo>
                    <a:pt x="54252" y="111191"/>
                    <a:pt x="54368" y="111121"/>
                    <a:pt x="54461" y="111029"/>
                  </a:cubicBezTo>
                  <a:cubicBezTo>
                    <a:pt x="54507" y="110982"/>
                    <a:pt x="54554" y="110912"/>
                    <a:pt x="54600" y="110843"/>
                  </a:cubicBezTo>
                  <a:cubicBezTo>
                    <a:pt x="54624" y="110773"/>
                    <a:pt x="54624" y="110773"/>
                    <a:pt x="54740" y="110727"/>
                  </a:cubicBezTo>
                  <a:cubicBezTo>
                    <a:pt x="54879" y="110680"/>
                    <a:pt x="54995" y="110611"/>
                    <a:pt x="55088" y="110518"/>
                  </a:cubicBezTo>
                  <a:lnTo>
                    <a:pt x="55135" y="110680"/>
                  </a:lnTo>
                  <a:lnTo>
                    <a:pt x="55135" y="110703"/>
                  </a:lnTo>
                  <a:cubicBezTo>
                    <a:pt x="55135" y="110727"/>
                    <a:pt x="55158" y="110773"/>
                    <a:pt x="55158" y="110796"/>
                  </a:cubicBezTo>
                  <a:cubicBezTo>
                    <a:pt x="55181" y="110820"/>
                    <a:pt x="55181" y="110843"/>
                    <a:pt x="55181" y="110866"/>
                  </a:cubicBezTo>
                  <a:cubicBezTo>
                    <a:pt x="55181" y="111005"/>
                    <a:pt x="55111" y="111145"/>
                    <a:pt x="55042" y="111238"/>
                  </a:cubicBezTo>
                  <a:cubicBezTo>
                    <a:pt x="54833" y="111447"/>
                    <a:pt x="54600" y="111632"/>
                    <a:pt x="54345" y="111795"/>
                  </a:cubicBezTo>
                  <a:cubicBezTo>
                    <a:pt x="54206" y="111888"/>
                    <a:pt x="54089" y="111934"/>
                    <a:pt x="53997" y="112004"/>
                  </a:cubicBezTo>
                  <a:cubicBezTo>
                    <a:pt x="53764" y="112120"/>
                    <a:pt x="53579" y="112283"/>
                    <a:pt x="53439" y="112515"/>
                  </a:cubicBezTo>
                  <a:cubicBezTo>
                    <a:pt x="53416" y="112585"/>
                    <a:pt x="53369" y="112631"/>
                    <a:pt x="53369" y="112701"/>
                  </a:cubicBezTo>
                  <a:cubicBezTo>
                    <a:pt x="53230" y="112422"/>
                    <a:pt x="53021" y="112190"/>
                    <a:pt x="52789" y="112004"/>
                  </a:cubicBezTo>
                  <a:cubicBezTo>
                    <a:pt x="52557" y="111818"/>
                    <a:pt x="52278" y="111632"/>
                    <a:pt x="51999" y="111516"/>
                  </a:cubicBezTo>
                  <a:cubicBezTo>
                    <a:pt x="51823" y="111449"/>
                    <a:pt x="51640" y="111412"/>
                    <a:pt x="51457" y="111412"/>
                  </a:cubicBezTo>
                  <a:cubicBezTo>
                    <a:pt x="51326" y="111412"/>
                    <a:pt x="51196" y="111431"/>
                    <a:pt x="51070" y="111470"/>
                  </a:cubicBezTo>
                  <a:lnTo>
                    <a:pt x="50956" y="111470"/>
                  </a:lnTo>
                  <a:cubicBezTo>
                    <a:pt x="50970" y="111247"/>
                    <a:pt x="50855" y="111049"/>
                    <a:pt x="50676" y="110959"/>
                  </a:cubicBezTo>
                  <a:cubicBezTo>
                    <a:pt x="50626" y="110942"/>
                    <a:pt x="50565" y="110926"/>
                    <a:pt x="50509" y="110926"/>
                  </a:cubicBezTo>
                  <a:cubicBezTo>
                    <a:pt x="50486" y="110926"/>
                    <a:pt x="50464" y="110929"/>
                    <a:pt x="50443" y="110936"/>
                  </a:cubicBezTo>
                  <a:lnTo>
                    <a:pt x="50165" y="110936"/>
                  </a:lnTo>
                  <a:cubicBezTo>
                    <a:pt x="50141" y="110912"/>
                    <a:pt x="50141" y="110889"/>
                    <a:pt x="50141" y="110866"/>
                  </a:cubicBezTo>
                  <a:cubicBezTo>
                    <a:pt x="50118" y="110796"/>
                    <a:pt x="50118" y="110727"/>
                    <a:pt x="50141" y="110680"/>
                  </a:cubicBezTo>
                  <a:lnTo>
                    <a:pt x="50141" y="110494"/>
                  </a:lnTo>
                  <a:cubicBezTo>
                    <a:pt x="50141" y="110332"/>
                    <a:pt x="50095" y="110169"/>
                    <a:pt x="50002" y="110053"/>
                  </a:cubicBezTo>
                  <a:cubicBezTo>
                    <a:pt x="49886" y="109891"/>
                    <a:pt x="49723" y="109821"/>
                    <a:pt x="49561" y="109821"/>
                  </a:cubicBezTo>
                  <a:lnTo>
                    <a:pt x="49421" y="109821"/>
                  </a:lnTo>
                  <a:lnTo>
                    <a:pt x="49352" y="109844"/>
                  </a:lnTo>
                  <a:cubicBezTo>
                    <a:pt x="49189" y="109937"/>
                    <a:pt x="49050" y="110100"/>
                    <a:pt x="49003" y="110285"/>
                  </a:cubicBezTo>
                  <a:cubicBezTo>
                    <a:pt x="48934" y="110402"/>
                    <a:pt x="48818" y="110448"/>
                    <a:pt x="48701" y="110448"/>
                  </a:cubicBezTo>
                  <a:lnTo>
                    <a:pt x="48609" y="110448"/>
                  </a:lnTo>
                  <a:cubicBezTo>
                    <a:pt x="48446" y="110448"/>
                    <a:pt x="48260" y="110518"/>
                    <a:pt x="48167" y="110680"/>
                  </a:cubicBezTo>
                  <a:cubicBezTo>
                    <a:pt x="48121" y="110773"/>
                    <a:pt x="48098" y="110866"/>
                    <a:pt x="48121" y="110959"/>
                  </a:cubicBezTo>
                  <a:cubicBezTo>
                    <a:pt x="48121" y="111238"/>
                    <a:pt x="48191" y="111493"/>
                    <a:pt x="48307" y="111725"/>
                  </a:cubicBezTo>
                  <a:cubicBezTo>
                    <a:pt x="48446" y="112004"/>
                    <a:pt x="48655" y="112236"/>
                    <a:pt x="48934" y="112352"/>
                  </a:cubicBezTo>
                  <a:cubicBezTo>
                    <a:pt x="49096" y="112422"/>
                    <a:pt x="49259" y="112468"/>
                    <a:pt x="49445" y="112468"/>
                  </a:cubicBezTo>
                  <a:cubicBezTo>
                    <a:pt x="49700" y="112515"/>
                    <a:pt x="49956" y="112515"/>
                    <a:pt x="50257" y="112538"/>
                  </a:cubicBezTo>
                  <a:cubicBezTo>
                    <a:pt x="50296" y="112533"/>
                    <a:pt x="50336" y="112530"/>
                    <a:pt x="50376" y="112530"/>
                  </a:cubicBezTo>
                  <a:cubicBezTo>
                    <a:pt x="50506" y="112530"/>
                    <a:pt x="50644" y="112560"/>
                    <a:pt x="50768" y="112631"/>
                  </a:cubicBezTo>
                  <a:cubicBezTo>
                    <a:pt x="50838" y="112677"/>
                    <a:pt x="50885" y="112747"/>
                    <a:pt x="50931" y="112817"/>
                  </a:cubicBezTo>
                  <a:lnTo>
                    <a:pt x="51001" y="112933"/>
                  </a:lnTo>
                  <a:cubicBezTo>
                    <a:pt x="51419" y="113490"/>
                    <a:pt x="52069" y="113839"/>
                    <a:pt x="52789" y="113885"/>
                  </a:cubicBezTo>
                  <a:lnTo>
                    <a:pt x="52835" y="113885"/>
                  </a:lnTo>
                  <a:cubicBezTo>
                    <a:pt x="53044" y="113885"/>
                    <a:pt x="53253" y="113815"/>
                    <a:pt x="53416" y="113653"/>
                  </a:cubicBezTo>
                  <a:cubicBezTo>
                    <a:pt x="53462" y="113606"/>
                    <a:pt x="53509" y="113537"/>
                    <a:pt x="53532" y="113467"/>
                  </a:cubicBezTo>
                  <a:cubicBezTo>
                    <a:pt x="53625" y="113630"/>
                    <a:pt x="53788" y="113746"/>
                    <a:pt x="53997" y="113815"/>
                  </a:cubicBezTo>
                  <a:cubicBezTo>
                    <a:pt x="54043" y="113815"/>
                    <a:pt x="54113" y="113839"/>
                    <a:pt x="54182" y="113839"/>
                  </a:cubicBezTo>
                  <a:cubicBezTo>
                    <a:pt x="54224" y="113839"/>
                    <a:pt x="54284" y="113839"/>
                    <a:pt x="54280" y="113822"/>
                  </a:cubicBezTo>
                  <a:lnTo>
                    <a:pt x="54280" y="113822"/>
                  </a:lnTo>
                  <a:cubicBezTo>
                    <a:pt x="54325" y="113888"/>
                    <a:pt x="54370" y="113934"/>
                    <a:pt x="54415" y="114001"/>
                  </a:cubicBezTo>
                  <a:cubicBezTo>
                    <a:pt x="54507" y="114094"/>
                    <a:pt x="54577" y="114210"/>
                    <a:pt x="54647" y="114326"/>
                  </a:cubicBezTo>
                  <a:cubicBezTo>
                    <a:pt x="54740" y="114489"/>
                    <a:pt x="54879" y="114651"/>
                    <a:pt x="55018" y="114768"/>
                  </a:cubicBezTo>
                  <a:cubicBezTo>
                    <a:pt x="55088" y="114884"/>
                    <a:pt x="55181" y="115000"/>
                    <a:pt x="55274" y="115116"/>
                  </a:cubicBezTo>
                  <a:cubicBezTo>
                    <a:pt x="55436" y="115302"/>
                    <a:pt x="55576" y="115488"/>
                    <a:pt x="55715" y="115673"/>
                  </a:cubicBezTo>
                  <a:cubicBezTo>
                    <a:pt x="55785" y="116045"/>
                    <a:pt x="55971" y="116370"/>
                    <a:pt x="56249" y="116602"/>
                  </a:cubicBezTo>
                  <a:cubicBezTo>
                    <a:pt x="56203" y="116742"/>
                    <a:pt x="56110" y="116858"/>
                    <a:pt x="56017" y="116974"/>
                  </a:cubicBezTo>
                  <a:cubicBezTo>
                    <a:pt x="55971" y="116951"/>
                    <a:pt x="55924" y="116951"/>
                    <a:pt x="55854" y="116951"/>
                  </a:cubicBezTo>
                  <a:cubicBezTo>
                    <a:pt x="55790" y="116929"/>
                    <a:pt x="55723" y="116919"/>
                    <a:pt x="55656" y="116919"/>
                  </a:cubicBezTo>
                  <a:cubicBezTo>
                    <a:pt x="55506" y="116919"/>
                    <a:pt x="55356" y="116971"/>
                    <a:pt x="55227" y="117067"/>
                  </a:cubicBezTo>
                  <a:cubicBezTo>
                    <a:pt x="55111" y="117253"/>
                    <a:pt x="55111" y="117485"/>
                    <a:pt x="55204" y="117671"/>
                  </a:cubicBezTo>
                  <a:lnTo>
                    <a:pt x="55227" y="117740"/>
                  </a:lnTo>
                  <a:cubicBezTo>
                    <a:pt x="54949" y="117833"/>
                    <a:pt x="54809" y="118158"/>
                    <a:pt x="54925" y="118414"/>
                  </a:cubicBezTo>
                  <a:cubicBezTo>
                    <a:pt x="54995" y="118623"/>
                    <a:pt x="55111" y="118809"/>
                    <a:pt x="55274" y="118971"/>
                  </a:cubicBezTo>
                  <a:cubicBezTo>
                    <a:pt x="55320" y="119018"/>
                    <a:pt x="55367" y="119087"/>
                    <a:pt x="55390" y="119157"/>
                  </a:cubicBezTo>
                  <a:cubicBezTo>
                    <a:pt x="55413" y="119227"/>
                    <a:pt x="55436" y="119273"/>
                    <a:pt x="55483" y="119343"/>
                  </a:cubicBezTo>
                  <a:cubicBezTo>
                    <a:pt x="55460" y="119412"/>
                    <a:pt x="55436" y="119459"/>
                    <a:pt x="55390" y="119505"/>
                  </a:cubicBezTo>
                  <a:cubicBezTo>
                    <a:pt x="55274" y="119691"/>
                    <a:pt x="55135" y="119830"/>
                    <a:pt x="54972" y="119970"/>
                  </a:cubicBezTo>
                  <a:cubicBezTo>
                    <a:pt x="54902" y="120016"/>
                    <a:pt x="54833" y="120086"/>
                    <a:pt x="54763" y="120132"/>
                  </a:cubicBezTo>
                  <a:cubicBezTo>
                    <a:pt x="54740" y="120179"/>
                    <a:pt x="54693" y="120202"/>
                    <a:pt x="54670" y="120225"/>
                  </a:cubicBezTo>
                  <a:cubicBezTo>
                    <a:pt x="54484" y="120341"/>
                    <a:pt x="54391" y="120550"/>
                    <a:pt x="54391" y="120759"/>
                  </a:cubicBezTo>
                  <a:cubicBezTo>
                    <a:pt x="54415" y="120876"/>
                    <a:pt x="54415" y="120992"/>
                    <a:pt x="54461" y="121108"/>
                  </a:cubicBezTo>
                  <a:cubicBezTo>
                    <a:pt x="54484" y="121177"/>
                    <a:pt x="54507" y="121270"/>
                    <a:pt x="54484" y="121363"/>
                  </a:cubicBezTo>
                  <a:cubicBezTo>
                    <a:pt x="54484" y="121433"/>
                    <a:pt x="54415" y="121456"/>
                    <a:pt x="54159" y="121503"/>
                  </a:cubicBezTo>
                  <a:cubicBezTo>
                    <a:pt x="54089" y="121514"/>
                    <a:pt x="54020" y="121520"/>
                    <a:pt x="53950" y="121520"/>
                  </a:cubicBezTo>
                  <a:cubicBezTo>
                    <a:pt x="53880" y="121520"/>
                    <a:pt x="53811" y="121514"/>
                    <a:pt x="53741" y="121503"/>
                  </a:cubicBezTo>
                  <a:lnTo>
                    <a:pt x="53579" y="121503"/>
                  </a:lnTo>
                  <a:cubicBezTo>
                    <a:pt x="53671" y="121456"/>
                    <a:pt x="53764" y="121410"/>
                    <a:pt x="53834" y="121340"/>
                  </a:cubicBezTo>
                  <a:cubicBezTo>
                    <a:pt x="53927" y="121224"/>
                    <a:pt x="53997" y="121085"/>
                    <a:pt x="54020" y="120945"/>
                  </a:cubicBezTo>
                  <a:cubicBezTo>
                    <a:pt x="54043" y="120852"/>
                    <a:pt x="54043" y="120783"/>
                    <a:pt x="54020" y="120690"/>
                  </a:cubicBezTo>
                  <a:cubicBezTo>
                    <a:pt x="54020" y="120667"/>
                    <a:pt x="54020" y="120620"/>
                    <a:pt x="54020" y="120597"/>
                  </a:cubicBezTo>
                  <a:cubicBezTo>
                    <a:pt x="54066" y="120504"/>
                    <a:pt x="54113" y="120411"/>
                    <a:pt x="54159" y="120318"/>
                  </a:cubicBezTo>
                  <a:cubicBezTo>
                    <a:pt x="54206" y="120272"/>
                    <a:pt x="54252" y="120202"/>
                    <a:pt x="54275" y="120132"/>
                  </a:cubicBezTo>
                  <a:cubicBezTo>
                    <a:pt x="54507" y="119807"/>
                    <a:pt x="54438" y="119366"/>
                    <a:pt x="54136" y="119111"/>
                  </a:cubicBezTo>
                  <a:cubicBezTo>
                    <a:pt x="54089" y="119064"/>
                    <a:pt x="54043" y="119041"/>
                    <a:pt x="53997" y="119041"/>
                  </a:cubicBezTo>
                  <a:lnTo>
                    <a:pt x="53997" y="118994"/>
                  </a:lnTo>
                  <a:cubicBezTo>
                    <a:pt x="54020" y="118878"/>
                    <a:pt x="54020" y="118785"/>
                    <a:pt x="53997" y="118669"/>
                  </a:cubicBezTo>
                  <a:cubicBezTo>
                    <a:pt x="53950" y="118460"/>
                    <a:pt x="53857" y="118298"/>
                    <a:pt x="53695" y="118158"/>
                  </a:cubicBezTo>
                  <a:cubicBezTo>
                    <a:pt x="53657" y="118120"/>
                    <a:pt x="53619" y="118082"/>
                    <a:pt x="53593" y="118082"/>
                  </a:cubicBezTo>
                  <a:cubicBezTo>
                    <a:pt x="53588" y="118082"/>
                    <a:pt x="53583" y="118084"/>
                    <a:pt x="53579" y="118089"/>
                  </a:cubicBezTo>
                  <a:cubicBezTo>
                    <a:pt x="53602" y="118065"/>
                    <a:pt x="53625" y="118042"/>
                    <a:pt x="53625" y="118019"/>
                  </a:cubicBezTo>
                  <a:lnTo>
                    <a:pt x="53695" y="117949"/>
                  </a:lnTo>
                  <a:cubicBezTo>
                    <a:pt x="53857" y="117694"/>
                    <a:pt x="53927" y="117369"/>
                    <a:pt x="53857" y="117067"/>
                  </a:cubicBezTo>
                  <a:lnTo>
                    <a:pt x="53834" y="116951"/>
                  </a:lnTo>
                  <a:lnTo>
                    <a:pt x="53788" y="116881"/>
                  </a:lnTo>
                  <a:cubicBezTo>
                    <a:pt x="53695" y="116765"/>
                    <a:pt x="53579" y="116718"/>
                    <a:pt x="53439" y="116718"/>
                  </a:cubicBezTo>
                  <a:lnTo>
                    <a:pt x="53369" y="116718"/>
                  </a:lnTo>
                  <a:cubicBezTo>
                    <a:pt x="53184" y="116718"/>
                    <a:pt x="53021" y="116742"/>
                    <a:pt x="52859" y="116765"/>
                  </a:cubicBezTo>
                  <a:lnTo>
                    <a:pt x="52650" y="116788"/>
                  </a:lnTo>
                  <a:cubicBezTo>
                    <a:pt x="52592" y="116805"/>
                    <a:pt x="52534" y="116812"/>
                    <a:pt x="52477" y="116812"/>
                  </a:cubicBezTo>
                  <a:cubicBezTo>
                    <a:pt x="52372" y="116812"/>
                    <a:pt x="52267" y="116787"/>
                    <a:pt x="52162" y="116742"/>
                  </a:cubicBezTo>
                  <a:cubicBezTo>
                    <a:pt x="52069" y="116672"/>
                    <a:pt x="51999" y="116579"/>
                    <a:pt x="51953" y="116486"/>
                  </a:cubicBezTo>
                  <a:cubicBezTo>
                    <a:pt x="51697" y="116138"/>
                    <a:pt x="51488" y="115789"/>
                    <a:pt x="51279" y="115418"/>
                  </a:cubicBezTo>
                  <a:cubicBezTo>
                    <a:pt x="51117" y="115139"/>
                    <a:pt x="50815" y="114953"/>
                    <a:pt x="50513" y="114930"/>
                  </a:cubicBezTo>
                  <a:cubicBezTo>
                    <a:pt x="50234" y="114930"/>
                    <a:pt x="50002" y="115093"/>
                    <a:pt x="49932" y="115348"/>
                  </a:cubicBezTo>
                  <a:cubicBezTo>
                    <a:pt x="49839" y="115534"/>
                    <a:pt x="49839" y="115743"/>
                    <a:pt x="49932" y="115952"/>
                  </a:cubicBezTo>
                  <a:cubicBezTo>
                    <a:pt x="50002" y="116184"/>
                    <a:pt x="50118" y="116417"/>
                    <a:pt x="50281" y="116602"/>
                  </a:cubicBezTo>
                  <a:lnTo>
                    <a:pt x="50327" y="116672"/>
                  </a:lnTo>
                  <a:cubicBezTo>
                    <a:pt x="50350" y="116695"/>
                    <a:pt x="50397" y="116742"/>
                    <a:pt x="50420" y="116788"/>
                  </a:cubicBezTo>
                  <a:cubicBezTo>
                    <a:pt x="50397" y="116835"/>
                    <a:pt x="50397" y="116881"/>
                    <a:pt x="50374" y="116927"/>
                  </a:cubicBezTo>
                  <a:cubicBezTo>
                    <a:pt x="50327" y="116997"/>
                    <a:pt x="50304" y="117067"/>
                    <a:pt x="50281" y="117136"/>
                  </a:cubicBezTo>
                  <a:cubicBezTo>
                    <a:pt x="50188" y="117531"/>
                    <a:pt x="50281" y="117926"/>
                    <a:pt x="50513" y="118228"/>
                  </a:cubicBezTo>
                  <a:cubicBezTo>
                    <a:pt x="50583" y="118321"/>
                    <a:pt x="50652" y="118414"/>
                    <a:pt x="50722" y="118483"/>
                  </a:cubicBezTo>
                  <a:cubicBezTo>
                    <a:pt x="50908" y="118646"/>
                    <a:pt x="51117" y="118785"/>
                    <a:pt x="51349" y="118855"/>
                  </a:cubicBezTo>
                  <a:lnTo>
                    <a:pt x="51535" y="118948"/>
                  </a:lnTo>
                  <a:cubicBezTo>
                    <a:pt x="52185" y="119250"/>
                    <a:pt x="52557" y="119923"/>
                    <a:pt x="52533" y="120620"/>
                  </a:cubicBezTo>
                  <a:cubicBezTo>
                    <a:pt x="52487" y="120876"/>
                    <a:pt x="52557" y="121131"/>
                    <a:pt x="52696" y="121340"/>
                  </a:cubicBezTo>
                  <a:cubicBezTo>
                    <a:pt x="52812" y="121479"/>
                    <a:pt x="52998" y="121549"/>
                    <a:pt x="53184" y="121572"/>
                  </a:cubicBezTo>
                  <a:cubicBezTo>
                    <a:pt x="52928" y="121642"/>
                    <a:pt x="52742" y="121851"/>
                    <a:pt x="52696" y="122106"/>
                  </a:cubicBezTo>
                  <a:cubicBezTo>
                    <a:pt x="52626" y="122432"/>
                    <a:pt x="52603" y="122757"/>
                    <a:pt x="52650" y="123082"/>
                  </a:cubicBezTo>
                  <a:cubicBezTo>
                    <a:pt x="52673" y="123175"/>
                    <a:pt x="52673" y="123291"/>
                    <a:pt x="52673" y="123407"/>
                  </a:cubicBezTo>
                  <a:lnTo>
                    <a:pt x="52673" y="123477"/>
                  </a:lnTo>
                  <a:cubicBezTo>
                    <a:pt x="52603" y="123941"/>
                    <a:pt x="52742" y="124406"/>
                    <a:pt x="52998" y="124777"/>
                  </a:cubicBezTo>
                  <a:cubicBezTo>
                    <a:pt x="53323" y="125265"/>
                    <a:pt x="53648" y="125567"/>
                    <a:pt x="54182" y="125567"/>
                  </a:cubicBezTo>
                  <a:lnTo>
                    <a:pt x="54368" y="125567"/>
                  </a:lnTo>
                  <a:cubicBezTo>
                    <a:pt x="54395" y="125565"/>
                    <a:pt x="54423" y="125564"/>
                    <a:pt x="54453" y="125564"/>
                  </a:cubicBezTo>
                  <a:cubicBezTo>
                    <a:pt x="54831" y="125564"/>
                    <a:pt x="55405" y="125701"/>
                    <a:pt x="55599" y="125938"/>
                  </a:cubicBezTo>
                  <a:cubicBezTo>
                    <a:pt x="55692" y="126078"/>
                    <a:pt x="55808" y="126194"/>
                    <a:pt x="55947" y="126287"/>
                  </a:cubicBezTo>
                  <a:lnTo>
                    <a:pt x="56063" y="126356"/>
                  </a:lnTo>
                  <a:lnTo>
                    <a:pt x="56110" y="126403"/>
                  </a:lnTo>
                  <a:lnTo>
                    <a:pt x="56110" y="126449"/>
                  </a:lnTo>
                  <a:lnTo>
                    <a:pt x="56249" y="126519"/>
                  </a:lnTo>
                  <a:cubicBezTo>
                    <a:pt x="56272" y="126612"/>
                    <a:pt x="56319" y="126728"/>
                    <a:pt x="56365" y="126867"/>
                  </a:cubicBezTo>
                  <a:cubicBezTo>
                    <a:pt x="56435" y="126983"/>
                    <a:pt x="56505" y="127192"/>
                    <a:pt x="56621" y="127471"/>
                  </a:cubicBezTo>
                  <a:cubicBezTo>
                    <a:pt x="56783" y="127912"/>
                    <a:pt x="57178" y="128238"/>
                    <a:pt x="57828" y="128423"/>
                  </a:cubicBezTo>
                  <a:lnTo>
                    <a:pt x="57945" y="128423"/>
                  </a:lnTo>
                  <a:cubicBezTo>
                    <a:pt x="58014" y="128423"/>
                    <a:pt x="58061" y="128423"/>
                    <a:pt x="58130" y="128400"/>
                  </a:cubicBezTo>
                  <a:lnTo>
                    <a:pt x="58316" y="128400"/>
                  </a:lnTo>
                  <a:cubicBezTo>
                    <a:pt x="58409" y="128516"/>
                    <a:pt x="58525" y="128609"/>
                    <a:pt x="58665" y="128702"/>
                  </a:cubicBezTo>
                  <a:cubicBezTo>
                    <a:pt x="58781" y="128772"/>
                    <a:pt x="58804" y="128795"/>
                    <a:pt x="58827" y="128865"/>
                  </a:cubicBezTo>
                  <a:cubicBezTo>
                    <a:pt x="58920" y="129027"/>
                    <a:pt x="59036" y="129190"/>
                    <a:pt x="59152" y="129352"/>
                  </a:cubicBezTo>
                  <a:cubicBezTo>
                    <a:pt x="59686" y="130095"/>
                    <a:pt x="60917" y="131837"/>
                    <a:pt x="61010" y="132998"/>
                  </a:cubicBezTo>
                  <a:lnTo>
                    <a:pt x="61010" y="133138"/>
                  </a:lnTo>
                  <a:cubicBezTo>
                    <a:pt x="61080" y="134253"/>
                    <a:pt x="61150" y="134810"/>
                    <a:pt x="61219" y="135205"/>
                  </a:cubicBezTo>
                  <a:cubicBezTo>
                    <a:pt x="61219" y="135344"/>
                    <a:pt x="61242" y="135460"/>
                    <a:pt x="61266" y="135576"/>
                  </a:cubicBezTo>
                  <a:cubicBezTo>
                    <a:pt x="61312" y="135948"/>
                    <a:pt x="61382" y="136343"/>
                    <a:pt x="61475" y="136714"/>
                  </a:cubicBezTo>
                  <a:cubicBezTo>
                    <a:pt x="61544" y="136993"/>
                    <a:pt x="61637" y="137365"/>
                    <a:pt x="61730" y="137829"/>
                  </a:cubicBezTo>
                  <a:cubicBezTo>
                    <a:pt x="61846" y="138363"/>
                    <a:pt x="61986" y="138897"/>
                    <a:pt x="62171" y="139431"/>
                  </a:cubicBezTo>
                  <a:cubicBezTo>
                    <a:pt x="62055" y="139292"/>
                    <a:pt x="61939" y="139153"/>
                    <a:pt x="61846" y="139013"/>
                  </a:cubicBezTo>
                  <a:cubicBezTo>
                    <a:pt x="61359" y="138247"/>
                    <a:pt x="60848" y="136923"/>
                    <a:pt x="60871" y="136273"/>
                  </a:cubicBezTo>
                  <a:cubicBezTo>
                    <a:pt x="60871" y="136110"/>
                    <a:pt x="60871" y="135948"/>
                    <a:pt x="60894" y="135809"/>
                  </a:cubicBezTo>
                  <a:cubicBezTo>
                    <a:pt x="60964" y="135251"/>
                    <a:pt x="60917" y="134694"/>
                    <a:pt x="60755" y="134136"/>
                  </a:cubicBezTo>
                  <a:cubicBezTo>
                    <a:pt x="60708" y="133951"/>
                    <a:pt x="60685" y="133765"/>
                    <a:pt x="60639" y="133556"/>
                  </a:cubicBezTo>
                  <a:cubicBezTo>
                    <a:pt x="60569" y="132929"/>
                    <a:pt x="60313" y="132302"/>
                    <a:pt x="59919" y="131791"/>
                  </a:cubicBezTo>
                  <a:cubicBezTo>
                    <a:pt x="59501" y="131257"/>
                    <a:pt x="58641" y="130374"/>
                    <a:pt x="58363" y="130258"/>
                  </a:cubicBezTo>
                  <a:cubicBezTo>
                    <a:pt x="58084" y="130142"/>
                    <a:pt x="56621" y="129004"/>
                    <a:pt x="56482" y="128702"/>
                  </a:cubicBezTo>
                  <a:cubicBezTo>
                    <a:pt x="56319" y="128423"/>
                    <a:pt x="56342" y="128330"/>
                    <a:pt x="56389" y="128261"/>
                  </a:cubicBezTo>
                  <a:cubicBezTo>
                    <a:pt x="56528" y="127912"/>
                    <a:pt x="56528" y="127518"/>
                    <a:pt x="56389" y="127146"/>
                  </a:cubicBezTo>
                  <a:cubicBezTo>
                    <a:pt x="56319" y="126937"/>
                    <a:pt x="56156" y="126774"/>
                    <a:pt x="55947" y="126728"/>
                  </a:cubicBezTo>
                  <a:cubicBezTo>
                    <a:pt x="55758" y="126675"/>
                    <a:pt x="55584" y="126648"/>
                    <a:pt x="55429" y="126648"/>
                  </a:cubicBezTo>
                  <a:cubicBezTo>
                    <a:pt x="54976" y="126648"/>
                    <a:pt x="54675" y="126870"/>
                    <a:pt x="54554" y="127285"/>
                  </a:cubicBezTo>
                  <a:cubicBezTo>
                    <a:pt x="54415" y="127634"/>
                    <a:pt x="54275" y="127959"/>
                    <a:pt x="54089" y="128307"/>
                  </a:cubicBezTo>
                  <a:cubicBezTo>
                    <a:pt x="54020" y="128447"/>
                    <a:pt x="53950" y="128586"/>
                    <a:pt x="53880" y="128725"/>
                  </a:cubicBezTo>
                  <a:cubicBezTo>
                    <a:pt x="53671" y="129283"/>
                    <a:pt x="53555" y="129886"/>
                    <a:pt x="53579" y="130467"/>
                  </a:cubicBezTo>
                  <a:cubicBezTo>
                    <a:pt x="53579" y="130746"/>
                    <a:pt x="53369" y="132673"/>
                    <a:pt x="53184" y="134206"/>
                  </a:cubicBezTo>
                  <a:cubicBezTo>
                    <a:pt x="53068" y="135321"/>
                    <a:pt x="52951" y="136366"/>
                    <a:pt x="52905" y="136807"/>
                  </a:cubicBezTo>
                  <a:cubicBezTo>
                    <a:pt x="52859" y="137202"/>
                    <a:pt x="52859" y="137666"/>
                    <a:pt x="52859" y="138177"/>
                  </a:cubicBezTo>
                  <a:cubicBezTo>
                    <a:pt x="52859" y="139013"/>
                    <a:pt x="52789" y="139873"/>
                    <a:pt x="52650" y="140686"/>
                  </a:cubicBezTo>
                  <a:cubicBezTo>
                    <a:pt x="52557" y="141034"/>
                    <a:pt x="52394" y="141498"/>
                    <a:pt x="52208" y="142033"/>
                  </a:cubicBezTo>
                  <a:cubicBezTo>
                    <a:pt x="51813" y="143194"/>
                    <a:pt x="51465" y="144401"/>
                    <a:pt x="51233" y="145609"/>
                  </a:cubicBezTo>
                  <a:cubicBezTo>
                    <a:pt x="50931" y="147258"/>
                    <a:pt x="50815" y="148721"/>
                    <a:pt x="50815" y="148744"/>
                  </a:cubicBezTo>
                  <a:lnTo>
                    <a:pt x="50792" y="148977"/>
                  </a:lnTo>
                  <a:lnTo>
                    <a:pt x="51001" y="149069"/>
                  </a:lnTo>
                  <a:cubicBezTo>
                    <a:pt x="51052" y="149103"/>
                    <a:pt x="51115" y="149125"/>
                    <a:pt x="51173" y="149125"/>
                  </a:cubicBezTo>
                  <a:cubicBezTo>
                    <a:pt x="51194" y="149125"/>
                    <a:pt x="51214" y="149122"/>
                    <a:pt x="51233" y="149116"/>
                  </a:cubicBezTo>
                  <a:cubicBezTo>
                    <a:pt x="51512" y="149116"/>
                    <a:pt x="51744" y="148953"/>
                    <a:pt x="51837" y="148698"/>
                  </a:cubicBezTo>
                  <a:cubicBezTo>
                    <a:pt x="51860" y="148651"/>
                    <a:pt x="51883" y="148582"/>
                    <a:pt x="51930" y="148512"/>
                  </a:cubicBezTo>
                  <a:lnTo>
                    <a:pt x="51930" y="148605"/>
                  </a:lnTo>
                  <a:cubicBezTo>
                    <a:pt x="51930" y="148768"/>
                    <a:pt x="51906" y="148930"/>
                    <a:pt x="51860" y="149093"/>
                  </a:cubicBezTo>
                  <a:cubicBezTo>
                    <a:pt x="51744" y="149348"/>
                    <a:pt x="51581" y="149604"/>
                    <a:pt x="51395" y="149836"/>
                  </a:cubicBezTo>
                  <a:lnTo>
                    <a:pt x="51279" y="149998"/>
                  </a:lnTo>
                  <a:cubicBezTo>
                    <a:pt x="51210" y="150091"/>
                    <a:pt x="51140" y="150161"/>
                    <a:pt x="51070" y="150231"/>
                  </a:cubicBezTo>
                  <a:lnTo>
                    <a:pt x="50954" y="150347"/>
                  </a:lnTo>
                  <a:lnTo>
                    <a:pt x="50815" y="150486"/>
                  </a:lnTo>
                  <a:lnTo>
                    <a:pt x="50792" y="150509"/>
                  </a:lnTo>
                  <a:lnTo>
                    <a:pt x="50745" y="150579"/>
                  </a:lnTo>
                  <a:cubicBezTo>
                    <a:pt x="50699" y="150695"/>
                    <a:pt x="50652" y="150834"/>
                    <a:pt x="50652" y="150951"/>
                  </a:cubicBezTo>
                  <a:cubicBezTo>
                    <a:pt x="50629" y="151276"/>
                    <a:pt x="50676" y="151578"/>
                    <a:pt x="50768" y="151856"/>
                  </a:cubicBezTo>
                  <a:cubicBezTo>
                    <a:pt x="50815" y="151949"/>
                    <a:pt x="50838" y="152019"/>
                    <a:pt x="50908" y="152089"/>
                  </a:cubicBezTo>
                  <a:cubicBezTo>
                    <a:pt x="50931" y="152181"/>
                    <a:pt x="50931" y="152298"/>
                    <a:pt x="50908" y="152414"/>
                  </a:cubicBezTo>
                  <a:cubicBezTo>
                    <a:pt x="50815" y="153041"/>
                    <a:pt x="50699" y="153668"/>
                    <a:pt x="50536" y="154295"/>
                  </a:cubicBezTo>
                  <a:cubicBezTo>
                    <a:pt x="49886" y="157035"/>
                    <a:pt x="49120" y="160844"/>
                    <a:pt x="49027" y="161425"/>
                  </a:cubicBezTo>
                  <a:cubicBezTo>
                    <a:pt x="48957" y="161796"/>
                    <a:pt x="48516" y="163306"/>
                    <a:pt x="48191" y="164397"/>
                  </a:cubicBezTo>
                  <a:cubicBezTo>
                    <a:pt x="48005" y="165001"/>
                    <a:pt x="47865" y="165512"/>
                    <a:pt x="47796" y="165721"/>
                  </a:cubicBezTo>
                  <a:cubicBezTo>
                    <a:pt x="47749" y="165930"/>
                    <a:pt x="47633" y="166325"/>
                    <a:pt x="47494" y="166813"/>
                  </a:cubicBezTo>
                  <a:cubicBezTo>
                    <a:pt x="47192" y="167788"/>
                    <a:pt x="46936" y="168763"/>
                    <a:pt x="46727" y="169762"/>
                  </a:cubicBezTo>
                  <a:cubicBezTo>
                    <a:pt x="46681" y="170041"/>
                    <a:pt x="46658" y="170343"/>
                    <a:pt x="46635" y="170645"/>
                  </a:cubicBezTo>
                  <a:cubicBezTo>
                    <a:pt x="46611" y="170970"/>
                    <a:pt x="46588" y="171225"/>
                    <a:pt x="46565" y="171481"/>
                  </a:cubicBezTo>
                  <a:cubicBezTo>
                    <a:pt x="46542" y="171550"/>
                    <a:pt x="46542" y="171620"/>
                    <a:pt x="46518" y="171690"/>
                  </a:cubicBezTo>
                  <a:lnTo>
                    <a:pt x="46449" y="171968"/>
                  </a:lnTo>
                  <a:cubicBezTo>
                    <a:pt x="46426" y="171992"/>
                    <a:pt x="46402" y="172038"/>
                    <a:pt x="46426" y="172061"/>
                  </a:cubicBezTo>
                  <a:cubicBezTo>
                    <a:pt x="46379" y="172108"/>
                    <a:pt x="46356" y="172177"/>
                    <a:pt x="46309" y="172247"/>
                  </a:cubicBezTo>
                  <a:cubicBezTo>
                    <a:pt x="46193" y="172456"/>
                    <a:pt x="45845" y="172990"/>
                    <a:pt x="45520" y="173455"/>
                  </a:cubicBezTo>
                  <a:cubicBezTo>
                    <a:pt x="44730" y="174639"/>
                    <a:pt x="43755" y="175986"/>
                    <a:pt x="43546" y="176195"/>
                  </a:cubicBezTo>
                  <a:cubicBezTo>
                    <a:pt x="43337" y="176520"/>
                    <a:pt x="43012" y="176752"/>
                    <a:pt x="42617" y="176845"/>
                  </a:cubicBezTo>
                  <a:cubicBezTo>
                    <a:pt x="42501" y="176845"/>
                    <a:pt x="42338" y="176845"/>
                    <a:pt x="42129" y="176869"/>
                  </a:cubicBezTo>
                  <a:cubicBezTo>
                    <a:pt x="40898" y="176938"/>
                    <a:pt x="40550" y="176985"/>
                    <a:pt x="40364" y="177287"/>
                  </a:cubicBezTo>
                  <a:cubicBezTo>
                    <a:pt x="40178" y="177426"/>
                    <a:pt x="40016" y="177681"/>
                    <a:pt x="40271" y="178146"/>
                  </a:cubicBezTo>
                  <a:cubicBezTo>
                    <a:pt x="40457" y="178448"/>
                    <a:pt x="40759" y="178680"/>
                    <a:pt x="41084" y="178796"/>
                  </a:cubicBezTo>
                  <a:lnTo>
                    <a:pt x="41154" y="178819"/>
                  </a:lnTo>
                  <a:lnTo>
                    <a:pt x="41154" y="178889"/>
                  </a:lnTo>
                  <a:cubicBezTo>
                    <a:pt x="41130" y="179052"/>
                    <a:pt x="41084" y="179539"/>
                    <a:pt x="41525" y="179586"/>
                  </a:cubicBezTo>
                  <a:lnTo>
                    <a:pt x="41688" y="179586"/>
                  </a:lnTo>
                  <a:cubicBezTo>
                    <a:pt x="41827" y="179586"/>
                    <a:pt x="42013" y="179609"/>
                    <a:pt x="42152" y="179609"/>
                  </a:cubicBezTo>
                  <a:cubicBezTo>
                    <a:pt x="42183" y="179613"/>
                    <a:pt x="42214" y="179615"/>
                    <a:pt x="42243" y="179615"/>
                  </a:cubicBezTo>
                  <a:cubicBezTo>
                    <a:pt x="42391" y="179615"/>
                    <a:pt x="42520" y="179566"/>
                    <a:pt x="42617" y="179470"/>
                  </a:cubicBezTo>
                  <a:cubicBezTo>
                    <a:pt x="42663" y="179446"/>
                    <a:pt x="42733" y="179423"/>
                    <a:pt x="42803" y="179423"/>
                  </a:cubicBezTo>
                  <a:cubicBezTo>
                    <a:pt x="43012" y="179563"/>
                    <a:pt x="42988" y="179609"/>
                    <a:pt x="42988" y="179679"/>
                  </a:cubicBezTo>
                  <a:cubicBezTo>
                    <a:pt x="42919" y="180073"/>
                    <a:pt x="42896" y="180399"/>
                    <a:pt x="43081" y="180654"/>
                  </a:cubicBezTo>
                  <a:cubicBezTo>
                    <a:pt x="43203" y="180755"/>
                    <a:pt x="43359" y="180821"/>
                    <a:pt x="43505" y="180821"/>
                  </a:cubicBezTo>
                  <a:cubicBezTo>
                    <a:pt x="43527" y="180821"/>
                    <a:pt x="43548" y="180820"/>
                    <a:pt x="43569" y="180817"/>
                  </a:cubicBezTo>
                  <a:cubicBezTo>
                    <a:pt x="43778" y="180817"/>
                    <a:pt x="43964" y="180793"/>
                    <a:pt x="44150" y="180747"/>
                  </a:cubicBezTo>
                  <a:cubicBezTo>
                    <a:pt x="44428" y="180654"/>
                    <a:pt x="44568" y="180375"/>
                    <a:pt x="44730" y="180050"/>
                  </a:cubicBezTo>
                  <a:cubicBezTo>
                    <a:pt x="44753" y="180027"/>
                    <a:pt x="44753" y="180004"/>
                    <a:pt x="44777" y="179981"/>
                  </a:cubicBezTo>
                  <a:cubicBezTo>
                    <a:pt x="44846" y="179911"/>
                    <a:pt x="44962" y="179888"/>
                    <a:pt x="45055" y="179864"/>
                  </a:cubicBezTo>
                  <a:lnTo>
                    <a:pt x="45125" y="179888"/>
                  </a:lnTo>
                  <a:cubicBezTo>
                    <a:pt x="45148" y="179911"/>
                    <a:pt x="45148" y="179957"/>
                    <a:pt x="45148" y="179981"/>
                  </a:cubicBezTo>
                  <a:cubicBezTo>
                    <a:pt x="45195" y="180120"/>
                    <a:pt x="45264" y="180259"/>
                    <a:pt x="45357" y="180375"/>
                  </a:cubicBezTo>
                  <a:cubicBezTo>
                    <a:pt x="45563" y="180596"/>
                    <a:pt x="45788" y="180677"/>
                    <a:pt x="46061" y="180677"/>
                  </a:cubicBezTo>
                  <a:cubicBezTo>
                    <a:pt x="46219" y="180677"/>
                    <a:pt x="46393" y="180650"/>
                    <a:pt x="46588" y="180608"/>
                  </a:cubicBezTo>
                  <a:cubicBezTo>
                    <a:pt x="46681" y="180584"/>
                    <a:pt x="46797" y="180561"/>
                    <a:pt x="46913" y="180538"/>
                  </a:cubicBezTo>
                  <a:cubicBezTo>
                    <a:pt x="47029" y="180701"/>
                    <a:pt x="47006" y="181072"/>
                    <a:pt x="46960" y="181374"/>
                  </a:cubicBezTo>
                  <a:cubicBezTo>
                    <a:pt x="46867" y="182094"/>
                    <a:pt x="46635" y="182814"/>
                    <a:pt x="46309" y="183464"/>
                  </a:cubicBezTo>
                  <a:cubicBezTo>
                    <a:pt x="46170" y="183604"/>
                    <a:pt x="46008" y="183743"/>
                    <a:pt x="45822" y="183813"/>
                  </a:cubicBezTo>
                  <a:cubicBezTo>
                    <a:pt x="45520" y="183975"/>
                    <a:pt x="45125" y="184207"/>
                    <a:pt x="45241" y="184602"/>
                  </a:cubicBezTo>
                  <a:cubicBezTo>
                    <a:pt x="45450" y="185160"/>
                    <a:pt x="45752" y="185647"/>
                    <a:pt x="46147" y="186065"/>
                  </a:cubicBezTo>
                  <a:cubicBezTo>
                    <a:pt x="46588" y="186344"/>
                    <a:pt x="47076" y="186507"/>
                    <a:pt x="47587" y="186553"/>
                  </a:cubicBezTo>
                  <a:cubicBezTo>
                    <a:pt x="47612" y="186556"/>
                    <a:pt x="47638" y="186558"/>
                    <a:pt x="47663" y="186558"/>
                  </a:cubicBezTo>
                  <a:cubicBezTo>
                    <a:pt x="47981" y="186558"/>
                    <a:pt x="48259" y="186295"/>
                    <a:pt x="48237" y="185972"/>
                  </a:cubicBezTo>
                  <a:lnTo>
                    <a:pt x="48237" y="185392"/>
                  </a:lnTo>
                  <a:lnTo>
                    <a:pt x="48237" y="185252"/>
                  </a:lnTo>
                  <a:cubicBezTo>
                    <a:pt x="48400" y="185531"/>
                    <a:pt x="48632" y="185763"/>
                    <a:pt x="48887" y="185903"/>
                  </a:cubicBezTo>
                  <a:cubicBezTo>
                    <a:pt x="49073" y="186088"/>
                    <a:pt x="49305" y="186181"/>
                    <a:pt x="49561" y="186205"/>
                  </a:cubicBezTo>
                  <a:cubicBezTo>
                    <a:pt x="49723" y="186205"/>
                    <a:pt x="49886" y="186135"/>
                    <a:pt x="49956" y="185972"/>
                  </a:cubicBezTo>
                  <a:cubicBezTo>
                    <a:pt x="50048" y="186205"/>
                    <a:pt x="50257" y="186367"/>
                    <a:pt x="50490" y="186437"/>
                  </a:cubicBezTo>
                  <a:cubicBezTo>
                    <a:pt x="50559" y="186460"/>
                    <a:pt x="50629" y="186483"/>
                    <a:pt x="50676" y="186507"/>
                  </a:cubicBezTo>
                  <a:cubicBezTo>
                    <a:pt x="50768" y="186553"/>
                    <a:pt x="50861" y="186623"/>
                    <a:pt x="50954" y="186669"/>
                  </a:cubicBezTo>
                  <a:cubicBezTo>
                    <a:pt x="51070" y="186716"/>
                    <a:pt x="51140" y="186762"/>
                    <a:pt x="51210" y="186808"/>
                  </a:cubicBezTo>
                  <a:cubicBezTo>
                    <a:pt x="51279" y="187064"/>
                    <a:pt x="51442" y="187203"/>
                    <a:pt x="51651" y="187203"/>
                  </a:cubicBezTo>
                  <a:cubicBezTo>
                    <a:pt x="51744" y="187203"/>
                    <a:pt x="51837" y="187157"/>
                    <a:pt x="51906" y="187087"/>
                  </a:cubicBezTo>
                  <a:lnTo>
                    <a:pt x="51999" y="187134"/>
                  </a:lnTo>
                  <a:cubicBezTo>
                    <a:pt x="52139" y="187203"/>
                    <a:pt x="52278" y="187296"/>
                    <a:pt x="52394" y="187412"/>
                  </a:cubicBezTo>
                  <a:cubicBezTo>
                    <a:pt x="52626" y="187621"/>
                    <a:pt x="53184" y="187784"/>
                    <a:pt x="53486" y="187853"/>
                  </a:cubicBezTo>
                  <a:cubicBezTo>
                    <a:pt x="53532" y="187900"/>
                    <a:pt x="53602" y="187970"/>
                    <a:pt x="53625" y="188016"/>
                  </a:cubicBezTo>
                  <a:cubicBezTo>
                    <a:pt x="53788" y="188318"/>
                    <a:pt x="54368" y="188550"/>
                    <a:pt x="54554" y="188573"/>
                  </a:cubicBezTo>
                  <a:cubicBezTo>
                    <a:pt x="54624" y="188585"/>
                    <a:pt x="54699" y="188591"/>
                    <a:pt x="54775" y="188591"/>
                  </a:cubicBezTo>
                  <a:cubicBezTo>
                    <a:pt x="54850" y="188591"/>
                    <a:pt x="54925" y="188585"/>
                    <a:pt x="54995" y="188573"/>
                  </a:cubicBezTo>
                  <a:cubicBezTo>
                    <a:pt x="55053" y="188562"/>
                    <a:pt x="55111" y="188556"/>
                    <a:pt x="55169" y="188556"/>
                  </a:cubicBezTo>
                  <a:cubicBezTo>
                    <a:pt x="55227" y="188556"/>
                    <a:pt x="55285" y="188562"/>
                    <a:pt x="55344" y="188573"/>
                  </a:cubicBezTo>
                  <a:lnTo>
                    <a:pt x="55553" y="188643"/>
                  </a:lnTo>
                  <a:cubicBezTo>
                    <a:pt x="55924" y="188806"/>
                    <a:pt x="56319" y="188899"/>
                    <a:pt x="56714" y="188922"/>
                  </a:cubicBezTo>
                  <a:cubicBezTo>
                    <a:pt x="56739" y="188926"/>
                    <a:pt x="56764" y="188928"/>
                    <a:pt x="56788" y="188928"/>
                  </a:cubicBezTo>
                  <a:cubicBezTo>
                    <a:pt x="56896" y="188928"/>
                    <a:pt x="56991" y="188890"/>
                    <a:pt x="57085" y="188852"/>
                  </a:cubicBezTo>
                  <a:cubicBezTo>
                    <a:pt x="57225" y="188759"/>
                    <a:pt x="57364" y="188643"/>
                    <a:pt x="57480" y="188504"/>
                  </a:cubicBezTo>
                  <a:cubicBezTo>
                    <a:pt x="57503" y="188481"/>
                    <a:pt x="57527" y="188434"/>
                    <a:pt x="57527" y="188434"/>
                  </a:cubicBezTo>
                  <a:cubicBezTo>
                    <a:pt x="57596" y="188422"/>
                    <a:pt x="57666" y="188417"/>
                    <a:pt x="57738" y="188417"/>
                  </a:cubicBezTo>
                  <a:cubicBezTo>
                    <a:pt x="57811" y="188417"/>
                    <a:pt x="57887" y="188422"/>
                    <a:pt x="57968" y="188434"/>
                  </a:cubicBezTo>
                  <a:cubicBezTo>
                    <a:pt x="57945" y="188527"/>
                    <a:pt x="57945" y="188620"/>
                    <a:pt x="57898" y="188713"/>
                  </a:cubicBezTo>
                  <a:cubicBezTo>
                    <a:pt x="57805" y="188991"/>
                    <a:pt x="57782" y="189317"/>
                    <a:pt x="57852" y="189595"/>
                  </a:cubicBezTo>
                  <a:cubicBezTo>
                    <a:pt x="58038" y="190292"/>
                    <a:pt x="58456" y="190478"/>
                    <a:pt x="58827" y="190501"/>
                  </a:cubicBezTo>
                  <a:lnTo>
                    <a:pt x="59013" y="190501"/>
                  </a:lnTo>
                  <a:cubicBezTo>
                    <a:pt x="59059" y="190501"/>
                    <a:pt x="59106" y="190495"/>
                    <a:pt x="59144" y="190495"/>
                  </a:cubicBezTo>
                  <a:cubicBezTo>
                    <a:pt x="59181" y="190495"/>
                    <a:pt x="59210" y="190501"/>
                    <a:pt x="59222" y="190524"/>
                  </a:cubicBezTo>
                  <a:cubicBezTo>
                    <a:pt x="59338" y="190687"/>
                    <a:pt x="59431" y="190849"/>
                    <a:pt x="59477" y="191035"/>
                  </a:cubicBezTo>
                  <a:cubicBezTo>
                    <a:pt x="59524" y="191105"/>
                    <a:pt x="59547" y="191221"/>
                    <a:pt x="59617" y="191314"/>
                  </a:cubicBezTo>
                  <a:cubicBezTo>
                    <a:pt x="59733" y="191546"/>
                    <a:pt x="59919" y="191755"/>
                    <a:pt x="60128" y="191894"/>
                  </a:cubicBezTo>
                  <a:cubicBezTo>
                    <a:pt x="60244" y="191964"/>
                    <a:pt x="60337" y="192057"/>
                    <a:pt x="60430" y="192150"/>
                  </a:cubicBezTo>
                  <a:cubicBezTo>
                    <a:pt x="60430" y="192220"/>
                    <a:pt x="60430" y="192266"/>
                    <a:pt x="60430" y="192313"/>
                  </a:cubicBezTo>
                  <a:cubicBezTo>
                    <a:pt x="60383" y="192475"/>
                    <a:pt x="60406" y="192638"/>
                    <a:pt x="60522" y="192777"/>
                  </a:cubicBezTo>
                  <a:cubicBezTo>
                    <a:pt x="60592" y="192870"/>
                    <a:pt x="60708" y="192916"/>
                    <a:pt x="60848" y="192916"/>
                  </a:cubicBezTo>
                  <a:cubicBezTo>
                    <a:pt x="60940" y="192916"/>
                    <a:pt x="61057" y="192893"/>
                    <a:pt x="61150" y="192847"/>
                  </a:cubicBezTo>
                  <a:cubicBezTo>
                    <a:pt x="61289" y="192800"/>
                    <a:pt x="61428" y="192777"/>
                    <a:pt x="61591" y="192754"/>
                  </a:cubicBezTo>
                  <a:cubicBezTo>
                    <a:pt x="61777" y="192731"/>
                    <a:pt x="62171" y="192661"/>
                    <a:pt x="62171" y="192196"/>
                  </a:cubicBezTo>
                  <a:cubicBezTo>
                    <a:pt x="62171" y="192103"/>
                    <a:pt x="62171" y="191987"/>
                    <a:pt x="62195" y="191894"/>
                  </a:cubicBezTo>
                  <a:lnTo>
                    <a:pt x="62218" y="191918"/>
                  </a:lnTo>
                  <a:lnTo>
                    <a:pt x="62334" y="192080"/>
                  </a:lnTo>
                  <a:cubicBezTo>
                    <a:pt x="62450" y="192336"/>
                    <a:pt x="62706" y="192498"/>
                    <a:pt x="62984" y="192498"/>
                  </a:cubicBezTo>
                  <a:cubicBezTo>
                    <a:pt x="63263" y="192475"/>
                    <a:pt x="63565" y="192452"/>
                    <a:pt x="63843" y="192382"/>
                  </a:cubicBezTo>
                  <a:lnTo>
                    <a:pt x="64053" y="192359"/>
                  </a:lnTo>
                  <a:lnTo>
                    <a:pt x="64145" y="192359"/>
                  </a:lnTo>
                  <a:lnTo>
                    <a:pt x="64238" y="192336"/>
                  </a:lnTo>
                  <a:cubicBezTo>
                    <a:pt x="64262" y="192313"/>
                    <a:pt x="64285" y="192313"/>
                    <a:pt x="64331" y="192289"/>
                  </a:cubicBezTo>
                  <a:lnTo>
                    <a:pt x="64471" y="192266"/>
                  </a:lnTo>
                  <a:cubicBezTo>
                    <a:pt x="64842" y="192173"/>
                    <a:pt x="65214" y="192034"/>
                    <a:pt x="65539" y="191848"/>
                  </a:cubicBezTo>
                  <a:lnTo>
                    <a:pt x="65585" y="191802"/>
                  </a:lnTo>
                  <a:lnTo>
                    <a:pt x="65678" y="191685"/>
                  </a:lnTo>
                  <a:lnTo>
                    <a:pt x="65771" y="191685"/>
                  </a:lnTo>
                  <a:cubicBezTo>
                    <a:pt x="65841" y="191732"/>
                    <a:pt x="65934" y="191778"/>
                    <a:pt x="66003" y="191848"/>
                  </a:cubicBezTo>
                  <a:cubicBezTo>
                    <a:pt x="66119" y="191964"/>
                    <a:pt x="66445" y="192382"/>
                    <a:pt x="66445" y="192382"/>
                  </a:cubicBezTo>
                  <a:lnTo>
                    <a:pt x="66514" y="192475"/>
                  </a:lnTo>
                  <a:lnTo>
                    <a:pt x="66630" y="192498"/>
                  </a:lnTo>
                  <a:cubicBezTo>
                    <a:pt x="66863" y="192568"/>
                    <a:pt x="67095" y="192684"/>
                    <a:pt x="67304" y="192800"/>
                  </a:cubicBezTo>
                  <a:cubicBezTo>
                    <a:pt x="67466" y="192893"/>
                    <a:pt x="67652" y="192963"/>
                    <a:pt x="67838" y="193032"/>
                  </a:cubicBezTo>
                  <a:cubicBezTo>
                    <a:pt x="67931" y="193056"/>
                    <a:pt x="68047" y="193102"/>
                    <a:pt x="68070" y="193102"/>
                  </a:cubicBezTo>
                  <a:cubicBezTo>
                    <a:pt x="68233" y="193497"/>
                    <a:pt x="68442" y="193869"/>
                    <a:pt x="68721" y="194217"/>
                  </a:cubicBezTo>
                  <a:cubicBezTo>
                    <a:pt x="68813" y="194333"/>
                    <a:pt x="68953" y="194426"/>
                    <a:pt x="69115" y="194472"/>
                  </a:cubicBezTo>
                  <a:cubicBezTo>
                    <a:pt x="69255" y="194542"/>
                    <a:pt x="69394" y="194612"/>
                    <a:pt x="69487" y="194728"/>
                  </a:cubicBezTo>
                  <a:cubicBezTo>
                    <a:pt x="69835" y="195146"/>
                    <a:pt x="70207" y="195378"/>
                    <a:pt x="70532" y="195378"/>
                  </a:cubicBezTo>
                  <a:cubicBezTo>
                    <a:pt x="70764" y="195378"/>
                    <a:pt x="71670" y="195285"/>
                    <a:pt x="72204" y="195192"/>
                  </a:cubicBezTo>
                  <a:lnTo>
                    <a:pt x="72645" y="195123"/>
                  </a:lnTo>
                  <a:cubicBezTo>
                    <a:pt x="72947" y="195076"/>
                    <a:pt x="73365" y="194983"/>
                    <a:pt x="73458" y="194983"/>
                  </a:cubicBezTo>
                  <a:cubicBezTo>
                    <a:pt x="73667" y="194960"/>
                    <a:pt x="73853" y="194890"/>
                    <a:pt x="74039" y="194774"/>
                  </a:cubicBezTo>
                  <a:lnTo>
                    <a:pt x="74201" y="194681"/>
                  </a:lnTo>
                  <a:cubicBezTo>
                    <a:pt x="74294" y="194681"/>
                    <a:pt x="74410" y="194681"/>
                    <a:pt x="74526" y="194705"/>
                  </a:cubicBezTo>
                  <a:cubicBezTo>
                    <a:pt x="74666" y="194797"/>
                    <a:pt x="74805" y="194890"/>
                    <a:pt x="74968" y="194960"/>
                  </a:cubicBezTo>
                  <a:lnTo>
                    <a:pt x="75037" y="195099"/>
                  </a:lnTo>
                  <a:cubicBezTo>
                    <a:pt x="75107" y="195355"/>
                    <a:pt x="75246" y="195587"/>
                    <a:pt x="75409" y="195773"/>
                  </a:cubicBezTo>
                  <a:cubicBezTo>
                    <a:pt x="75479" y="195843"/>
                    <a:pt x="75618" y="195959"/>
                    <a:pt x="76384" y="196028"/>
                  </a:cubicBezTo>
                  <a:lnTo>
                    <a:pt x="76501" y="196028"/>
                  </a:lnTo>
                  <a:lnTo>
                    <a:pt x="76617" y="195959"/>
                  </a:lnTo>
                  <a:cubicBezTo>
                    <a:pt x="76895" y="195773"/>
                    <a:pt x="77128" y="195494"/>
                    <a:pt x="77244" y="195169"/>
                  </a:cubicBezTo>
                  <a:cubicBezTo>
                    <a:pt x="77244" y="195099"/>
                    <a:pt x="77244" y="195006"/>
                    <a:pt x="77244" y="194937"/>
                  </a:cubicBezTo>
                  <a:cubicBezTo>
                    <a:pt x="77264" y="194930"/>
                    <a:pt x="77285" y="194927"/>
                    <a:pt x="77304" y="194927"/>
                  </a:cubicBezTo>
                  <a:cubicBezTo>
                    <a:pt x="77352" y="194927"/>
                    <a:pt x="77397" y="194944"/>
                    <a:pt x="77429" y="194960"/>
                  </a:cubicBezTo>
                  <a:cubicBezTo>
                    <a:pt x="77615" y="195239"/>
                    <a:pt x="77871" y="195448"/>
                    <a:pt x="78149" y="195587"/>
                  </a:cubicBezTo>
                  <a:lnTo>
                    <a:pt x="78405" y="195726"/>
                  </a:lnTo>
                  <a:lnTo>
                    <a:pt x="78591" y="195494"/>
                  </a:lnTo>
                  <a:cubicBezTo>
                    <a:pt x="78591" y="195448"/>
                    <a:pt x="78614" y="195401"/>
                    <a:pt x="78660" y="195378"/>
                  </a:cubicBezTo>
                  <a:cubicBezTo>
                    <a:pt x="78707" y="195355"/>
                    <a:pt x="78753" y="195355"/>
                    <a:pt x="78800" y="195355"/>
                  </a:cubicBezTo>
                  <a:lnTo>
                    <a:pt x="79938" y="195355"/>
                  </a:lnTo>
                  <a:cubicBezTo>
                    <a:pt x="80379" y="195378"/>
                    <a:pt x="80820" y="195448"/>
                    <a:pt x="81261" y="195541"/>
                  </a:cubicBezTo>
                  <a:cubicBezTo>
                    <a:pt x="81610" y="195634"/>
                    <a:pt x="81981" y="195703"/>
                    <a:pt x="82353" y="195750"/>
                  </a:cubicBezTo>
                  <a:cubicBezTo>
                    <a:pt x="82516" y="195750"/>
                    <a:pt x="83166" y="195494"/>
                    <a:pt x="83259" y="195262"/>
                  </a:cubicBezTo>
                  <a:cubicBezTo>
                    <a:pt x="83328" y="195076"/>
                    <a:pt x="83259" y="194937"/>
                    <a:pt x="83143" y="194658"/>
                  </a:cubicBezTo>
                  <a:lnTo>
                    <a:pt x="83050" y="194449"/>
                  </a:lnTo>
                  <a:cubicBezTo>
                    <a:pt x="83003" y="194356"/>
                    <a:pt x="82934" y="194240"/>
                    <a:pt x="82887" y="194124"/>
                  </a:cubicBezTo>
                  <a:lnTo>
                    <a:pt x="82771" y="193938"/>
                  </a:lnTo>
                  <a:cubicBezTo>
                    <a:pt x="82910" y="193822"/>
                    <a:pt x="83003" y="193659"/>
                    <a:pt x="83026" y="193474"/>
                  </a:cubicBezTo>
                  <a:cubicBezTo>
                    <a:pt x="83050" y="193265"/>
                    <a:pt x="83026" y="193079"/>
                    <a:pt x="82980" y="192893"/>
                  </a:cubicBezTo>
                  <a:cubicBezTo>
                    <a:pt x="82980" y="192847"/>
                    <a:pt x="82957" y="192800"/>
                    <a:pt x="82957" y="192754"/>
                  </a:cubicBezTo>
                  <a:cubicBezTo>
                    <a:pt x="82980" y="192522"/>
                    <a:pt x="83026" y="192289"/>
                    <a:pt x="83096" y="192080"/>
                  </a:cubicBezTo>
                  <a:cubicBezTo>
                    <a:pt x="83189" y="191918"/>
                    <a:pt x="83328" y="191755"/>
                    <a:pt x="83375" y="191755"/>
                  </a:cubicBezTo>
                  <a:lnTo>
                    <a:pt x="83584" y="191755"/>
                  </a:lnTo>
                  <a:cubicBezTo>
                    <a:pt x="83839" y="191755"/>
                    <a:pt x="83886" y="191778"/>
                    <a:pt x="83955" y="191871"/>
                  </a:cubicBezTo>
                  <a:lnTo>
                    <a:pt x="84025" y="191964"/>
                  </a:lnTo>
                  <a:cubicBezTo>
                    <a:pt x="84188" y="192266"/>
                    <a:pt x="84490" y="192475"/>
                    <a:pt x="84815" y="192545"/>
                  </a:cubicBezTo>
                  <a:lnTo>
                    <a:pt x="85233" y="192545"/>
                  </a:lnTo>
                  <a:cubicBezTo>
                    <a:pt x="85326" y="192545"/>
                    <a:pt x="85419" y="192522"/>
                    <a:pt x="85511" y="192522"/>
                  </a:cubicBezTo>
                  <a:cubicBezTo>
                    <a:pt x="85581" y="192522"/>
                    <a:pt x="85674" y="192522"/>
                    <a:pt x="85744" y="192568"/>
                  </a:cubicBezTo>
                  <a:lnTo>
                    <a:pt x="85860" y="192614"/>
                  </a:lnTo>
                  <a:cubicBezTo>
                    <a:pt x="86092" y="192684"/>
                    <a:pt x="86324" y="192823"/>
                    <a:pt x="86510" y="193032"/>
                  </a:cubicBezTo>
                  <a:cubicBezTo>
                    <a:pt x="86766" y="193311"/>
                    <a:pt x="87021" y="193613"/>
                    <a:pt x="87509" y="193613"/>
                  </a:cubicBezTo>
                  <a:cubicBezTo>
                    <a:pt x="87648" y="193613"/>
                    <a:pt x="87787" y="193590"/>
                    <a:pt x="87927" y="193520"/>
                  </a:cubicBezTo>
                  <a:cubicBezTo>
                    <a:pt x="87973" y="193497"/>
                    <a:pt x="88025" y="193485"/>
                    <a:pt x="88078" y="193485"/>
                  </a:cubicBezTo>
                  <a:cubicBezTo>
                    <a:pt x="88130" y="193485"/>
                    <a:pt x="88182" y="193497"/>
                    <a:pt x="88229" y="193520"/>
                  </a:cubicBezTo>
                  <a:cubicBezTo>
                    <a:pt x="88345" y="193543"/>
                    <a:pt x="88438" y="193613"/>
                    <a:pt x="88554" y="193636"/>
                  </a:cubicBezTo>
                  <a:cubicBezTo>
                    <a:pt x="88832" y="193799"/>
                    <a:pt x="89134" y="193892"/>
                    <a:pt x="89436" y="193938"/>
                  </a:cubicBezTo>
                  <a:cubicBezTo>
                    <a:pt x="89552" y="193950"/>
                    <a:pt x="89668" y="193956"/>
                    <a:pt x="89782" y="193956"/>
                  </a:cubicBezTo>
                  <a:cubicBezTo>
                    <a:pt x="89895" y="193956"/>
                    <a:pt x="90005" y="193950"/>
                    <a:pt x="90110" y="193938"/>
                  </a:cubicBezTo>
                  <a:lnTo>
                    <a:pt x="90203" y="193938"/>
                  </a:lnTo>
                  <a:cubicBezTo>
                    <a:pt x="90296" y="194031"/>
                    <a:pt x="90388" y="194170"/>
                    <a:pt x="90458" y="194310"/>
                  </a:cubicBezTo>
                  <a:cubicBezTo>
                    <a:pt x="90481" y="194379"/>
                    <a:pt x="90505" y="194449"/>
                    <a:pt x="90528" y="194519"/>
                  </a:cubicBezTo>
                  <a:cubicBezTo>
                    <a:pt x="90574" y="194705"/>
                    <a:pt x="90667" y="194890"/>
                    <a:pt x="90783" y="195030"/>
                  </a:cubicBezTo>
                  <a:cubicBezTo>
                    <a:pt x="90975" y="195221"/>
                    <a:pt x="91224" y="195335"/>
                    <a:pt x="91479" y="195335"/>
                  </a:cubicBezTo>
                  <a:cubicBezTo>
                    <a:pt x="91503" y="195335"/>
                    <a:pt x="91526" y="195334"/>
                    <a:pt x="91550" y="195332"/>
                  </a:cubicBezTo>
                  <a:cubicBezTo>
                    <a:pt x="91619" y="195332"/>
                    <a:pt x="91712" y="195332"/>
                    <a:pt x="91805" y="195308"/>
                  </a:cubicBezTo>
                  <a:cubicBezTo>
                    <a:pt x="91898" y="195308"/>
                    <a:pt x="91968" y="195285"/>
                    <a:pt x="92061" y="195239"/>
                  </a:cubicBezTo>
                  <a:cubicBezTo>
                    <a:pt x="92153" y="195215"/>
                    <a:pt x="92223" y="195192"/>
                    <a:pt x="92316" y="195192"/>
                  </a:cubicBezTo>
                  <a:lnTo>
                    <a:pt x="92386" y="195192"/>
                  </a:lnTo>
                  <a:cubicBezTo>
                    <a:pt x="92502" y="195215"/>
                    <a:pt x="92618" y="195239"/>
                    <a:pt x="92734" y="195285"/>
                  </a:cubicBezTo>
                  <a:cubicBezTo>
                    <a:pt x="92873" y="195332"/>
                    <a:pt x="93036" y="195355"/>
                    <a:pt x="93175" y="195378"/>
                  </a:cubicBezTo>
                  <a:cubicBezTo>
                    <a:pt x="93454" y="195332"/>
                    <a:pt x="93733" y="195262"/>
                    <a:pt x="93988" y="195169"/>
                  </a:cubicBezTo>
                  <a:cubicBezTo>
                    <a:pt x="94244" y="195308"/>
                    <a:pt x="94429" y="195517"/>
                    <a:pt x="94569" y="195750"/>
                  </a:cubicBezTo>
                  <a:lnTo>
                    <a:pt x="94662" y="195912"/>
                  </a:lnTo>
                  <a:cubicBezTo>
                    <a:pt x="94917" y="196284"/>
                    <a:pt x="95149" y="196655"/>
                    <a:pt x="95358" y="197027"/>
                  </a:cubicBezTo>
                  <a:cubicBezTo>
                    <a:pt x="95358" y="197050"/>
                    <a:pt x="95358" y="197073"/>
                    <a:pt x="95358" y="197073"/>
                  </a:cubicBezTo>
                  <a:cubicBezTo>
                    <a:pt x="95219" y="197445"/>
                    <a:pt x="95382" y="197840"/>
                    <a:pt x="95730" y="198002"/>
                  </a:cubicBezTo>
                  <a:cubicBezTo>
                    <a:pt x="95916" y="198142"/>
                    <a:pt x="96148" y="198235"/>
                    <a:pt x="96380" y="198258"/>
                  </a:cubicBezTo>
                  <a:cubicBezTo>
                    <a:pt x="96520" y="198258"/>
                    <a:pt x="96775" y="198211"/>
                    <a:pt x="96845" y="197793"/>
                  </a:cubicBezTo>
                  <a:cubicBezTo>
                    <a:pt x="96891" y="197584"/>
                    <a:pt x="96914" y="197375"/>
                    <a:pt x="96914" y="197190"/>
                  </a:cubicBezTo>
                  <a:cubicBezTo>
                    <a:pt x="96984" y="197097"/>
                    <a:pt x="97077" y="197004"/>
                    <a:pt x="97193" y="196957"/>
                  </a:cubicBezTo>
                  <a:cubicBezTo>
                    <a:pt x="97286" y="196981"/>
                    <a:pt x="97379" y="197004"/>
                    <a:pt x="97472" y="197027"/>
                  </a:cubicBezTo>
                  <a:cubicBezTo>
                    <a:pt x="97587" y="197065"/>
                    <a:pt x="97709" y="197083"/>
                    <a:pt x="97830" y="197083"/>
                  </a:cubicBezTo>
                  <a:cubicBezTo>
                    <a:pt x="97929" y="197083"/>
                    <a:pt x="98028" y="197071"/>
                    <a:pt x="98122" y="197050"/>
                  </a:cubicBezTo>
                  <a:lnTo>
                    <a:pt x="98192" y="197190"/>
                  </a:lnTo>
                  <a:cubicBezTo>
                    <a:pt x="98261" y="197329"/>
                    <a:pt x="98377" y="197468"/>
                    <a:pt x="98494" y="197584"/>
                  </a:cubicBezTo>
                  <a:cubicBezTo>
                    <a:pt x="98676" y="197706"/>
                    <a:pt x="98894" y="197775"/>
                    <a:pt x="99116" y="197775"/>
                  </a:cubicBezTo>
                  <a:cubicBezTo>
                    <a:pt x="99149" y="197775"/>
                    <a:pt x="99181" y="197773"/>
                    <a:pt x="99214" y="197770"/>
                  </a:cubicBezTo>
                  <a:lnTo>
                    <a:pt x="99214" y="197422"/>
                  </a:lnTo>
                  <a:lnTo>
                    <a:pt x="99330" y="197747"/>
                  </a:lnTo>
                  <a:cubicBezTo>
                    <a:pt x="99469" y="197747"/>
                    <a:pt x="99585" y="197700"/>
                    <a:pt x="99678" y="197608"/>
                  </a:cubicBezTo>
                  <a:cubicBezTo>
                    <a:pt x="99724" y="197608"/>
                    <a:pt x="99794" y="197608"/>
                    <a:pt x="99841" y="197631"/>
                  </a:cubicBezTo>
                  <a:cubicBezTo>
                    <a:pt x="100003" y="197677"/>
                    <a:pt x="100142" y="197700"/>
                    <a:pt x="100282" y="197724"/>
                  </a:cubicBezTo>
                  <a:cubicBezTo>
                    <a:pt x="100444" y="197724"/>
                    <a:pt x="100584" y="197770"/>
                    <a:pt x="100746" y="197817"/>
                  </a:cubicBezTo>
                  <a:cubicBezTo>
                    <a:pt x="100793" y="197886"/>
                    <a:pt x="100839" y="197933"/>
                    <a:pt x="100909" y="197979"/>
                  </a:cubicBezTo>
                  <a:cubicBezTo>
                    <a:pt x="100955" y="198165"/>
                    <a:pt x="101071" y="198281"/>
                    <a:pt x="101257" y="198351"/>
                  </a:cubicBezTo>
                  <a:cubicBezTo>
                    <a:pt x="101048" y="198397"/>
                    <a:pt x="100886" y="198537"/>
                    <a:pt x="100816" y="198722"/>
                  </a:cubicBezTo>
                  <a:cubicBezTo>
                    <a:pt x="100816" y="198769"/>
                    <a:pt x="100793" y="198792"/>
                    <a:pt x="100770" y="198815"/>
                  </a:cubicBezTo>
                  <a:cubicBezTo>
                    <a:pt x="100700" y="199024"/>
                    <a:pt x="100653" y="199256"/>
                    <a:pt x="100677" y="199489"/>
                  </a:cubicBezTo>
                  <a:cubicBezTo>
                    <a:pt x="100677" y="199628"/>
                    <a:pt x="100653" y="199744"/>
                    <a:pt x="100630" y="199884"/>
                  </a:cubicBezTo>
                  <a:cubicBezTo>
                    <a:pt x="100537" y="200162"/>
                    <a:pt x="100607" y="200464"/>
                    <a:pt x="100839" y="200650"/>
                  </a:cubicBezTo>
                  <a:cubicBezTo>
                    <a:pt x="101048" y="200812"/>
                    <a:pt x="101304" y="200905"/>
                    <a:pt x="101582" y="200929"/>
                  </a:cubicBezTo>
                  <a:cubicBezTo>
                    <a:pt x="101675" y="200929"/>
                    <a:pt x="101745" y="200905"/>
                    <a:pt x="101838" y="200905"/>
                  </a:cubicBezTo>
                  <a:cubicBezTo>
                    <a:pt x="102000" y="200859"/>
                    <a:pt x="102140" y="200859"/>
                    <a:pt x="102302" y="200836"/>
                  </a:cubicBezTo>
                  <a:lnTo>
                    <a:pt x="102395" y="200836"/>
                  </a:lnTo>
                  <a:cubicBezTo>
                    <a:pt x="102488" y="200929"/>
                    <a:pt x="102535" y="200998"/>
                    <a:pt x="102604" y="201045"/>
                  </a:cubicBezTo>
                  <a:lnTo>
                    <a:pt x="102767" y="201231"/>
                  </a:lnTo>
                  <a:cubicBezTo>
                    <a:pt x="102790" y="201254"/>
                    <a:pt x="102813" y="201277"/>
                    <a:pt x="102836" y="201300"/>
                  </a:cubicBezTo>
                  <a:cubicBezTo>
                    <a:pt x="102999" y="201532"/>
                    <a:pt x="103162" y="201602"/>
                    <a:pt x="103580" y="201649"/>
                  </a:cubicBezTo>
                  <a:lnTo>
                    <a:pt x="103812" y="201672"/>
                  </a:lnTo>
                  <a:cubicBezTo>
                    <a:pt x="104091" y="201695"/>
                    <a:pt x="104114" y="201695"/>
                    <a:pt x="104137" y="201718"/>
                  </a:cubicBezTo>
                  <a:cubicBezTo>
                    <a:pt x="104230" y="201765"/>
                    <a:pt x="104300" y="201811"/>
                    <a:pt x="104369" y="201858"/>
                  </a:cubicBezTo>
                  <a:lnTo>
                    <a:pt x="104578" y="201950"/>
                  </a:lnTo>
                  <a:cubicBezTo>
                    <a:pt x="104601" y="202020"/>
                    <a:pt x="104601" y="202113"/>
                    <a:pt x="104601" y="202206"/>
                  </a:cubicBezTo>
                  <a:cubicBezTo>
                    <a:pt x="104648" y="202763"/>
                    <a:pt x="104718" y="203785"/>
                    <a:pt x="105461" y="203994"/>
                  </a:cubicBezTo>
                  <a:cubicBezTo>
                    <a:pt x="105763" y="204064"/>
                    <a:pt x="106065" y="204110"/>
                    <a:pt x="106390" y="204110"/>
                  </a:cubicBezTo>
                  <a:cubicBezTo>
                    <a:pt x="106970" y="204110"/>
                    <a:pt x="107365" y="203948"/>
                    <a:pt x="107551" y="203599"/>
                  </a:cubicBezTo>
                  <a:cubicBezTo>
                    <a:pt x="107644" y="203390"/>
                    <a:pt x="107760" y="203181"/>
                    <a:pt x="107922" y="202996"/>
                  </a:cubicBezTo>
                  <a:cubicBezTo>
                    <a:pt x="108132" y="202787"/>
                    <a:pt x="108364" y="202601"/>
                    <a:pt x="108642" y="202461"/>
                  </a:cubicBezTo>
                  <a:cubicBezTo>
                    <a:pt x="108712" y="202438"/>
                    <a:pt x="108805" y="202438"/>
                    <a:pt x="108898" y="202438"/>
                  </a:cubicBezTo>
                  <a:lnTo>
                    <a:pt x="109246" y="202438"/>
                  </a:lnTo>
                  <a:cubicBezTo>
                    <a:pt x="109548" y="202438"/>
                    <a:pt x="109827" y="202368"/>
                    <a:pt x="110082" y="202229"/>
                  </a:cubicBezTo>
                  <a:cubicBezTo>
                    <a:pt x="110151" y="202201"/>
                    <a:pt x="110204" y="202166"/>
                    <a:pt x="110270" y="202166"/>
                  </a:cubicBezTo>
                  <a:cubicBezTo>
                    <a:pt x="110314" y="202166"/>
                    <a:pt x="110365" y="202182"/>
                    <a:pt x="110431" y="202229"/>
                  </a:cubicBezTo>
                  <a:cubicBezTo>
                    <a:pt x="110500" y="202322"/>
                    <a:pt x="110593" y="202392"/>
                    <a:pt x="110686" y="202461"/>
                  </a:cubicBezTo>
                  <a:cubicBezTo>
                    <a:pt x="110988" y="202670"/>
                    <a:pt x="111336" y="202810"/>
                    <a:pt x="111685" y="202833"/>
                  </a:cubicBezTo>
                  <a:cubicBezTo>
                    <a:pt x="111754" y="202833"/>
                    <a:pt x="111824" y="202833"/>
                    <a:pt x="111871" y="202810"/>
                  </a:cubicBezTo>
                  <a:cubicBezTo>
                    <a:pt x="111917" y="202810"/>
                    <a:pt x="111987" y="202763"/>
                    <a:pt x="111987" y="202740"/>
                  </a:cubicBezTo>
                  <a:cubicBezTo>
                    <a:pt x="112219" y="203042"/>
                    <a:pt x="112567" y="203251"/>
                    <a:pt x="112939" y="203321"/>
                  </a:cubicBezTo>
                  <a:lnTo>
                    <a:pt x="112985" y="203321"/>
                  </a:lnTo>
                  <a:cubicBezTo>
                    <a:pt x="113101" y="203414"/>
                    <a:pt x="113287" y="203599"/>
                    <a:pt x="113821" y="204017"/>
                  </a:cubicBezTo>
                  <a:cubicBezTo>
                    <a:pt x="114030" y="204180"/>
                    <a:pt x="114216" y="204296"/>
                    <a:pt x="114239" y="204296"/>
                  </a:cubicBezTo>
                  <a:cubicBezTo>
                    <a:pt x="114425" y="204528"/>
                    <a:pt x="114681" y="204668"/>
                    <a:pt x="114983" y="204691"/>
                  </a:cubicBezTo>
                  <a:cubicBezTo>
                    <a:pt x="115099" y="204691"/>
                    <a:pt x="115215" y="204668"/>
                    <a:pt x="115308" y="204598"/>
                  </a:cubicBezTo>
                  <a:cubicBezTo>
                    <a:pt x="115470" y="204505"/>
                    <a:pt x="115586" y="204366"/>
                    <a:pt x="115679" y="204203"/>
                  </a:cubicBezTo>
                  <a:cubicBezTo>
                    <a:pt x="115747" y="204135"/>
                    <a:pt x="115838" y="204000"/>
                    <a:pt x="115820" y="203994"/>
                  </a:cubicBezTo>
                  <a:lnTo>
                    <a:pt x="115820" y="203994"/>
                  </a:lnTo>
                  <a:cubicBezTo>
                    <a:pt x="115982" y="204018"/>
                    <a:pt x="116144" y="204087"/>
                    <a:pt x="116283" y="204157"/>
                  </a:cubicBezTo>
                  <a:cubicBezTo>
                    <a:pt x="116539" y="204273"/>
                    <a:pt x="116771" y="204366"/>
                    <a:pt x="117026" y="204435"/>
                  </a:cubicBezTo>
                  <a:cubicBezTo>
                    <a:pt x="117212" y="204482"/>
                    <a:pt x="117398" y="204505"/>
                    <a:pt x="117584" y="204505"/>
                  </a:cubicBezTo>
                  <a:cubicBezTo>
                    <a:pt x="117603" y="204507"/>
                    <a:pt x="117622" y="204509"/>
                    <a:pt x="117640" y="204509"/>
                  </a:cubicBezTo>
                  <a:cubicBezTo>
                    <a:pt x="117806" y="204509"/>
                    <a:pt x="117965" y="204419"/>
                    <a:pt x="118048" y="204273"/>
                  </a:cubicBezTo>
                  <a:cubicBezTo>
                    <a:pt x="118141" y="204064"/>
                    <a:pt x="118118" y="203832"/>
                    <a:pt x="117978" y="203623"/>
                  </a:cubicBezTo>
                  <a:cubicBezTo>
                    <a:pt x="117886" y="203460"/>
                    <a:pt x="117769" y="203321"/>
                    <a:pt x="117653" y="203181"/>
                  </a:cubicBezTo>
                  <a:lnTo>
                    <a:pt x="117607" y="203158"/>
                  </a:lnTo>
                  <a:cubicBezTo>
                    <a:pt x="117700" y="203042"/>
                    <a:pt x="117746" y="202926"/>
                    <a:pt x="117746" y="202787"/>
                  </a:cubicBezTo>
                  <a:cubicBezTo>
                    <a:pt x="117816" y="202763"/>
                    <a:pt x="117862" y="202717"/>
                    <a:pt x="117932" y="202694"/>
                  </a:cubicBezTo>
                  <a:lnTo>
                    <a:pt x="118118" y="202601"/>
                  </a:lnTo>
                  <a:cubicBezTo>
                    <a:pt x="118211" y="202554"/>
                    <a:pt x="118304" y="202508"/>
                    <a:pt x="118373" y="202461"/>
                  </a:cubicBezTo>
                  <a:cubicBezTo>
                    <a:pt x="118629" y="202694"/>
                    <a:pt x="118907" y="202833"/>
                    <a:pt x="119233" y="202879"/>
                  </a:cubicBezTo>
                  <a:cubicBezTo>
                    <a:pt x="119442" y="202879"/>
                    <a:pt x="119558" y="202763"/>
                    <a:pt x="119860" y="202461"/>
                  </a:cubicBezTo>
                  <a:cubicBezTo>
                    <a:pt x="120022" y="202299"/>
                    <a:pt x="120138" y="202136"/>
                    <a:pt x="120278" y="201997"/>
                  </a:cubicBezTo>
                  <a:cubicBezTo>
                    <a:pt x="120347" y="201927"/>
                    <a:pt x="120417" y="201858"/>
                    <a:pt x="120487" y="201788"/>
                  </a:cubicBezTo>
                  <a:cubicBezTo>
                    <a:pt x="120556" y="201718"/>
                    <a:pt x="120765" y="201556"/>
                    <a:pt x="120928" y="201463"/>
                  </a:cubicBezTo>
                  <a:cubicBezTo>
                    <a:pt x="121021" y="201602"/>
                    <a:pt x="121160" y="201695"/>
                    <a:pt x="121323" y="201741"/>
                  </a:cubicBezTo>
                  <a:lnTo>
                    <a:pt x="121392" y="201741"/>
                  </a:lnTo>
                  <a:cubicBezTo>
                    <a:pt x="121462" y="201741"/>
                    <a:pt x="121625" y="201741"/>
                    <a:pt x="122089" y="201370"/>
                  </a:cubicBezTo>
                  <a:lnTo>
                    <a:pt x="122159" y="201300"/>
                  </a:lnTo>
                  <a:cubicBezTo>
                    <a:pt x="122205" y="201254"/>
                    <a:pt x="122275" y="201207"/>
                    <a:pt x="122321" y="201207"/>
                  </a:cubicBezTo>
                  <a:lnTo>
                    <a:pt x="122484" y="201207"/>
                  </a:lnTo>
                  <a:cubicBezTo>
                    <a:pt x="122763" y="201184"/>
                    <a:pt x="123018" y="201184"/>
                    <a:pt x="123297" y="201184"/>
                  </a:cubicBezTo>
                  <a:cubicBezTo>
                    <a:pt x="123436" y="201254"/>
                    <a:pt x="123575" y="201277"/>
                    <a:pt x="123715" y="201277"/>
                  </a:cubicBezTo>
                  <a:cubicBezTo>
                    <a:pt x="123784" y="201277"/>
                    <a:pt x="123901" y="201277"/>
                    <a:pt x="123877" y="201231"/>
                  </a:cubicBezTo>
                  <a:lnTo>
                    <a:pt x="123877" y="201231"/>
                  </a:lnTo>
                  <a:cubicBezTo>
                    <a:pt x="123924" y="201323"/>
                    <a:pt x="123970" y="201416"/>
                    <a:pt x="123970" y="201509"/>
                  </a:cubicBezTo>
                  <a:cubicBezTo>
                    <a:pt x="123993" y="201649"/>
                    <a:pt x="124040" y="201765"/>
                    <a:pt x="124133" y="201858"/>
                  </a:cubicBezTo>
                  <a:cubicBezTo>
                    <a:pt x="124202" y="201950"/>
                    <a:pt x="124411" y="202183"/>
                    <a:pt x="124411" y="202183"/>
                  </a:cubicBezTo>
                  <a:lnTo>
                    <a:pt x="124551" y="202299"/>
                  </a:lnTo>
                  <a:lnTo>
                    <a:pt x="124713" y="202276"/>
                  </a:lnTo>
                  <a:lnTo>
                    <a:pt x="125178" y="202183"/>
                  </a:lnTo>
                  <a:cubicBezTo>
                    <a:pt x="125271" y="202159"/>
                    <a:pt x="125364" y="202148"/>
                    <a:pt x="125454" y="202148"/>
                  </a:cubicBezTo>
                  <a:cubicBezTo>
                    <a:pt x="125544" y="202148"/>
                    <a:pt x="125631" y="202159"/>
                    <a:pt x="125712" y="202183"/>
                  </a:cubicBezTo>
                  <a:cubicBezTo>
                    <a:pt x="125875" y="202206"/>
                    <a:pt x="126014" y="202206"/>
                    <a:pt x="126153" y="202229"/>
                  </a:cubicBezTo>
                  <a:cubicBezTo>
                    <a:pt x="126170" y="202231"/>
                    <a:pt x="126186" y="202231"/>
                    <a:pt x="126202" y="202231"/>
                  </a:cubicBezTo>
                  <a:cubicBezTo>
                    <a:pt x="126437" y="202231"/>
                    <a:pt x="126642" y="202074"/>
                    <a:pt x="126664" y="201834"/>
                  </a:cubicBezTo>
                  <a:lnTo>
                    <a:pt x="126687" y="201765"/>
                  </a:lnTo>
                  <a:cubicBezTo>
                    <a:pt x="126780" y="201463"/>
                    <a:pt x="126780" y="201114"/>
                    <a:pt x="126641" y="200836"/>
                  </a:cubicBezTo>
                  <a:cubicBezTo>
                    <a:pt x="126525" y="200627"/>
                    <a:pt x="126386" y="200464"/>
                    <a:pt x="126223" y="200278"/>
                  </a:cubicBezTo>
                  <a:cubicBezTo>
                    <a:pt x="126200" y="200093"/>
                    <a:pt x="126130" y="199884"/>
                    <a:pt x="126014" y="199698"/>
                  </a:cubicBezTo>
                  <a:lnTo>
                    <a:pt x="125991" y="199651"/>
                  </a:lnTo>
                  <a:cubicBezTo>
                    <a:pt x="125805" y="199349"/>
                    <a:pt x="125666" y="199233"/>
                    <a:pt x="125108" y="199094"/>
                  </a:cubicBezTo>
                  <a:cubicBezTo>
                    <a:pt x="124713" y="199001"/>
                    <a:pt x="124411" y="198397"/>
                    <a:pt x="124411" y="198118"/>
                  </a:cubicBezTo>
                  <a:lnTo>
                    <a:pt x="124411" y="197631"/>
                  </a:lnTo>
                  <a:cubicBezTo>
                    <a:pt x="124411" y="197445"/>
                    <a:pt x="124411" y="197259"/>
                    <a:pt x="124411" y="197073"/>
                  </a:cubicBezTo>
                  <a:cubicBezTo>
                    <a:pt x="124388" y="196957"/>
                    <a:pt x="124365" y="196841"/>
                    <a:pt x="124342" y="196748"/>
                  </a:cubicBezTo>
                  <a:cubicBezTo>
                    <a:pt x="124319" y="196655"/>
                    <a:pt x="124295" y="196539"/>
                    <a:pt x="124295" y="196470"/>
                  </a:cubicBezTo>
                  <a:cubicBezTo>
                    <a:pt x="124319" y="196330"/>
                    <a:pt x="124342" y="196191"/>
                    <a:pt x="124388" y="196075"/>
                  </a:cubicBezTo>
                  <a:cubicBezTo>
                    <a:pt x="124458" y="195912"/>
                    <a:pt x="124504" y="195750"/>
                    <a:pt x="124528" y="195564"/>
                  </a:cubicBezTo>
                  <a:cubicBezTo>
                    <a:pt x="124528" y="195123"/>
                    <a:pt x="124481" y="194705"/>
                    <a:pt x="124365" y="194263"/>
                  </a:cubicBezTo>
                  <a:cubicBezTo>
                    <a:pt x="124319" y="193915"/>
                    <a:pt x="124249" y="193497"/>
                    <a:pt x="124249" y="193381"/>
                  </a:cubicBezTo>
                  <a:cubicBezTo>
                    <a:pt x="124272" y="193079"/>
                    <a:pt x="124319" y="192800"/>
                    <a:pt x="124411" y="192498"/>
                  </a:cubicBezTo>
                  <a:cubicBezTo>
                    <a:pt x="124435" y="192359"/>
                    <a:pt x="124458" y="192243"/>
                    <a:pt x="124481" y="192173"/>
                  </a:cubicBezTo>
                  <a:cubicBezTo>
                    <a:pt x="124481" y="192103"/>
                    <a:pt x="124504" y="192011"/>
                    <a:pt x="124528" y="191941"/>
                  </a:cubicBezTo>
                  <a:cubicBezTo>
                    <a:pt x="124621" y="191662"/>
                    <a:pt x="124690" y="191430"/>
                    <a:pt x="124551" y="191267"/>
                  </a:cubicBezTo>
                  <a:lnTo>
                    <a:pt x="124435" y="191105"/>
                  </a:lnTo>
                  <a:lnTo>
                    <a:pt x="124365" y="191105"/>
                  </a:lnTo>
                  <a:cubicBezTo>
                    <a:pt x="124551" y="190989"/>
                    <a:pt x="124667" y="190803"/>
                    <a:pt x="124644" y="190594"/>
                  </a:cubicBezTo>
                  <a:cubicBezTo>
                    <a:pt x="124644" y="190524"/>
                    <a:pt x="124597" y="190385"/>
                    <a:pt x="124202" y="190083"/>
                  </a:cubicBezTo>
                  <a:cubicBezTo>
                    <a:pt x="124319" y="189804"/>
                    <a:pt x="124435" y="189549"/>
                    <a:pt x="124574" y="189270"/>
                  </a:cubicBezTo>
                  <a:lnTo>
                    <a:pt x="124621" y="189154"/>
                  </a:lnTo>
                  <a:cubicBezTo>
                    <a:pt x="124644" y="188968"/>
                    <a:pt x="124737" y="188318"/>
                    <a:pt x="124760" y="188109"/>
                  </a:cubicBezTo>
                  <a:cubicBezTo>
                    <a:pt x="124830" y="187900"/>
                    <a:pt x="124783" y="187691"/>
                    <a:pt x="124644" y="187528"/>
                  </a:cubicBezTo>
                  <a:cubicBezTo>
                    <a:pt x="124806" y="187459"/>
                    <a:pt x="124946" y="187343"/>
                    <a:pt x="125015" y="187203"/>
                  </a:cubicBezTo>
                  <a:cubicBezTo>
                    <a:pt x="125108" y="187087"/>
                    <a:pt x="125155" y="186971"/>
                    <a:pt x="125224" y="186855"/>
                  </a:cubicBezTo>
                  <a:cubicBezTo>
                    <a:pt x="125271" y="186762"/>
                    <a:pt x="125340" y="186646"/>
                    <a:pt x="125480" y="186390"/>
                  </a:cubicBezTo>
                  <a:cubicBezTo>
                    <a:pt x="125735" y="186019"/>
                    <a:pt x="126037" y="185670"/>
                    <a:pt x="126362" y="185369"/>
                  </a:cubicBezTo>
                  <a:lnTo>
                    <a:pt x="126478" y="185229"/>
                  </a:lnTo>
                  <a:cubicBezTo>
                    <a:pt x="126641" y="185067"/>
                    <a:pt x="126780" y="184927"/>
                    <a:pt x="126896" y="184834"/>
                  </a:cubicBezTo>
                  <a:cubicBezTo>
                    <a:pt x="127082" y="184672"/>
                    <a:pt x="127175" y="184625"/>
                    <a:pt x="127198" y="184509"/>
                  </a:cubicBezTo>
                  <a:cubicBezTo>
                    <a:pt x="127245" y="184393"/>
                    <a:pt x="127268" y="184277"/>
                    <a:pt x="127222" y="184161"/>
                  </a:cubicBezTo>
                  <a:lnTo>
                    <a:pt x="127477" y="184022"/>
                  </a:lnTo>
                  <a:lnTo>
                    <a:pt x="127779" y="183836"/>
                  </a:lnTo>
                  <a:cubicBezTo>
                    <a:pt x="128034" y="183696"/>
                    <a:pt x="128290" y="183511"/>
                    <a:pt x="128522" y="183302"/>
                  </a:cubicBezTo>
                  <a:lnTo>
                    <a:pt x="128708" y="183116"/>
                  </a:lnTo>
                  <a:cubicBezTo>
                    <a:pt x="128824" y="183023"/>
                    <a:pt x="128917" y="182930"/>
                    <a:pt x="129056" y="182791"/>
                  </a:cubicBezTo>
                  <a:lnTo>
                    <a:pt x="129103" y="182744"/>
                  </a:lnTo>
                  <a:cubicBezTo>
                    <a:pt x="129219" y="182582"/>
                    <a:pt x="129358" y="182466"/>
                    <a:pt x="129521" y="182373"/>
                  </a:cubicBezTo>
                  <a:cubicBezTo>
                    <a:pt x="129823" y="182210"/>
                    <a:pt x="129939" y="182187"/>
                    <a:pt x="130008" y="182187"/>
                  </a:cubicBezTo>
                  <a:cubicBezTo>
                    <a:pt x="130171" y="182257"/>
                    <a:pt x="130357" y="182326"/>
                    <a:pt x="130519" y="182396"/>
                  </a:cubicBezTo>
                  <a:cubicBezTo>
                    <a:pt x="130566" y="182419"/>
                    <a:pt x="130775" y="182489"/>
                    <a:pt x="130961" y="182535"/>
                  </a:cubicBezTo>
                  <a:lnTo>
                    <a:pt x="131263" y="182651"/>
                  </a:lnTo>
                  <a:cubicBezTo>
                    <a:pt x="131518" y="182721"/>
                    <a:pt x="131750" y="182767"/>
                    <a:pt x="132006" y="182767"/>
                  </a:cubicBezTo>
                  <a:lnTo>
                    <a:pt x="132075" y="182767"/>
                  </a:lnTo>
                  <a:cubicBezTo>
                    <a:pt x="132331" y="182767"/>
                    <a:pt x="132586" y="182628"/>
                    <a:pt x="132865" y="182280"/>
                  </a:cubicBezTo>
                  <a:cubicBezTo>
                    <a:pt x="133004" y="182094"/>
                    <a:pt x="133120" y="181908"/>
                    <a:pt x="133213" y="181699"/>
                  </a:cubicBezTo>
                  <a:cubicBezTo>
                    <a:pt x="133260" y="181560"/>
                    <a:pt x="133353" y="181420"/>
                    <a:pt x="133422" y="181304"/>
                  </a:cubicBezTo>
                  <a:cubicBezTo>
                    <a:pt x="133701" y="180910"/>
                    <a:pt x="134026" y="180561"/>
                    <a:pt x="134375" y="180282"/>
                  </a:cubicBezTo>
                  <a:cubicBezTo>
                    <a:pt x="134514" y="180166"/>
                    <a:pt x="134630" y="180050"/>
                    <a:pt x="134723" y="179888"/>
                  </a:cubicBezTo>
                  <a:cubicBezTo>
                    <a:pt x="134746" y="179888"/>
                    <a:pt x="134769" y="179864"/>
                    <a:pt x="134769" y="179841"/>
                  </a:cubicBezTo>
                  <a:lnTo>
                    <a:pt x="135025" y="179841"/>
                  </a:lnTo>
                  <a:cubicBezTo>
                    <a:pt x="135121" y="179865"/>
                    <a:pt x="135217" y="179878"/>
                    <a:pt x="135312" y="179878"/>
                  </a:cubicBezTo>
                  <a:cubicBezTo>
                    <a:pt x="135490" y="179878"/>
                    <a:pt x="135662" y="179832"/>
                    <a:pt x="135814" y="179725"/>
                  </a:cubicBezTo>
                  <a:lnTo>
                    <a:pt x="136209" y="179377"/>
                  </a:lnTo>
                  <a:cubicBezTo>
                    <a:pt x="136465" y="179261"/>
                    <a:pt x="137347" y="178866"/>
                    <a:pt x="137719" y="178355"/>
                  </a:cubicBezTo>
                  <a:cubicBezTo>
                    <a:pt x="137928" y="178076"/>
                    <a:pt x="138183" y="177798"/>
                    <a:pt x="138462" y="177565"/>
                  </a:cubicBezTo>
                  <a:cubicBezTo>
                    <a:pt x="138555" y="177496"/>
                    <a:pt x="138648" y="177403"/>
                    <a:pt x="138694" y="177356"/>
                  </a:cubicBezTo>
                  <a:lnTo>
                    <a:pt x="138834" y="177217"/>
                  </a:lnTo>
                  <a:cubicBezTo>
                    <a:pt x="139135" y="176915"/>
                    <a:pt x="139716" y="176334"/>
                    <a:pt x="140088" y="176172"/>
                  </a:cubicBezTo>
                  <a:cubicBezTo>
                    <a:pt x="140645" y="175963"/>
                    <a:pt x="141226" y="175847"/>
                    <a:pt x="141829" y="175800"/>
                  </a:cubicBezTo>
                  <a:lnTo>
                    <a:pt x="141946" y="175800"/>
                  </a:lnTo>
                  <a:lnTo>
                    <a:pt x="142038" y="175847"/>
                  </a:lnTo>
                  <a:cubicBezTo>
                    <a:pt x="142224" y="175870"/>
                    <a:pt x="142410" y="175940"/>
                    <a:pt x="142573" y="176056"/>
                  </a:cubicBezTo>
                  <a:cubicBezTo>
                    <a:pt x="142549" y="176102"/>
                    <a:pt x="142503" y="176125"/>
                    <a:pt x="142480" y="176149"/>
                  </a:cubicBezTo>
                  <a:cubicBezTo>
                    <a:pt x="142201" y="176311"/>
                    <a:pt x="142085" y="176636"/>
                    <a:pt x="142155" y="176938"/>
                  </a:cubicBezTo>
                  <a:cubicBezTo>
                    <a:pt x="142294" y="177426"/>
                    <a:pt x="142967" y="178099"/>
                    <a:pt x="143943" y="178308"/>
                  </a:cubicBezTo>
                  <a:cubicBezTo>
                    <a:pt x="144082" y="178355"/>
                    <a:pt x="144245" y="178378"/>
                    <a:pt x="144407" y="178401"/>
                  </a:cubicBezTo>
                  <a:cubicBezTo>
                    <a:pt x="144732" y="178425"/>
                    <a:pt x="145104" y="178425"/>
                    <a:pt x="145452" y="178425"/>
                  </a:cubicBezTo>
                  <a:lnTo>
                    <a:pt x="145777" y="178425"/>
                  </a:lnTo>
                  <a:cubicBezTo>
                    <a:pt x="146079" y="178425"/>
                    <a:pt x="146312" y="178401"/>
                    <a:pt x="146451" y="178401"/>
                  </a:cubicBezTo>
                  <a:lnTo>
                    <a:pt x="146521" y="178401"/>
                  </a:lnTo>
                  <a:lnTo>
                    <a:pt x="146567" y="178425"/>
                  </a:lnTo>
                  <a:cubicBezTo>
                    <a:pt x="146708" y="178503"/>
                    <a:pt x="146922" y="178602"/>
                    <a:pt x="147139" y="178602"/>
                  </a:cubicBezTo>
                  <a:cubicBezTo>
                    <a:pt x="147244" y="178602"/>
                    <a:pt x="147351" y="178578"/>
                    <a:pt x="147450" y="178517"/>
                  </a:cubicBezTo>
                  <a:cubicBezTo>
                    <a:pt x="147705" y="178332"/>
                    <a:pt x="148007" y="178216"/>
                    <a:pt x="148309" y="178169"/>
                  </a:cubicBezTo>
                  <a:lnTo>
                    <a:pt x="148495" y="178169"/>
                  </a:lnTo>
                  <a:cubicBezTo>
                    <a:pt x="149006" y="178169"/>
                    <a:pt x="149540" y="178262"/>
                    <a:pt x="150051" y="178425"/>
                  </a:cubicBezTo>
                  <a:lnTo>
                    <a:pt x="150097" y="178471"/>
                  </a:lnTo>
                  <a:cubicBezTo>
                    <a:pt x="150190" y="178587"/>
                    <a:pt x="150283" y="178703"/>
                    <a:pt x="150376" y="178819"/>
                  </a:cubicBezTo>
                  <a:lnTo>
                    <a:pt x="150074" y="178819"/>
                  </a:lnTo>
                  <a:cubicBezTo>
                    <a:pt x="150053" y="178816"/>
                    <a:pt x="150032" y="178815"/>
                    <a:pt x="150011" y="178815"/>
                  </a:cubicBezTo>
                  <a:cubicBezTo>
                    <a:pt x="149865" y="178815"/>
                    <a:pt x="149711" y="178884"/>
                    <a:pt x="149609" y="179005"/>
                  </a:cubicBezTo>
                  <a:cubicBezTo>
                    <a:pt x="149540" y="179098"/>
                    <a:pt x="149517" y="179237"/>
                    <a:pt x="149563" y="179354"/>
                  </a:cubicBezTo>
                  <a:cubicBezTo>
                    <a:pt x="149563" y="179400"/>
                    <a:pt x="149563" y="179423"/>
                    <a:pt x="149586" y="179470"/>
                  </a:cubicBezTo>
                  <a:lnTo>
                    <a:pt x="149679" y="179632"/>
                  </a:lnTo>
                  <a:cubicBezTo>
                    <a:pt x="149981" y="180190"/>
                    <a:pt x="151235" y="180817"/>
                    <a:pt x="151537" y="180840"/>
                  </a:cubicBezTo>
                  <a:cubicBezTo>
                    <a:pt x="152094" y="180840"/>
                    <a:pt x="152652" y="180770"/>
                    <a:pt x="153186" y="180608"/>
                  </a:cubicBezTo>
                  <a:cubicBezTo>
                    <a:pt x="153235" y="180591"/>
                    <a:pt x="153296" y="180575"/>
                    <a:pt x="153352" y="180575"/>
                  </a:cubicBezTo>
                  <a:cubicBezTo>
                    <a:pt x="153375" y="180575"/>
                    <a:pt x="153398" y="180578"/>
                    <a:pt x="153418" y="180584"/>
                  </a:cubicBezTo>
                  <a:cubicBezTo>
                    <a:pt x="153714" y="180584"/>
                    <a:pt x="154086" y="180680"/>
                    <a:pt x="154151" y="180680"/>
                  </a:cubicBezTo>
                  <a:cubicBezTo>
                    <a:pt x="154158" y="180680"/>
                    <a:pt x="154161" y="180679"/>
                    <a:pt x="154161" y="180677"/>
                  </a:cubicBezTo>
                  <a:cubicBezTo>
                    <a:pt x="154510" y="180840"/>
                    <a:pt x="154858" y="180933"/>
                    <a:pt x="155230" y="180979"/>
                  </a:cubicBezTo>
                  <a:cubicBezTo>
                    <a:pt x="155369" y="180979"/>
                    <a:pt x="155485" y="180933"/>
                    <a:pt x="155601" y="180863"/>
                  </a:cubicBezTo>
                  <a:cubicBezTo>
                    <a:pt x="155857" y="180654"/>
                    <a:pt x="156089" y="180422"/>
                    <a:pt x="156298" y="180166"/>
                  </a:cubicBezTo>
                  <a:lnTo>
                    <a:pt x="156368" y="180073"/>
                  </a:lnTo>
                  <a:cubicBezTo>
                    <a:pt x="156739" y="179609"/>
                    <a:pt x="156693" y="179400"/>
                    <a:pt x="156693" y="179330"/>
                  </a:cubicBezTo>
                  <a:lnTo>
                    <a:pt x="156646" y="179168"/>
                  </a:lnTo>
                  <a:lnTo>
                    <a:pt x="156507" y="179098"/>
                  </a:lnTo>
                  <a:cubicBezTo>
                    <a:pt x="156414" y="179052"/>
                    <a:pt x="156298" y="179028"/>
                    <a:pt x="156205" y="179028"/>
                  </a:cubicBezTo>
                  <a:cubicBezTo>
                    <a:pt x="156019" y="179028"/>
                    <a:pt x="155833" y="179052"/>
                    <a:pt x="155671" y="179098"/>
                  </a:cubicBezTo>
                  <a:cubicBezTo>
                    <a:pt x="155741" y="179005"/>
                    <a:pt x="155787" y="178912"/>
                    <a:pt x="155810" y="178796"/>
                  </a:cubicBezTo>
                  <a:lnTo>
                    <a:pt x="155857" y="178796"/>
                  </a:lnTo>
                  <a:lnTo>
                    <a:pt x="156135" y="178819"/>
                  </a:lnTo>
                  <a:lnTo>
                    <a:pt x="156205" y="178564"/>
                  </a:lnTo>
                  <a:lnTo>
                    <a:pt x="156577" y="178564"/>
                  </a:lnTo>
                  <a:cubicBezTo>
                    <a:pt x="156606" y="178558"/>
                    <a:pt x="156635" y="178555"/>
                    <a:pt x="156663" y="178555"/>
                  </a:cubicBezTo>
                  <a:cubicBezTo>
                    <a:pt x="156749" y="178555"/>
                    <a:pt x="156832" y="178581"/>
                    <a:pt x="156902" y="178634"/>
                  </a:cubicBezTo>
                  <a:cubicBezTo>
                    <a:pt x="156971" y="178680"/>
                    <a:pt x="157018" y="178726"/>
                    <a:pt x="157088" y="178773"/>
                  </a:cubicBezTo>
                  <a:cubicBezTo>
                    <a:pt x="157227" y="178912"/>
                    <a:pt x="157250" y="178935"/>
                    <a:pt x="157227" y="179005"/>
                  </a:cubicBezTo>
                  <a:cubicBezTo>
                    <a:pt x="157088" y="179168"/>
                    <a:pt x="156971" y="179470"/>
                    <a:pt x="157343" y="179841"/>
                  </a:cubicBezTo>
                  <a:cubicBezTo>
                    <a:pt x="157482" y="179981"/>
                    <a:pt x="157645" y="180120"/>
                    <a:pt x="157807" y="180236"/>
                  </a:cubicBezTo>
                  <a:cubicBezTo>
                    <a:pt x="157831" y="180259"/>
                    <a:pt x="157877" y="180282"/>
                    <a:pt x="157900" y="180306"/>
                  </a:cubicBezTo>
                  <a:cubicBezTo>
                    <a:pt x="157900" y="180329"/>
                    <a:pt x="157900" y="180375"/>
                    <a:pt x="157900" y="180399"/>
                  </a:cubicBezTo>
                  <a:cubicBezTo>
                    <a:pt x="157900" y="180724"/>
                    <a:pt x="158109" y="181002"/>
                    <a:pt x="158435" y="181049"/>
                  </a:cubicBezTo>
                  <a:cubicBezTo>
                    <a:pt x="158713" y="181049"/>
                    <a:pt x="158992" y="181026"/>
                    <a:pt x="159271" y="181002"/>
                  </a:cubicBezTo>
                  <a:cubicBezTo>
                    <a:pt x="159317" y="181002"/>
                    <a:pt x="160083" y="181049"/>
                    <a:pt x="160780" y="181049"/>
                  </a:cubicBezTo>
                  <a:cubicBezTo>
                    <a:pt x="161616" y="181049"/>
                    <a:pt x="161825" y="181002"/>
                    <a:pt x="161965" y="180956"/>
                  </a:cubicBezTo>
                  <a:cubicBezTo>
                    <a:pt x="162336" y="180770"/>
                    <a:pt x="162685" y="180515"/>
                    <a:pt x="162940" y="180166"/>
                  </a:cubicBezTo>
                  <a:lnTo>
                    <a:pt x="162986" y="180120"/>
                  </a:lnTo>
                  <a:lnTo>
                    <a:pt x="162986" y="180120"/>
                  </a:lnTo>
                  <a:cubicBezTo>
                    <a:pt x="163033" y="180259"/>
                    <a:pt x="163010" y="180445"/>
                    <a:pt x="162940" y="180584"/>
                  </a:cubicBezTo>
                  <a:lnTo>
                    <a:pt x="162917" y="180701"/>
                  </a:lnTo>
                  <a:cubicBezTo>
                    <a:pt x="162917" y="180747"/>
                    <a:pt x="162870" y="180793"/>
                    <a:pt x="162870" y="180817"/>
                  </a:cubicBezTo>
                  <a:cubicBezTo>
                    <a:pt x="162708" y="181142"/>
                    <a:pt x="162754" y="181490"/>
                    <a:pt x="162986" y="181746"/>
                  </a:cubicBezTo>
                  <a:cubicBezTo>
                    <a:pt x="163195" y="181978"/>
                    <a:pt x="163451" y="182140"/>
                    <a:pt x="163730" y="182257"/>
                  </a:cubicBezTo>
                  <a:lnTo>
                    <a:pt x="163753" y="182257"/>
                  </a:lnTo>
                  <a:cubicBezTo>
                    <a:pt x="163753" y="182303"/>
                    <a:pt x="163730" y="182326"/>
                    <a:pt x="163706" y="182373"/>
                  </a:cubicBezTo>
                  <a:cubicBezTo>
                    <a:pt x="163590" y="182442"/>
                    <a:pt x="163497" y="182558"/>
                    <a:pt x="163451" y="182675"/>
                  </a:cubicBezTo>
                  <a:cubicBezTo>
                    <a:pt x="163335" y="183000"/>
                    <a:pt x="163567" y="183348"/>
                    <a:pt x="163846" y="183766"/>
                  </a:cubicBezTo>
                  <a:cubicBezTo>
                    <a:pt x="164032" y="183975"/>
                    <a:pt x="164264" y="184138"/>
                    <a:pt x="164519" y="184231"/>
                  </a:cubicBezTo>
                  <a:cubicBezTo>
                    <a:pt x="164563" y="184253"/>
                    <a:pt x="164687" y="184280"/>
                    <a:pt x="164822" y="184280"/>
                  </a:cubicBezTo>
                  <a:cubicBezTo>
                    <a:pt x="164969" y="184280"/>
                    <a:pt x="165131" y="184247"/>
                    <a:pt x="165216" y="184138"/>
                  </a:cubicBezTo>
                  <a:cubicBezTo>
                    <a:pt x="165309" y="184022"/>
                    <a:pt x="165355" y="183882"/>
                    <a:pt x="165332" y="183720"/>
                  </a:cubicBezTo>
                  <a:cubicBezTo>
                    <a:pt x="165309" y="183673"/>
                    <a:pt x="165309" y="183627"/>
                    <a:pt x="165286" y="183580"/>
                  </a:cubicBezTo>
                  <a:cubicBezTo>
                    <a:pt x="165518" y="183580"/>
                    <a:pt x="165773" y="183604"/>
                    <a:pt x="165889" y="183604"/>
                  </a:cubicBezTo>
                  <a:cubicBezTo>
                    <a:pt x="166122" y="183627"/>
                    <a:pt x="166331" y="183650"/>
                    <a:pt x="166540" y="183650"/>
                  </a:cubicBezTo>
                  <a:cubicBezTo>
                    <a:pt x="166575" y="183656"/>
                    <a:pt x="166609" y="183659"/>
                    <a:pt x="166644" y="183659"/>
                  </a:cubicBezTo>
                  <a:cubicBezTo>
                    <a:pt x="166747" y="183659"/>
                    <a:pt x="166847" y="183633"/>
                    <a:pt x="166934" y="183580"/>
                  </a:cubicBezTo>
                  <a:cubicBezTo>
                    <a:pt x="167004" y="183534"/>
                    <a:pt x="167051" y="183487"/>
                    <a:pt x="167120" y="183441"/>
                  </a:cubicBezTo>
                  <a:lnTo>
                    <a:pt x="167190" y="183371"/>
                  </a:lnTo>
                  <a:cubicBezTo>
                    <a:pt x="167283" y="183487"/>
                    <a:pt x="167353" y="183627"/>
                    <a:pt x="167422" y="183789"/>
                  </a:cubicBezTo>
                  <a:cubicBezTo>
                    <a:pt x="167422" y="183789"/>
                    <a:pt x="167701" y="184440"/>
                    <a:pt x="168096" y="184579"/>
                  </a:cubicBezTo>
                  <a:lnTo>
                    <a:pt x="168189" y="184602"/>
                  </a:lnTo>
                  <a:cubicBezTo>
                    <a:pt x="168351" y="184695"/>
                    <a:pt x="168537" y="184741"/>
                    <a:pt x="168746" y="184765"/>
                  </a:cubicBezTo>
                  <a:cubicBezTo>
                    <a:pt x="168759" y="184766"/>
                    <a:pt x="168772" y="184767"/>
                    <a:pt x="168786" y="184767"/>
                  </a:cubicBezTo>
                  <a:cubicBezTo>
                    <a:pt x="169004" y="184767"/>
                    <a:pt x="169213" y="184589"/>
                    <a:pt x="169257" y="184370"/>
                  </a:cubicBezTo>
                  <a:cubicBezTo>
                    <a:pt x="169280" y="184254"/>
                    <a:pt x="169280" y="184138"/>
                    <a:pt x="169303" y="184045"/>
                  </a:cubicBezTo>
                  <a:lnTo>
                    <a:pt x="169303" y="183952"/>
                  </a:lnTo>
                  <a:lnTo>
                    <a:pt x="169327" y="183952"/>
                  </a:lnTo>
                  <a:cubicBezTo>
                    <a:pt x="169443" y="183975"/>
                    <a:pt x="169512" y="184091"/>
                    <a:pt x="169582" y="184207"/>
                  </a:cubicBezTo>
                  <a:cubicBezTo>
                    <a:pt x="169582" y="184231"/>
                    <a:pt x="169605" y="184254"/>
                    <a:pt x="169605" y="184277"/>
                  </a:cubicBezTo>
                  <a:cubicBezTo>
                    <a:pt x="169652" y="184416"/>
                    <a:pt x="169745" y="184556"/>
                    <a:pt x="169861" y="184672"/>
                  </a:cubicBezTo>
                  <a:cubicBezTo>
                    <a:pt x="170209" y="184858"/>
                    <a:pt x="170604" y="185020"/>
                    <a:pt x="170999" y="185090"/>
                  </a:cubicBezTo>
                  <a:lnTo>
                    <a:pt x="171092" y="185113"/>
                  </a:lnTo>
                  <a:lnTo>
                    <a:pt x="171184" y="185090"/>
                  </a:lnTo>
                  <a:lnTo>
                    <a:pt x="171370" y="185043"/>
                  </a:lnTo>
                  <a:lnTo>
                    <a:pt x="171463" y="185136"/>
                  </a:lnTo>
                  <a:cubicBezTo>
                    <a:pt x="171510" y="185183"/>
                    <a:pt x="171579" y="185229"/>
                    <a:pt x="171626" y="185299"/>
                  </a:cubicBezTo>
                  <a:lnTo>
                    <a:pt x="171812" y="185438"/>
                  </a:lnTo>
                  <a:cubicBezTo>
                    <a:pt x="171695" y="185485"/>
                    <a:pt x="171603" y="185531"/>
                    <a:pt x="171510" y="185554"/>
                  </a:cubicBezTo>
                  <a:cubicBezTo>
                    <a:pt x="171440" y="185578"/>
                    <a:pt x="171393" y="185601"/>
                    <a:pt x="171347" y="185624"/>
                  </a:cubicBezTo>
                  <a:cubicBezTo>
                    <a:pt x="171045" y="185833"/>
                    <a:pt x="171208" y="186460"/>
                    <a:pt x="171208" y="186460"/>
                  </a:cubicBezTo>
                  <a:cubicBezTo>
                    <a:pt x="171231" y="186646"/>
                    <a:pt x="171370" y="186785"/>
                    <a:pt x="171556" y="186808"/>
                  </a:cubicBezTo>
                  <a:cubicBezTo>
                    <a:pt x="171649" y="186808"/>
                    <a:pt x="171974" y="186832"/>
                    <a:pt x="172090" y="186855"/>
                  </a:cubicBezTo>
                  <a:lnTo>
                    <a:pt x="172787" y="187087"/>
                  </a:lnTo>
                  <a:lnTo>
                    <a:pt x="172857" y="187064"/>
                  </a:lnTo>
                  <a:cubicBezTo>
                    <a:pt x="173066" y="187041"/>
                    <a:pt x="173275" y="186948"/>
                    <a:pt x="173437" y="186855"/>
                  </a:cubicBezTo>
                  <a:cubicBezTo>
                    <a:pt x="173646" y="186716"/>
                    <a:pt x="173855" y="186623"/>
                    <a:pt x="174087" y="186576"/>
                  </a:cubicBezTo>
                  <a:cubicBezTo>
                    <a:pt x="174111" y="186576"/>
                    <a:pt x="174645" y="186576"/>
                    <a:pt x="174807" y="186251"/>
                  </a:cubicBezTo>
                  <a:cubicBezTo>
                    <a:pt x="174900" y="186135"/>
                    <a:pt x="174877" y="185949"/>
                    <a:pt x="174807" y="185833"/>
                  </a:cubicBezTo>
                  <a:lnTo>
                    <a:pt x="174761" y="185740"/>
                  </a:lnTo>
                  <a:lnTo>
                    <a:pt x="174715" y="185694"/>
                  </a:lnTo>
                  <a:lnTo>
                    <a:pt x="174715" y="185694"/>
                  </a:lnTo>
                  <a:cubicBezTo>
                    <a:pt x="174807" y="185740"/>
                    <a:pt x="174906" y="185763"/>
                    <a:pt x="175002" y="185763"/>
                  </a:cubicBezTo>
                  <a:cubicBezTo>
                    <a:pt x="175098" y="185763"/>
                    <a:pt x="175191" y="185740"/>
                    <a:pt x="175272" y="185694"/>
                  </a:cubicBezTo>
                  <a:cubicBezTo>
                    <a:pt x="175318" y="185787"/>
                    <a:pt x="175365" y="185856"/>
                    <a:pt x="175434" y="185903"/>
                  </a:cubicBezTo>
                  <a:cubicBezTo>
                    <a:pt x="175574" y="186112"/>
                    <a:pt x="175806" y="186205"/>
                    <a:pt x="176061" y="186205"/>
                  </a:cubicBezTo>
                  <a:cubicBezTo>
                    <a:pt x="176178" y="186205"/>
                    <a:pt x="176294" y="186158"/>
                    <a:pt x="176410" y="186088"/>
                  </a:cubicBezTo>
                  <a:cubicBezTo>
                    <a:pt x="176526" y="186019"/>
                    <a:pt x="176665" y="185972"/>
                    <a:pt x="176828" y="185972"/>
                  </a:cubicBezTo>
                  <a:lnTo>
                    <a:pt x="177292" y="185972"/>
                  </a:lnTo>
                  <a:lnTo>
                    <a:pt x="177246" y="185996"/>
                  </a:lnTo>
                  <a:cubicBezTo>
                    <a:pt x="176990" y="186065"/>
                    <a:pt x="176828" y="186297"/>
                    <a:pt x="176805" y="186553"/>
                  </a:cubicBezTo>
                  <a:cubicBezTo>
                    <a:pt x="176805" y="186971"/>
                    <a:pt x="177316" y="187134"/>
                    <a:pt x="177664" y="187134"/>
                  </a:cubicBezTo>
                  <a:lnTo>
                    <a:pt x="177873" y="187134"/>
                  </a:lnTo>
                  <a:cubicBezTo>
                    <a:pt x="177803" y="187203"/>
                    <a:pt x="177757" y="187296"/>
                    <a:pt x="177734" y="187389"/>
                  </a:cubicBezTo>
                  <a:cubicBezTo>
                    <a:pt x="177687" y="187552"/>
                    <a:pt x="177710" y="187714"/>
                    <a:pt x="177780" y="187853"/>
                  </a:cubicBezTo>
                  <a:cubicBezTo>
                    <a:pt x="178012" y="188202"/>
                    <a:pt x="178361" y="188434"/>
                    <a:pt x="178779" y="188504"/>
                  </a:cubicBezTo>
                  <a:cubicBezTo>
                    <a:pt x="178829" y="188511"/>
                    <a:pt x="178878" y="188514"/>
                    <a:pt x="178928" y="188514"/>
                  </a:cubicBezTo>
                  <a:cubicBezTo>
                    <a:pt x="179359" y="188514"/>
                    <a:pt x="179750" y="188247"/>
                    <a:pt x="179917" y="187830"/>
                  </a:cubicBezTo>
                  <a:lnTo>
                    <a:pt x="179917" y="187784"/>
                  </a:lnTo>
                  <a:lnTo>
                    <a:pt x="179986" y="187784"/>
                  </a:lnTo>
                  <a:cubicBezTo>
                    <a:pt x="180003" y="187786"/>
                    <a:pt x="180020" y="187787"/>
                    <a:pt x="180036" y="187787"/>
                  </a:cubicBezTo>
                  <a:cubicBezTo>
                    <a:pt x="180177" y="187787"/>
                    <a:pt x="180298" y="187702"/>
                    <a:pt x="180381" y="187598"/>
                  </a:cubicBezTo>
                  <a:lnTo>
                    <a:pt x="180451" y="187435"/>
                  </a:lnTo>
                  <a:cubicBezTo>
                    <a:pt x="180497" y="187226"/>
                    <a:pt x="180474" y="187041"/>
                    <a:pt x="180404" y="186855"/>
                  </a:cubicBezTo>
                  <a:cubicBezTo>
                    <a:pt x="180358" y="186716"/>
                    <a:pt x="180288" y="186623"/>
                    <a:pt x="180172" y="186553"/>
                  </a:cubicBezTo>
                  <a:cubicBezTo>
                    <a:pt x="180082" y="186508"/>
                    <a:pt x="179992" y="186482"/>
                    <a:pt x="179902" y="186482"/>
                  </a:cubicBezTo>
                  <a:cubicBezTo>
                    <a:pt x="179853" y="186482"/>
                    <a:pt x="179803" y="186490"/>
                    <a:pt x="179754" y="186507"/>
                  </a:cubicBezTo>
                  <a:cubicBezTo>
                    <a:pt x="179475" y="186507"/>
                    <a:pt x="179197" y="186646"/>
                    <a:pt x="179034" y="186878"/>
                  </a:cubicBezTo>
                  <a:cubicBezTo>
                    <a:pt x="179011" y="186901"/>
                    <a:pt x="178988" y="186925"/>
                    <a:pt x="178964" y="186925"/>
                  </a:cubicBezTo>
                  <a:cubicBezTo>
                    <a:pt x="178964" y="186948"/>
                    <a:pt x="178918" y="186971"/>
                    <a:pt x="178918" y="186971"/>
                  </a:cubicBezTo>
                  <a:cubicBezTo>
                    <a:pt x="178848" y="186971"/>
                    <a:pt x="178802" y="186948"/>
                    <a:pt x="178732" y="186925"/>
                  </a:cubicBezTo>
                  <a:cubicBezTo>
                    <a:pt x="178639" y="186901"/>
                    <a:pt x="178546" y="186901"/>
                    <a:pt x="178454" y="186878"/>
                  </a:cubicBezTo>
                  <a:cubicBezTo>
                    <a:pt x="178500" y="186832"/>
                    <a:pt x="178500" y="186762"/>
                    <a:pt x="178523" y="186716"/>
                  </a:cubicBezTo>
                  <a:cubicBezTo>
                    <a:pt x="178523" y="186623"/>
                    <a:pt x="178523" y="186553"/>
                    <a:pt x="178523" y="186483"/>
                  </a:cubicBezTo>
                  <a:cubicBezTo>
                    <a:pt x="178523" y="186414"/>
                    <a:pt x="178523" y="186344"/>
                    <a:pt x="178523" y="186251"/>
                  </a:cubicBezTo>
                  <a:lnTo>
                    <a:pt x="178523" y="186088"/>
                  </a:lnTo>
                  <a:cubicBezTo>
                    <a:pt x="178523" y="185996"/>
                    <a:pt x="178523" y="185903"/>
                    <a:pt x="178546" y="185787"/>
                  </a:cubicBezTo>
                  <a:cubicBezTo>
                    <a:pt x="178663" y="185601"/>
                    <a:pt x="178825" y="185461"/>
                    <a:pt x="179011" y="185369"/>
                  </a:cubicBezTo>
                  <a:lnTo>
                    <a:pt x="179150" y="185299"/>
                  </a:lnTo>
                  <a:cubicBezTo>
                    <a:pt x="179359" y="185229"/>
                    <a:pt x="179777" y="185090"/>
                    <a:pt x="179847" y="185067"/>
                  </a:cubicBezTo>
                  <a:lnTo>
                    <a:pt x="179940" y="185067"/>
                  </a:lnTo>
                  <a:cubicBezTo>
                    <a:pt x="179963" y="185061"/>
                    <a:pt x="179988" y="185058"/>
                    <a:pt x="180013" y="185058"/>
                  </a:cubicBezTo>
                  <a:cubicBezTo>
                    <a:pt x="180088" y="185058"/>
                    <a:pt x="180166" y="185084"/>
                    <a:pt x="180219" y="185136"/>
                  </a:cubicBezTo>
                  <a:cubicBezTo>
                    <a:pt x="180474" y="185392"/>
                    <a:pt x="180799" y="185578"/>
                    <a:pt x="181171" y="185624"/>
                  </a:cubicBezTo>
                  <a:cubicBezTo>
                    <a:pt x="181264" y="185647"/>
                    <a:pt x="181333" y="185647"/>
                    <a:pt x="181426" y="185647"/>
                  </a:cubicBezTo>
                  <a:cubicBezTo>
                    <a:pt x="181456" y="185653"/>
                    <a:pt x="181485" y="185655"/>
                    <a:pt x="181514" y="185655"/>
                  </a:cubicBezTo>
                  <a:cubicBezTo>
                    <a:pt x="181738" y="185655"/>
                    <a:pt x="181945" y="185502"/>
                    <a:pt x="182007" y="185276"/>
                  </a:cubicBezTo>
                  <a:cubicBezTo>
                    <a:pt x="182030" y="185160"/>
                    <a:pt x="182030" y="185020"/>
                    <a:pt x="182007" y="184881"/>
                  </a:cubicBezTo>
                  <a:cubicBezTo>
                    <a:pt x="181984" y="184788"/>
                    <a:pt x="181984" y="184695"/>
                    <a:pt x="182007" y="184602"/>
                  </a:cubicBezTo>
                  <a:cubicBezTo>
                    <a:pt x="182053" y="184486"/>
                    <a:pt x="182100" y="184370"/>
                    <a:pt x="182169" y="184277"/>
                  </a:cubicBezTo>
                  <a:cubicBezTo>
                    <a:pt x="182227" y="184265"/>
                    <a:pt x="182286" y="184260"/>
                    <a:pt x="182344" y="184260"/>
                  </a:cubicBezTo>
                  <a:cubicBezTo>
                    <a:pt x="182402" y="184260"/>
                    <a:pt x="182460" y="184265"/>
                    <a:pt x="182518" y="184277"/>
                  </a:cubicBezTo>
                  <a:cubicBezTo>
                    <a:pt x="182622" y="184329"/>
                    <a:pt x="182740" y="184355"/>
                    <a:pt x="182851" y="184355"/>
                  </a:cubicBezTo>
                  <a:cubicBezTo>
                    <a:pt x="182888" y="184355"/>
                    <a:pt x="182924" y="184352"/>
                    <a:pt x="182959" y="184347"/>
                  </a:cubicBezTo>
                  <a:cubicBezTo>
                    <a:pt x="183122" y="184347"/>
                    <a:pt x="183261" y="184323"/>
                    <a:pt x="183400" y="184277"/>
                  </a:cubicBezTo>
                  <a:cubicBezTo>
                    <a:pt x="183447" y="184254"/>
                    <a:pt x="183470" y="184254"/>
                    <a:pt x="183516" y="184231"/>
                  </a:cubicBezTo>
                  <a:cubicBezTo>
                    <a:pt x="183772" y="184184"/>
                    <a:pt x="184051" y="184114"/>
                    <a:pt x="184306" y="183998"/>
                  </a:cubicBezTo>
                  <a:cubicBezTo>
                    <a:pt x="184515" y="183836"/>
                    <a:pt x="184701" y="183650"/>
                    <a:pt x="184887" y="183418"/>
                  </a:cubicBezTo>
                  <a:cubicBezTo>
                    <a:pt x="184933" y="183371"/>
                    <a:pt x="184956" y="183325"/>
                    <a:pt x="185003" y="183255"/>
                  </a:cubicBezTo>
                  <a:lnTo>
                    <a:pt x="185049" y="183162"/>
                  </a:lnTo>
                  <a:cubicBezTo>
                    <a:pt x="185119" y="183418"/>
                    <a:pt x="185328" y="183604"/>
                    <a:pt x="185560" y="183696"/>
                  </a:cubicBezTo>
                  <a:cubicBezTo>
                    <a:pt x="185792" y="183789"/>
                    <a:pt x="186048" y="183836"/>
                    <a:pt x="186303" y="183836"/>
                  </a:cubicBezTo>
                  <a:cubicBezTo>
                    <a:pt x="186331" y="183840"/>
                    <a:pt x="186359" y="183842"/>
                    <a:pt x="186386" y="183842"/>
                  </a:cubicBezTo>
                  <a:cubicBezTo>
                    <a:pt x="186674" y="183842"/>
                    <a:pt x="186911" y="183622"/>
                    <a:pt x="186954" y="183325"/>
                  </a:cubicBezTo>
                  <a:cubicBezTo>
                    <a:pt x="187000" y="183185"/>
                    <a:pt x="187070" y="183093"/>
                    <a:pt x="187186" y="183000"/>
                  </a:cubicBezTo>
                  <a:cubicBezTo>
                    <a:pt x="187511" y="182907"/>
                    <a:pt x="187464" y="182558"/>
                    <a:pt x="187418" y="182210"/>
                  </a:cubicBezTo>
                  <a:cubicBezTo>
                    <a:pt x="187395" y="182071"/>
                    <a:pt x="187348" y="181931"/>
                    <a:pt x="187279" y="181792"/>
                  </a:cubicBezTo>
                  <a:lnTo>
                    <a:pt x="187279" y="181746"/>
                  </a:lnTo>
                  <a:cubicBezTo>
                    <a:pt x="187511" y="181583"/>
                    <a:pt x="187650" y="181281"/>
                    <a:pt x="187604" y="181002"/>
                  </a:cubicBezTo>
                  <a:cubicBezTo>
                    <a:pt x="187581" y="180956"/>
                    <a:pt x="187581" y="180910"/>
                    <a:pt x="187557" y="180863"/>
                  </a:cubicBezTo>
                  <a:cubicBezTo>
                    <a:pt x="187557" y="180547"/>
                    <a:pt x="187304" y="180335"/>
                    <a:pt x="187024" y="180335"/>
                  </a:cubicBezTo>
                  <a:cubicBezTo>
                    <a:pt x="186954" y="180335"/>
                    <a:pt x="186883" y="180348"/>
                    <a:pt x="186814" y="180375"/>
                  </a:cubicBezTo>
                  <a:cubicBezTo>
                    <a:pt x="186535" y="180445"/>
                    <a:pt x="186280" y="180584"/>
                    <a:pt x="186025" y="180747"/>
                  </a:cubicBezTo>
                  <a:cubicBezTo>
                    <a:pt x="186001" y="180747"/>
                    <a:pt x="185978" y="180770"/>
                    <a:pt x="185955" y="180770"/>
                  </a:cubicBezTo>
                  <a:cubicBezTo>
                    <a:pt x="185955" y="180561"/>
                    <a:pt x="186025" y="180329"/>
                    <a:pt x="186094" y="180306"/>
                  </a:cubicBezTo>
                  <a:cubicBezTo>
                    <a:pt x="186234" y="180259"/>
                    <a:pt x="186350" y="180236"/>
                    <a:pt x="186489" y="180213"/>
                  </a:cubicBezTo>
                  <a:cubicBezTo>
                    <a:pt x="186721" y="180190"/>
                    <a:pt x="187023" y="180143"/>
                    <a:pt x="187116" y="179864"/>
                  </a:cubicBezTo>
                  <a:cubicBezTo>
                    <a:pt x="187163" y="179772"/>
                    <a:pt x="187163" y="179655"/>
                    <a:pt x="187139" y="179539"/>
                  </a:cubicBezTo>
                  <a:cubicBezTo>
                    <a:pt x="187232" y="179516"/>
                    <a:pt x="187325" y="179470"/>
                    <a:pt x="187441" y="179446"/>
                  </a:cubicBezTo>
                  <a:cubicBezTo>
                    <a:pt x="187604" y="179446"/>
                    <a:pt x="187813" y="179354"/>
                    <a:pt x="187906" y="178889"/>
                  </a:cubicBezTo>
                  <a:cubicBezTo>
                    <a:pt x="187906" y="178750"/>
                    <a:pt x="187906" y="178610"/>
                    <a:pt x="187906" y="178448"/>
                  </a:cubicBezTo>
                  <a:cubicBezTo>
                    <a:pt x="187882" y="178262"/>
                    <a:pt x="187906" y="178076"/>
                    <a:pt x="187999" y="177890"/>
                  </a:cubicBezTo>
                  <a:cubicBezTo>
                    <a:pt x="188091" y="177774"/>
                    <a:pt x="188208" y="177681"/>
                    <a:pt x="188347" y="177612"/>
                  </a:cubicBezTo>
                  <a:cubicBezTo>
                    <a:pt x="188480" y="177726"/>
                    <a:pt x="188816" y="177950"/>
                    <a:pt x="189125" y="177950"/>
                  </a:cubicBezTo>
                  <a:cubicBezTo>
                    <a:pt x="189193" y="177950"/>
                    <a:pt x="189260" y="177939"/>
                    <a:pt x="189322" y="177914"/>
                  </a:cubicBezTo>
                  <a:cubicBezTo>
                    <a:pt x="189415" y="177867"/>
                    <a:pt x="189531" y="177821"/>
                    <a:pt x="189647" y="177751"/>
                  </a:cubicBezTo>
                  <a:cubicBezTo>
                    <a:pt x="189787" y="177681"/>
                    <a:pt x="189880" y="177635"/>
                    <a:pt x="189996" y="177588"/>
                  </a:cubicBezTo>
                  <a:cubicBezTo>
                    <a:pt x="190089" y="177542"/>
                    <a:pt x="190135" y="177542"/>
                    <a:pt x="190228" y="177496"/>
                  </a:cubicBezTo>
                  <a:cubicBezTo>
                    <a:pt x="190391" y="177449"/>
                    <a:pt x="190576" y="177379"/>
                    <a:pt x="190855" y="177240"/>
                  </a:cubicBezTo>
                  <a:cubicBezTo>
                    <a:pt x="191111" y="177101"/>
                    <a:pt x="191320" y="176869"/>
                    <a:pt x="191436" y="176590"/>
                  </a:cubicBezTo>
                  <a:cubicBezTo>
                    <a:pt x="191459" y="176520"/>
                    <a:pt x="191505" y="176451"/>
                    <a:pt x="191529" y="176381"/>
                  </a:cubicBezTo>
                  <a:cubicBezTo>
                    <a:pt x="191668" y="176195"/>
                    <a:pt x="191831" y="175986"/>
                    <a:pt x="191970" y="175800"/>
                  </a:cubicBezTo>
                  <a:cubicBezTo>
                    <a:pt x="192063" y="175684"/>
                    <a:pt x="192156" y="175568"/>
                    <a:pt x="192249" y="175405"/>
                  </a:cubicBezTo>
                  <a:cubicBezTo>
                    <a:pt x="192434" y="175196"/>
                    <a:pt x="192550" y="174918"/>
                    <a:pt x="192574" y="174639"/>
                  </a:cubicBezTo>
                  <a:cubicBezTo>
                    <a:pt x="192574" y="174500"/>
                    <a:pt x="192550" y="174360"/>
                    <a:pt x="192504" y="174244"/>
                  </a:cubicBezTo>
                  <a:cubicBezTo>
                    <a:pt x="192481" y="174175"/>
                    <a:pt x="192481" y="174128"/>
                    <a:pt x="192458" y="174058"/>
                  </a:cubicBezTo>
                  <a:cubicBezTo>
                    <a:pt x="192458" y="173989"/>
                    <a:pt x="192504" y="173896"/>
                    <a:pt x="192550" y="173826"/>
                  </a:cubicBezTo>
                  <a:cubicBezTo>
                    <a:pt x="192620" y="173757"/>
                    <a:pt x="192713" y="173733"/>
                    <a:pt x="192806" y="173733"/>
                  </a:cubicBezTo>
                  <a:cubicBezTo>
                    <a:pt x="192876" y="173733"/>
                    <a:pt x="192969" y="173757"/>
                    <a:pt x="193038" y="173780"/>
                  </a:cubicBezTo>
                  <a:cubicBezTo>
                    <a:pt x="193178" y="173826"/>
                    <a:pt x="193340" y="173873"/>
                    <a:pt x="193503" y="173873"/>
                  </a:cubicBezTo>
                  <a:cubicBezTo>
                    <a:pt x="193665" y="173873"/>
                    <a:pt x="193851" y="173803"/>
                    <a:pt x="193967" y="173687"/>
                  </a:cubicBezTo>
                  <a:cubicBezTo>
                    <a:pt x="194106" y="173548"/>
                    <a:pt x="194176" y="173362"/>
                    <a:pt x="194199" y="173176"/>
                  </a:cubicBezTo>
                  <a:lnTo>
                    <a:pt x="194223" y="173222"/>
                  </a:lnTo>
                  <a:cubicBezTo>
                    <a:pt x="194385" y="173478"/>
                    <a:pt x="194641" y="173640"/>
                    <a:pt x="194919" y="173664"/>
                  </a:cubicBezTo>
                  <a:cubicBezTo>
                    <a:pt x="195082" y="173664"/>
                    <a:pt x="195244" y="173594"/>
                    <a:pt x="195361" y="173478"/>
                  </a:cubicBezTo>
                  <a:cubicBezTo>
                    <a:pt x="195500" y="173315"/>
                    <a:pt x="195593" y="173106"/>
                    <a:pt x="195570" y="172897"/>
                  </a:cubicBezTo>
                  <a:cubicBezTo>
                    <a:pt x="195570" y="172711"/>
                    <a:pt x="195523" y="172549"/>
                    <a:pt x="195453" y="172386"/>
                  </a:cubicBezTo>
                  <a:cubicBezTo>
                    <a:pt x="195430" y="172340"/>
                    <a:pt x="195407" y="172293"/>
                    <a:pt x="195407" y="172247"/>
                  </a:cubicBezTo>
                  <a:cubicBezTo>
                    <a:pt x="195291" y="171806"/>
                    <a:pt x="195453" y="171341"/>
                    <a:pt x="195802" y="171086"/>
                  </a:cubicBezTo>
                  <a:cubicBezTo>
                    <a:pt x="195918" y="170993"/>
                    <a:pt x="196034" y="170923"/>
                    <a:pt x="196173" y="170854"/>
                  </a:cubicBezTo>
                  <a:cubicBezTo>
                    <a:pt x="196499" y="170714"/>
                    <a:pt x="196777" y="170482"/>
                    <a:pt x="196963" y="170180"/>
                  </a:cubicBezTo>
                  <a:cubicBezTo>
                    <a:pt x="197089" y="170205"/>
                    <a:pt x="197215" y="170218"/>
                    <a:pt x="197338" y="170218"/>
                  </a:cubicBezTo>
                  <a:cubicBezTo>
                    <a:pt x="197896" y="170218"/>
                    <a:pt x="198413" y="169967"/>
                    <a:pt x="198774" y="169530"/>
                  </a:cubicBezTo>
                  <a:cubicBezTo>
                    <a:pt x="198821" y="169460"/>
                    <a:pt x="198867" y="169390"/>
                    <a:pt x="198914" y="169321"/>
                  </a:cubicBezTo>
                  <a:cubicBezTo>
                    <a:pt x="198984" y="169228"/>
                    <a:pt x="199053" y="169135"/>
                    <a:pt x="199123" y="169042"/>
                  </a:cubicBezTo>
                  <a:cubicBezTo>
                    <a:pt x="199262" y="168926"/>
                    <a:pt x="199402" y="168833"/>
                    <a:pt x="199564" y="168787"/>
                  </a:cubicBezTo>
                  <a:lnTo>
                    <a:pt x="199680" y="168740"/>
                  </a:lnTo>
                  <a:cubicBezTo>
                    <a:pt x="200284" y="168461"/>
                    <a:pt x="200841" y="168090"/>
                    <a:pt x="201283" y="167602"/>
                  </a:cubicBezTo>
                  <a:cubicBezTo>
                    <a:pt x="201445" y="167463"/>
                    <a:pt x="201561" y="167277"/>
                    <a:pt x="201631" y="167068"/>
                  </a:cubicBezTo>
                  <a:cubicBezTo>
                    <a:pt x="201747" y="166580"/>
                    <a:pt x="201468" y="166209"/>
                    <a:pt x="201259" y="165907"/>
                  </a:cubicBezTo>
                  <a:cubicBezTo>
                    <a:pt x="201097" y="165744"/>
                    <a:pt x="201004" y="165535"/>
                    <a:pt x="200958" y="165326"/>
                  </a:cubicBezTo>
                  <a:cubicBezTo>
                    <a:pt x="200958" y="165071"/>
                    <a:pt x="201259" y="164839"/>
                    <a:pt x="201840" y="164606"/>
                  </a:cubicBezTo>
                  <a:lnTo>
                    <a:pt x="202096" y="164513"/>
                  </a:lnTo>
                  <a:lnTo>
                    <a:pt x="202049" y="164258"/>
                  </a:lnTo>
                  <a:cubicBezTo>
                    <a:pt x="202003" y="164026"/>
                    <a:pt x="202003" y="163770"/>
                    <a:pt x="202049" y="163538"/>
                  </a:cubicBezTo>
                  <a:cubicBezTo>
                    <a:pt x="202096" y="163399"/>
                    <a:pt x="202212" y="163259"/>
                    <a:pt x="202351" y="163259"/>
                  </a:cubicBezTo>
                  <a:cubicBezTo>
                    <a:pt x="202374" y="163259"/>
                    <a:pt x="202421" y="163259"/>
                    <a:pt x="202467" y="163283"/>
                  </a:cubicBezTo>
                  <a:cubicBezTo>
                    <a:pt x="202527" y="163291"/>
                    <a:pt x="202589" y="163296"/>
                    <a:pt x="202653" y="163296"/>
                  </a:cubicBezTo>
                  <a:cubicBezTo>
                    <a:pt x="202763" y="163296"/>
                    <a:pt x="202875" y="163280"/>
                    <a:pt x="202978" y="163236"/>
                  </a:cubicBezTo>
                  <a:cubicBezTo>
                    <a:pt x="203419" y="163050"/>
                    <a:pt x="203373" y="162586"/>
                    <a:pt x="203373" y="162307"/>
                  </a:cubicBezTo>
                  <a:cubicBezTo>
                    <a:pt x="203326" y="162168"/>
                    <a:pt x="203350" y="162052"/>
                    <a:pt x="203396" y="161912"/>
                  </a:cubicBezTo>
                  <a:cubicBezTo>
                    <a:pt x="203419" y="161866"/>
                    <a:pt x="203489" y="161843"/>
                    <a:pt x="203535" y="161819"/>
                  </a:cubicBezTo>
                  <a:cubicBezTo>
                    <a:pt x="203721" y="161750"/>
                    <a:pt x="203861" y="161610"/>
                    <a:pt x="203953" y="161471"/>
                  </a:cubicBezTo>
                  <a:cubicBezTo>
                    <a:pt x="204046" y="161308"/>
                    <a:pt x="204070" y="161123"/>
                    <a:pt x="204046" y="160937"/>
                  </a:cubicBezTo>
                  <a:cubicBezTo>
                    <a:pt x="204046" y="160890"/>
                    <a:pt x="204046" y="160844"/>
                    <a:pt x="204046" y="160798"/>
                  </a:cubicBezTo>
                  <a:cubicBezTo>
                    <a:pt x="204093" y="160681"/>
                    <a:pt x="204139" y="160589"/>
                    <a:pt x="204186" y="160496"/>
                  </a:cubicBezTo>
                  <a:cubicBezTo>
                    <a:pt x="204348" y="160287"/>
                    <a:pt x="204441" y="160054"/>
                    <a:pt x="204441" y="159799"/>
                  </a:cubicBezTo>
                  <a:cubicBezTo>
                    <a:pt x="204371" y="159427"/>
                    <a:pt x="204162" y="159125"/>
                    <a:pt x="203861" y="158916"/>
                  </a:cubicBezTo>
                  <a:cubicBezTo>
                    <a:pt x="203698" y="158800"/>
                    <a:pt x="203535" y="158661"/>
                    <a:pt x="203559" y="158591"/>
                  </a:cubicBezTo>
                  <a:cubicBezTo>
                    <a:pt x="203605" y="158498"/>
                    <a:pt x="203652" y="158429"/>
                    <a:pt x="203721" y="158336"/>
                  </a:cubicBezTo>
                  <a:cubicBezTo>
                    <a:pt x="203861" y="158150"/>
                    <a:pt x="204139" y="157802"/>
                    <a:pt x="203861" y="157430"/>
                  </a:cubicBezTo>
                  <a:lnTo>
                    <a:pt x="203791" y="157337"/>
                  </a:lnTo>
                  <a:lnTo>
                    <a:pt x="203698" y="157314"/>
                  </a:lnTo>
                  <a:cubicBezTo>
                    <a:pt x="203599" y="157297"/>
                    <a:pt x="203499" y="157288"/>
                    <a:pt x="203399" y="157288"/>
                  </a:cubicBezTo>
                  <a:cubicBezTo>
                    <a:pt x="203100" y="157288"/>
                    <a:pt x="202804" y="157366"/>
                    <a:pt x="202560" y="157523"/>
                  </a:cubicBezTo>
                  <a:cubicBezTo>
                    <a:pt x="202119" y="157755"/>
                    <a:pt x="201677" y="157987"/>
                    <a:pt x="201259" y="158220"/>
                  </a:cubicBezTo>
                  <a:cubicBezTo>
                    <a:pt x="200563" y="158568"/>
                    <a:pt x="199773" y="158986"/>
                    <a:pt x="198960" y="159079"/>
                  </a:cubicBezTo>
                  <a:cubicBezTo>
                    <a:pt x="198855" y="159089"/>
                    <a:pt x="198750" y="159093"/>
                    <a:pt x="198646" y="159093"/>
                  </a:cubicBezTo>
                  <a:cubicBezTo>
                    <a:pt x="197758" y="159093"/>
                    <a:pt x="196901" y="158759"/>
                    <a:pt x="196173" y="158405"/>
                  </a:cubicBezTo>
                  <a:cubicBezTo>
                    <a:pt x="195988" y="158336"/>
                    <a:pt x="195825" y="158243"/>
                    <a:pt x="195686" y="158080"/>
                  </a:cubicBezTo>
                  <a:cubicBezTo>
                    <a:pt x="195662" y="158057"/>
                    <a:pt x="195639" y="158034"/>
                    <a:pt x="195616" y="157987"/>
                  </a:cubicBezTo>
                  <a:cubicBezTo>
                    <a:pt x="195546" y="157825"/>
                    <a:pt x="195430" y="157709"/>
                    <a:pt x="195291" y="157593"/>
                  </a:cubicBezTo>
                  <a:cubicBezTo>
                    <a:pt x="195152" y="157531"/>
                    <a:pt x="195002" y="157500"/>
                    <a:pt x="194849" y="157500"/>
                  </a:cubicBezTo>
                  <a:cubicBezTo>
                    <a:pt x="194772" y="157500"/>
                    <a:pt x="194695" y="157507"/>
                    <a:pt x="194617" y="157523"/>
                  </a:cubicBezTo>
                  <a:lnTo>
                    <a:pt x="194408" y="157523"/>
                  </a:lnTo>
                  <a:cubicBezTo>
                    <a:pt x="194269" y="157500"/>
                    <a:pt x="194106" y="157430"/>
                    <a:pt x="193990" y="157314"/>
                  </a:cubicBezTo>
                  <a:cubicBezTo>
                    <a:pt x="193805" y="157198"/>
                    <a:pt x="193572" y="157105"/>
                    <a:pt x="193340" y="157058"/>
                  </a:cubicBezTo>
                  <a:cubicBezTo>
                    <a:pt x="193244" y="157049"/>
                    <a:pt x="193148" y="157043"/>
                    <a:pt x="193052" y="157043"/>
                  </a:cubicBezTo>
                  <a:cubicBezTo>
                    <a:pt x="192915" y="157043"/>
                    <a:pt x="192779" y="157055"/>
                    <a:pt x="192643" y="157082"/>
                  </a:cubicBezTo>
                  <a:cubicBezTo>
                    <a:pt x="192550" y="157105"/>
                    <a:pt x="192434" y="157105"/>
                    <a:pt x="192341" y="157128"/>
                  </a:cubicBezTo>
                  <a:cubicBezTo>
                    <a:pt x="192225" y="157128"/>
                    <a:pt x="192202" y="157082"/>
                    <a:pt x="192179" y="157082"/>
                  </a:cubicBezTo>
                  <a:cubicBezTo>
                    <a:pt x="192132" y="157012"/>
                    <a:pt x="192109" y="156942"/>
                    <a:pt x="192086" y="156873"/>
                  </a:cubicBezTo>
                  <a:cubicBezTo>
                    <a:pt x="191993" y="156594"/>
                    <a:pt x="191807" y="156339"/>
                    <a:pt x="191529" y="156222"/>
                  </a:cubicBezTo>
                  <a:cubicBezTo>
                    <a:pt x="191459" y="156176"/>
                    <a:pt x="191389" y="156130"/>
                    <a:pt x="191343" y="156083"/>
                  </a:cubicBezTo>
                  <a:cubicBezTo>
                    <a:pt x="191296" y="155990"/>
                    <a:pt x="191250" y="155874"/>
                    <a:pt x="191250" y="155758"/>
                  </a:cubicBezTo>
                  <a:cubicBezTo>
                    <a:pt x="191250" y="155619"/>
                    <a:pt x="191203" y="155479"/>
                    <a:pt x="191157" y="155340"/>
                  </a:cubicBezTo>
                  <a:cubicBezTo>
                    <a:pt x="190994" y="155038"/>
                    <a:pt x="190762" y="154783"/>
                    <a:pt x="190484" y="154597"/>
                  </a:cubicBezTo>
                  <a:cubicBezTo>
                    <a:pt x="190205" y="154388"/>
                    <a:pt x="190042" y="154248"/>
                    <a:pt x="190042" y="154086"/>
                  </a:cubicBezTo>
                  <a:cubicBezTo>
                    <a:pt x="190089" y="153923"/>
                    <a:pt x="190182" y="153761"/>
                    <a:pt x="190298" y="153621"/>
                  </a:cubicBezTo>
                  <a:cubicBezTo>
                    <a:pt x="190553" y="153389"/>
                    <a:pt x="190716" y="153064"/>
                    <a:pt x="190716" y="152716"/>
                  </a:cubicBezTo>
                  <a:cubicBezTo>
                    <a:pt x="190693" y="152181"/>
                    <a:pt x="190251" y="151880"/>
                    <a:pt x="189903" y="151671"/>
                  </a:cubicBezTo>
                  <a:cubicBezTo>
                    <a:pt x="189787" y="151554"/>
                    <a:pt x="189671" y="151438"/>
                    <a:pt x="189578" y="151322"/>
                  </a:cubicBezTo>
                  <a:cubicBezTo>
                    <a:pt x="189833" y="151276"/>
                    <a:pt x="190042" y="151067"/>
                    <a:pt x="190112" y="150811"/>
                  </a:cubicBezTo>
                  <a:cubicBezTo>
                    <a:pt x="190182" y="150486"/>
                    <a:pt x="190251" y="150254"/>
                    <a:pt x="190275" y="150161"/>
                  </a:cubicBezTo>
                  <a:lnTo>
                    <a:pt x="190344" y="150115"/>
                  </a:lnTo>
                  <a:cubicBezTo>
                    <a:pt x="190553" y="149929"/>
                    <a:pt x="190739" y="149673"/>
                    <a:pt x="190832" y="149418"/>
                  </a:cubicBezTo>
                  <a:cubicBezTo>
                    <a:pt x="190878" y="149232"/>
                    <a:pt x="190855" y="149046"/>
                    <a:pt x="190809" y="148884"/>
                  </a:cubicBezTo>
                  <a:cubicBezTo>
                    <a:pt x="190785" y="148860"/>
                    <a:pt x="190762" y="148814"/>
                    <a:pt x="190762" y="148768"/>
                  </a:cubicBezTo>
                  <a:cubicBezTo>
                    <a:pt x="190739" y="148605"/>
                    <a:pt x="190739" y="148442"/>
                    <a:pt x="190785" y="148280"/>
                  </a:cubicBezTo>
                  <a:cubicBezTo>
                    <a:pt x="191111" y="148303"/>
                    <a:pt x="191436" y="148373"/>
                    <a:pt x="191761" y="148442"/>
                  </a:cubicBezTo>
                  <a:cubicBezTo>
                    <a:pt x="191831" y="148466"/>
                    <a:pt x="191923" y="148489"/>
                    <a:pt x="192016" y="148489"/>
                  </a:cubicBezTo>
                  <a:cubicBezTo>
                    <a:pt x="192411" y="148489"/>
                    <a:pt x="192504" y="147862"/>
                    <a:pt x="192527" y="147676"/>
                  </a:cubicBezTo>
                  <a:cubicBezTo>
                    <a:pt x="192527" y="147212"/>
                    <a:pt x="192318" y="146770"/>
                    <a:pt x="191993" y="146445"/>
                  </a:cubicBezTo>
                  <a:cubicBezTo>
                    <a:pt x="191900" y="146352"/>
                    <a:pt x="191784" y="146283"/>
                    <a:pt x="191645" y="146259"/>
                  </a:cubicBezTo>
                  <a:cubicBezTo>
                    <a:pt x="191598" y="146190"/>
                    <a:pt x="191575" y="146143"/>
                    <a:pt x="191575" y="146074"/>
                  </a:cubicBezTo>
                  <a:cubicBezTo>
                    <a:pt x="191505" y="145772"/>
                    <a:pt x="191459" y="145447"/>
                    <a:pt x="191459" y="145121"/>
                  </a:cubicBezTo>
                  <a:cubicBezTo>
                    <a:pt x="191436" y="144982"/>
                    <a:pt x="191436" y="144843"/>
                    <a:pt x="191413" y="144703"/>
                  </a:cubicBezTo>
                  <a:cubicBezTo>
                    <a:pt x="191366" y="144518"/>
                    <a:pt x="191157" y="143589"/>
                    <a:pt x="190553" y="143356"/>
                  </a:cubicBezTo>
                  <a:cubicBezTo>
                    <a:pt x="190484" y="143333"/>
                    <a:pt x="190414" y="143310"/>
                    <a:pt x="190321" y="143263"/>
                  </a:cubicBezTo>
                  <a:cubicBezTo>
                    <a:pt x="190114" y="143160"/>
                    <a:pt x="189878" y="143078"/>
                    <a:pt x="189662" y="143078"/>
                  </a:cubicBezTo>
                  <a:cubicBezTo>
                    <a:pt x="189489" y="143078"/>
                    <a:pt x="189330" y="143130"/>
                    <a:pt x="189206" y="143263"/>
                  </a:cubicBezTo>
                  <a:cubicBezTo>
                    <a:pt x="189137" y="143356"/>
                    <a:pt x="189090" y="143449"/>
                    <a:pt x="189044" y="143542"/>
                  </a:cubicBezTo>
                  <a:lnTo>
                    <a:pt x="188904" y="143542"/>
                  </a:lnTo>
                  <a:cubicBezTo>
                    <a:pt x="188602" y="143542"/>
                    <a:pt x="188347" y="143449"/>
                    <a:pt x="187604" y="142938"/>
                  </a:cubicBezTo>
                  <a:cubicBezTo>
                    <a:pt x="187488" y="142845"/>
                    <a:pt x="187372" y="142776"/>
                    <a:pt x="187279" y="142729"/>
                  </a:cubicBezTo>
                  <a:cubicBezTo>
                    <a:pt x="186884" y="142474"/>
                    <a:pt x="186884" y="142474"/>
                    <a:pt x="186884" y="141986"/>
                  </a:cubicBezTo>
                  <a:cubicBezTo>
                    <a:pt x="186884" y="141777"/>
                    <a:pt x="186907" y="141591"/>
                    <a:pt x="186954" y="141382"/>
                  </a:cubicBezTo>
                  <a:cubicBezTo>
                    <a:pt x="187070" y="141034"/>
                    <a:pt x="187000" y="140616"/>
                    <a:pt x="186744" y="140337"/>
                  </a:cubicBezTo>
                  <a:cubicBezTo>
                    <a:pt x="186652" y="140244"/>
                    <a:pt x="186582" y="140151"/>
                    <a:pt x="186512" y="140035"/>
                  </a:cubicBezTo>
                  <a:cubicBezTo>
                    <a:pt x="186421" y="139781"/>
                    <a:pt x="186189" y="139626"/>
                    <a:pt x="185925" y="139626"/>
                  </a:cubicBezTo>
                  <a:cubicBezTo>
                    <a:pt x="185851" y="139626"/>
                    <a:pt x="185775" y="139638"/>
                    <a:pt x="185699" y="139664"/>
                  </a:cubicBezTo>
                  <a:cubicBezTo>
                    <a:pt x="185537" y="139710"/>
                    <a:pt x="185351" y="139733"/>
                    <a:pt x="185165" y="139780"/>
                  </a:cubicBezTo>
                  <a:cubicBezTo>
                    <a:pt x="185119" y="139710"/>
                    <a:pt x="185096" y="139664"/>
                    <a:pt x="185072" y="139594"/>
                  </a:cubicBezTo>
                  <a:cubicBezTo>
                    <a:pt x="184887" y="139037"/>
                    <a:pt x="184631" y="138526"/>
                    <a:pt x="184306" y="138038"/>
                  </a:cubicBezTo>
                  <a:lnTo>
                    <a:pt x="184260" y="137968"/>
                  </a:lnTo>
                  <a:cubicBezTo>
                    <a:pt x="184352" y="137899"/>
                    <a:pt x="184445" y="137806"/>
                    <a:pt x="184561" y="137736"/>
                  </a:cubicBezTo>
                  <a:lnTo>
                    <a:pt x="184608" y="137759"/>
                  </a:lnTo>
                  <a:lnTo>
                    <a:pt x="184724" y="137620"/>
                  </a:lnTo>
                  <a:lnTo>
                    <a:pt x="185235" y="137318"/>
                  </a:lnTo>
                  <a:lnTo>
                    <a:pt x="185165" y="137272"/>
                  </a:lnTo>
                  <a:cubicBezTo>
                    <a:pt x="185165" y="137248"/>
                    <a:pt x="185188" y="137248"/>
                    <a:pt x="185188" y="137225"/>
                  </a:cubicBezTo>
                  <a:cubicBezTo>
                    <a:pt x="185235" y="137179"/>
                    <a:pt x="185258" y="137132"/>
                    <a:pt x="185281" y="137063"/>
                  </a:cubicBezTo>
                  <a:cubicBezTo>
                    <a:pt x="185305" y="137039"/>
                    <a:pt x="185328" y="136993"/>
                    <a:pt x="185351" y="136970"/>
                  </a:cubicBezTo>
                  <a:cubicBezTo>
                    <a:pt x="185399" y="136874"/>
                    <a:pt x="185480" y="136822"/>
                    <a:pt x="185572" y="136822"/>
                  </a:cubicBezTo>
                  <a:cubicBezTo>
                    <a:pt x="185613" y="136822"/>
                    <a:pt x="185656" y="136832"/>
                    <a:pt x="185699" y="136854"/>
                  </a:cubicBezTo>
                  <a:cubicBezTo>
                    <a:pt x="185723" y="136877"/>
                    <a:pt x="185746" y="136877"/>
                    <a:pt x="185769" y="136900"/>
                  </a:cubicBezTo>
                  <a:cubicBezTo>
                    <a:pt x="185839" y="136947"/>
                    <a:pt x="185908" y="136970"/>
                    <a:pt x="185978" y="136993"/>
                  </a:cubicBezTo>
                  <a:cubicBezTo>
                    <a:pt x="186042" y="137010"/>
                    <a:pt x="186106" y="137019"/>
                    <a:pt x="186168" y="137019"/>
                  </a:cubicBezTo>
                  <a:cubicBezTo>
                    <a:pt x="186354" y="137019"/>
                    <a:pt x="186524" y="136941"/>
                    <a:pt x="186628" y="136784"/>
                  </a:cubicBezTo>
                  <a:cubicBezTo>
                    <a:pt x="186675" y="136738"/>
                    <a:pt x="186698" y="136668"/>
                    <a:pt x="186698" y="136598"/>
                  </a:cubicBezTo>
                  <a:lnTo>
                    <a:pt x="186814" y="136598"/>
                  </a:lnTo>
                  <a:cubicBezTo>
                    <a:pt x="186977" y="136645"/>
                    <a:pt x="187139" y="136714"/>
                    <a:pt x="187302" y="136784"/>
                  </a:cubicBezTo>
                  <a:cubicBezTo>
                    <a:pt x="187395" y="136854"/>
                    <a:pt x="187488" y="136900"/>
                    <a:pt x="187604" y="136947"/>
                  </a:cubicBezTo>
                  <a:cubicBezTo>
                    <a:pt x="187743" y="137016"/>
                    <a:pt x="187970" y="137068"/>
                    <a:pt x="188202" y="137068"/>
                  </a:cubicBezTo>
                  <a:cubicBezTo>
                    <a:pt x="188434" y="137068"/>
                    <a:pt x="188672" y="137016"/>
                    <a:pt x="188835" y="136877"/>
                  </a:cubicBezTo>
                  <a:lnTo>
                    <a:pt x="188997" y="136738"/>
                  </a:lnTo>
                  <a:lnTo>
                    <a:pt x="188951" y="136528"/>
                  </a:lnTo>
                  <a:cubicBezTo>
                    <a:pt x="188904" y="136436"/>
                    <a:pt x="188904" y="136343"/>
                    <a:pt x="188881" y="136250"/>
                  </a:cubicBezTo>
                  <a:cubicBezTo>
                    <a:pt x="189137" y="136180"/>
                    <a:pt x="189392" y="136064"/>
                    <a:pt x="189601" y="135901"/>
                  </a:cubicBezTo>
                  <a:cubicBezTo>
                    <a:pt x="189880" y="135762"/>
                    <a:pt x="190019" y="135483"/>
                    <a:pt x="189996" y="135182"/>
                  </a:cubicBezTo>
                  <a:lnTo>
                    <a:pt x="189996" y="135135"/>
                  </a:lnTo>
                  <a:lnTo>
                    <a:pt x="190112" y="135135"/>
                  </a:lnTo>
                  <a:cubicBezTo>
                    <a:pt x="190367" y="135135"/>
                    <a:pt x="190623" y="135042"/>
                    <a:pt x="190785" y="134833"/>
                  </a:cubicBezTo>
                  <a:lnTo>
                    <a:pt x="190832" y="134787"/>
                  </a:lnTo>
                  <a:lnTo>
                    <a:pt x="190855" y="134810"/>
                  </a:lnTo>
                  <a:cubicBezTo>
                    <a:pt x="190925" y="134856"/>
                    <a:pt x="190994" y="134903"/>
                    <a:pt x="191064" y="134949"/>
                  </a:cubicBezTo>
                  <a:cubicBezTo>
                    <a:pt x="191142" y="134973"/>
                    <a:pt x="191222" y="134985"/>
                    <a:pt x="191300" y="134985"/>
                  </a:cubicBezTo>
                  <a:cubicBezTo>
                    <a:pt x="191526" y="134985"/>
                    <a:pt x="191745" y="134889"/>
                    <a:pt x="191900" y="134717"/>
                  </a:cubicBezTo>
                  <a:cubicBezTo>
                    <a:pt x="191970" y="134647"/>
                    <a:pt x="192040" y="134578"/>
                    <a:pt x="192109" y="134508"/>
                  </a:cubicBezTo>
                  <a:cubicBezTo>
                    <a:pt x="192132" y="134438"/>
                    <a:pt x="192179" y="134392"/>
                    <a:pt x="192249" y="134322"/>
                  </a:cubicBezTo>
                  <a:cubicBezTo>
                    <a:pt x="192272" y="134299"/>
                    <a:pt x="192318" y="134253"/>
                    <a:pt x="192365" y="134229"/>
                  </a:cubicBezTo>
                  <a:cubicBezTo>
                    <a:pt x="192504" y="134113"/>
                    <a:pt x="192620" y="133974"/>
                    <a:pt x="192713" y="133811"/>
                  </a:cubicBezTo>
                  <a:cubicBezTo>
                    <a:pt x="192829" y="133533"/>
                    <a:pt x="192829" y="133207"/>
                    <a:pt x="192713" y="132929"/>
                  </a:cubicBezTo>
                  <a:cubicBezTo>
                    <a:pt x="192667" y="132766"/>
                    <a:pt x="192597" y="132604"/>
                    <a:pt x="192504" y="132464"/>
                  </a:cubicBezTo>
                  <a:cubicBezTo>
                    <a:pt x="192481" y="132418"/>
                    <a:pt x="192434" y="132371"/>
                    <a:pt x="192411" y="132325"/>
                  </a:cubicBezTo>
                  <a:cubicBezTo>
                    <a:pt x="192388" y="132302"/>
                    <a:pt x="192365" y="132279"/>
                    <a:pt x="192341" y="132255"/>
                  </a:cubicBezTo>
                  <a:cubicBezTo>
                    <a:pt x="192597" y="132069"/>
                    <a:pt x="192690" y="131744"/>
                    <a:pt x="192620" y="131442"/>
                  </a:cubicBezTo>
                  <a:cubicBezTo>
                    <a:pt x="192620" y="131373"/>
                    <a:pt x="192597" y="131280"/>
                    <a:pt x="192574" y="131210"/>
                  </a:cubicBezTo>
                  <a:cubicBezTo>
                    <a:pt x="192550" y="131141"/>
                    <a:pt x="192550" y="131048"/>
                    <a:pt x="192550" y="130955"/>
                  </a:cubicBezTo>
                  <a:cubicBezTo>
                    <a:pt x="192550" y="130932"/>
                    <a:pt x="192574" y="130885"/>
                    <a:pt x="192620" y="130815"/>
                  </a:cubicBezTo>
                  <a:cubicBezTo>
                    <a:pt x="192736" y="130676"/>
                    <a:pt x="192806" y="130537"/>
                    <a:pt x="192852" y="130374"/>
                  </a:cubicBezTo>
                  <a:cubicBezTo>
                    <a:pt x="192899" y="130026"/>
                    <a:pt x="192736" y="129654"/>
                    <a:pt x="192434" y="129468"/>
                  </a:cubicBezTo>
                  <a:cubicBezTo>
                    <a:pt x="192388" y="129445"/>
                    <a:pt x="192341" y="129422"/>
                    <a:pt x="192295" y="129399"/>
                  </a:cubicBezTo>
                  <a:lnTo>
                    <a:pt x="192249" y="129376"/>
                  </a:lnTo>
                  <a:cubicBezTo>
                    <a:pt x="192156" y="129283"/>
                    <a:pt x="192086" y="129166"/>
                    <a:pt x="192063" y="129050"/>
                  </a:cubicBezTo>
                  <a:lnTo>
                    <a:pt x="192040" y="128981"/>
                  </a:lnTo>
                  <a:cubicBezTo>
                    <a:pt x="191947" y="128609"/>
                    <a:pt x="191622" y="128330"/>
                    <a:pt x="191250" y="128284"/>
                  </a:cubicBezTo>
                  <a:lnTo>
                    <a:pt x="191180" y="128284"/>
                  </a:lnTo>
                  <a:cubicBezTo>
                    <a:pt x="191157" y="128168"/>
                    <a:pt x="191087" y="128029"/>
                    <a:pt x="190971" y="127959"/>
                  </a:cubicBezTo>
                  <a:cubicBezTo>
                    <a:pt x="190855" y="127866"/>
                    <a:pt x="190716" y="127819"/>
                    <a:pt x="190576" y="127819"/>
                  </a:cubicBezTo>
                  <a:lnTo>
                    <a:pt x="190321" y="127819"/>
                  </a:lnTo>
                  <a:cubicBezTo>
                    <a:pt x="190251" y="127819"/>
                    <a:pt x="190205" y="127773"/>
                    <a:pt x="190182" y="127727"/>
                  </a:cubicBezTo>
                  <a:cubicBezTo>
                    <a:pt x="190112" y="127610"/>
                    <a:pt x="190066" y="127518"/>
                    <a:pt x="190019" y="127401"/>
                  </a:cubicBezTo>
                  <a:cubicBezTo>
                    <a:pt x="189903" y="127100"/>
                    <a:pt x="189949" y="127030"/>
                    <a:pt x="189996" y="126983"/>
                  </a:cubicBezTo>
                  <a:cubicBezTo>
                    <a:pt x="190321" y="126705"/>
                    <a:pt x="190298" y="126194"/>
                    <a:pt x="189926" y="125985"/>
                  </a:cubicBezTo>
                  <a:lnTo>
                    <a:pt x="189833" y="125915"/>
                  </a:lnTo>
                  <a:cubicBezTo>
                    <a:pt x="189787" y="125892"/>
                    <a:pt x="189740" y="125845"/>
                    <a:pt x="189694" y="125799"/>
                  </a:cubicBezTo>
                  <a:lnTo>
                    <a:pt x="189415" y="125985"/>
                  </a:lnTo>
                  <a:lnTo>
                    <a:pt x="189740" y="125753"/>
                  </a:lnTo>
                  <a:lnTo>
                    <a:pt x="189787" y="125683"/>
                  </a:lnTo>
                  <a:cubicBezTo>
                    <a:pt x="189973" y="125358"/>
                    <a:pt x="189949" y="124963"/>
                    <a:pt x="189740" y="124661"/>
                  </a:cubicBezTo>
                  <a:cubicBezTo>
                    <a:pt x="189717" y="124638"/>
                    <a:pt x="189694" y="124615"/>
                    <a:pt x="189694" y="124568"/>
                  </a:cubicBezTo>
                  <a:cubicBezTo>
                    <a:pt x="189624" y="124406"/>
                    <a:pt x="189485" y="124266"/>
                    <a:pt x="189322" y="124197"/>
                  </a:cubicBezTo>
                  <a:cubicBezTo>
                    <a:pt x="189206" y="124150"/>
                    <a:pt x="189084" y="124127"/>
                    <a:pt x="188962" y="124127"/>
                  </a:cubicBezTo>
                  <a:cubicBezTo>
                    <a:pt x="188840" y="124127"/>
                    <a:pt x="188719" y="124150"/>
                    <a:pt x="188602" y="124197"/>
                  </a:cubicBezTo>
                  <a:lnTo>
                    <a:pt x="188463" y="124266"/>
                  </a:lnTo>
                  <a:cubicBezTo>
                    <a:pt x="188463" y="124057"/>
                    <a:pt x="188393" y="123895"/>
                    <a:pt x="188254" y="123755"/>
                  </a:cubicBezTo>
                  <a:cubicBezTo>
                    <a:pt x="188106" y="123624"/>
                    <a:pt x="187923" y="123562"/>
                    <a:pt x="187738" y="123562"/>
                  </a:cubicBezTo>
                  <a:cubicBezTo>
                    <a:pt x="187662" y="123562"/>
                    <a:pt x="187585" y="123572"/>
                    <a:pt x="187511" y="123593"/>
                  </a:cubicBezTo>
                  <a:cubicBezTo>
                    <a:pt x="187441" y="123593"/>
                    <a:pt x="187372" y="123593"/>
                    <a:pt x="187302" y="123616"/>
                  </a:cubicBezTo>
                  <a:cubicBezTo>
                    <a:pt x="187255" y="123570"/>
                    <a:pt x="187209" y="123546"/>
                    <a:pt x="187163" y="123500"/>
                  </a:cubicBezTo>
                  <a:cubicBezTo>
                    <a:pt x="186721" y="122942"/>
                    <a:pt x="186489" y="122223"/>
                    <a:pt x="186535" y="121503"/>
                  </a:cubicBezTo>
                  <a:cubicBezTo>
                    <a:pt x="186559" y="121270"/>
                    <a:pt x="186605" y="121224"/>
                    <a:pt x="186605" y="121224"/>
                  </a:cubicBezTo>
                  <a:cubicBezTo>
                    <a:pt x="186652" y="121201"/>
                    <a:pt x="186698" y="121201"/>
                    <a:pt x="186744" y="121201"/>
                  </a:cubicBezTo>
                  <a:cubicBezTo>
                    <a:pt x="186814" y="121177"/>
                    <a:pt x="186907" y="121154"/>
                    <a:pt x="186977" y="121131"/>
                  </a:cubicBezTo>
                  <a:cubicBezTo>
                    <a:pt x="187116" y="121061"/>
                    <a:pt x="187209" y="120968"/>
                    <a:pt x="187279" y="120852"/>
                  </a:cubicBezTo>
                  <a:cubicBezTo>
                    <a:pt x="187604" y="120806"/>
                    <a:pt x="187882" y="120736"/>
                    <a:pt x="188161" y="120597"/>
                  </a:cubicBezTo>
                  <a:cubicBezTo>
                    <a:pt x="188742" y="120341"/>
                    <a:pt x="189322" y="120063"/>
                    <a:pt x="189578" y="119482"/>
                  </a:cubicBezTo>
                  <a:cubicBezTo>
                    <a:pt x="189601" y="119436"/>
                    <a:pt x="189624" y="119389"/>
                    <a:pt x="189647" y="119320"/>
                  </a:cubicBezTo>
                  <a:cubicBezTo>
                    <a:pt x="189671" y="119273"/>
                    <a:pt x="189694" y="119227"/>
                    <a:pt x="189717" y="119180"/>
                  </a:cubicBezTo>
                  <a:cubicBezTo>
                    <a:pt x="189764" y="119134"/>
                    <a:pt x="189810" y="119087"/>
                    <a:pt x="189857" y="119064"/>
                  </a:cubicBezTo>
                  <a:cubicBezTo>
                    <a:pt x="189926" y="119018"/>
                    <a:pt x="189996" y="118948"/>
                    <a:pt x="190066" y="118901"/>
                  </a:cubicBezTo>
                  <a:cubicBezTo>
                    <a:pt x="190251" y="118669"/>
                    <a:pt x="190344" y="118367"/>
                    <a:pt x="190275" y="118065"/>
                  </a:cubicBezTo>
                  <a:cubicBezTo>
                    <a:pt x="190228" y="117810"/>
                    <a:pt x="190089" y="117578"/>
                    <a:pt x="189880" y="117415"/>
                  </a:cubicBezTo>
                  <a:cubicBezTo>
                    <a:pt x="189903" y="117369"/>
                    <a:pt x="189903" y="117322"/>
                    <a:pt x="189926" y="117276"/>
                  </a:cubicBezTo>
                  <a:cubicBezTo>
                    <a:pt x="189949" y="117090"/>
                    <a:pt x="189903" y="116904"/>
                    <a:pt x="189787" y="116765"/>
                  </a:cubicBezTo>
                  <a:lnTo>
                    <a:pt x="188672" y="115116"/>
                  </a:lnTo>
                  <a:cubicBezTo>
                    <a:pt x="188486" y="114837"/>
                    <a:pt x="188208" y="114651"/>
                    <a:pt x="187882" y="114628"/>
                  </a:cubicBezTo>
                  <a:cubicBezTo>
                    <a:pt x="187864" y="114622"/>
                    <a:pt x="187843" y="114619"/>
                    <a:pt x="187822" y="114619"/>
                  </a:cubicBezTo>
                  <a:cubicBezTo>
                    <a:pt x="187763" y="114619"/>
                    <a:pt x="187695" y="114641"/>
                    <a:pt x="187627" y="114675"/>
                  </a:cubicBezTo>
                  <a:cubicBezTo>
                    <a:pt x="187790" y="114350"/>
                    <a:pt x="187743" y="113955"/>
                    <a:pt x="187534" y="113653"/>
                  </a:cubicBezTo>
                  <a:cubicBezTo>
                    <a:pt x="187290" y="113315"/>
                    <a:pt x="186924" y="113250"/>
                    <a:pt x="186596" y="113250"/>
                  </a:cubicBezTo>
                  <a:cubicBezTo>
                    <a:pt x="186519" y="113250"/>
                    <a:pt x="186444" y="113254"/>
                    <a:pt x="186373" y="113258"/>
                  </a:cubicBezTo>
                  <a:lnTo>
                    <a:pt x="186234" y="113258"/>
                  </a:lnTo>
                  <a:cubicBezTo>
                    <a:pt x="186048" y="113258"/>
                    <a:pt x="185908" y="113188"/>
                    <a:pt x="185792" y="113072"/>
                  </a:cubicBezTo>
                  <a:cubicBezTo>
                    <a:pt x="185816" y="113026"/>
                    <a:pt x="185862" y="112956"/>
                    <a:pt x="185908" y="112910"/>
                  </a:cubicBezTo>
                  <a:cubicBezTo>
                    <a:pt x="186048" y="112770"/>
                    <a:pt x="186164" y="112585"/>
                    <a:pt x="186187" y="112399"/>
                  </a:cubicBezTo>
                  <a:cubicBezTo>
                    <a:pt x="186210" y="112213"/>
                    <a:pt x="186164" y="112027"/>
                    <a:pt x="186094" y="111888"/>
                  </a:cubicBezTo>
                  <a:cubicBezTo>
                    <a:pt x="186071" y="111818"/>
                    <a:pt x="186048" y="111772"/>
                    <a:pt x="186025" y="111702"/>
                  </a:cubicBezTo>
                  <a:cubicBezTo>
                    <a:pt x="186025" y="111632"/>
                    <a:pt x="186141" y="111516"/>
                    <a:pt x="186326" y="111377"/>
                  </a:cubicBezTo>
                  <a:cubicBezTo>
                    <a:pt x="186466" y="111261"/>
                    <a:pt x="186605" y="111121"/>
                    <a:pt x="186744" y="110982"/>
                  </a:cubicBezTo>
                  <a:cubicBezTo>
                    <a:pt x="187093" y="110448"/>
                    <a:pt x="186907" y="109728"/>
                    <a:pt x="186512" y="109287"/>
                  </a:cubicBezTo>
                  <a:cubicBezTo>
                    <a:pt x="186257" y="109031"/>
                    <a:pt x="185978" y="108822"/>
                    <a:pt x="185653" y="108636"/>
                  </a:cubicBezTo>
                  <a:cubicBezTo>
                    <a:pt x="185560" y="108567"/>
                    <a:pt x="185444" y="108497"/>
                    <a:pt x="185328" y="108427"/>
                  </a:cubicBezTo>
                  <a:cubicBezTo>
                    <a:pt x="185212" y="108358"/>
                    <a:pt x="185165" y="108288"/>
                    <a:pt x="185165" y="108288"/>
                  </a:cubicBezTo>
                  <a:cubicBezTo>
                    <a:pt x="185165" y="108265"/>
                    <a:pt x="185258" y="108149"/>
                    <a:pt x="185537" y="108033"/>
                  </a:cubicBezTo>
                  <a:lnTo>
                    <a:pt x="185676" y="107963"/>
                  </a:lnTo>
                  <a:lnTo>
                    <a:pt x="185723" y="107824"/>
                  </a:lnTo>
                  <a:cubicBezTo>
                    <a:pt x="185792" y="107638"/>
                    <a:pt x="185746" y="107429"/>
                    <a:pt x="185653" y="107266"/>
                  </a:cubicBezTo>
                  <a:cubicBezTo>
                    <a:pt x="185421" y="107011"/>
                    <a:pt x="185096" y="106848"/>
                    <a:pt x="184724" y="106825"/>
                  </a:cubicBezTo>
                  <a:cubicBezTo>
                    <a:pt x="184586" y="106818"/>
                    <a:pt x="184448" y="106815"/>
                    <a:pt x="184309" y="106815"/>
                  </a:cubicBezTo>
                  <a:cubicBezTo>
                    <a:pt x="183467" y="106815"/>
                    <a:pt x="182615" y="106937"/>
                    <a:pt x="181798" y="107197"/>
                  </a:cubicBezTo>
                  <a:cubicBezTo>
                    <a:pt x="181679" y="107231"/>
                    <a:pt x="181560" y="107252"/>
                    <a:pt x="181432" y="107252"/>
                  </a:cubicBezTo>
                  <a:cubicBezTo>
                    <a:pt x="181385" y="107252"/>
                    <a:pt x="181337" y="107249"/>
                    <a:pt x="181287" y="107243"/>
                  </a:cubicBezTo>
                  <a:lnTo>
                    <a:pt x="181217" y="107197"/>
                  </a:lnTo>
                  <a:cubicBezTo>
                    <a:pt x="181148" y="107127"/>
                    <a:pt x="181055" y="107080"/>
                    <a:pt x="180962" y="107057"/>
                  </a:cubicBezTo>
                  <a:cubicBezTo>
                    <a:pt x="180909" y="107042"/>
                    <a:pt x="180857" y="107035"/>
                    <a:pt x="180806" y="107035"/>
                  </a:cubicBezTo>
                  <a:cubicBezTo>
                    <a:pt x="180473" y="107035"/>
                    <a:pt x="180180" y="107342"/>
                    <a:pt x="180079" y="107684"/>
                  </a:cubicBezTo>
                  <a:lnTo>
                    <a:pt x="180033" y="107800"/>
                  </a:lnTo>
                  <a:cubicBezTo>
                    <a:pt x="180033" y="107893"/>
                    <a:pt x="179986" y="108009"/>
                    <a:pt x="179940" y="108079"/>
                  </a:cubicBezTo>
                  <a:cubicBezTo>
                    <a:pt x="179870" y="108102"/>
                    <a:pt x="179801" y="108126"/>
                    <a:pt x="179731" y="108126"/>
                  </a:cubicBezTo>
                  <a:cubicBezTo>
                    <a:pt x="179701" y="108121"/>
                    <a:pt x="179671" y="108119"/>
                    <a:pt x="179642" y="108119"/>
                  </a:cubicBezTo>
                  <a:cubicBezTo>
                    <a:pt x="179509" y="108119"/>
                    <a:pt x="179380" y="108157"/>
                    <a:pt x="179266" y="108195"/>
                  </a:cubicBezTo>
                  <a:cubicBezTo>
                    <a:pt x="179127" y="108265"/>
                    <a:pt x="179011" y="108381"/>
                    <a:pt x="178895" y="108497"/>
                  </a:cubicBezTo>
                  <a:cubicBezTo>
                    <a:pt x="178848" y="108544"/>
                    <a:pt x="178802" y="108613"/>
                    <a:pt x="178709" y="108636"/>
                  </a:cubicBezTo>
                  <a:cubicBezTo>
                    <a:pt x="178593" y="108590"/>
                    <a:pt x="178454" y="108520"/>
                    <a:pt x="178361" y="108427"/>
                  </a:cubicBezTo>
                  <a:cubicBezTo>
                    <a:pt x="178127" y="108215"/>
                    <a:pt x="177834" y="108099"/>
                    <a:pt x="177519" y="108099"/>
                  </a:cubicBezTo>
                  <a:cubicBezTo>
                    <a:pt x="177490" y="108099"/>
                    <a:pt x="177461" y="108100"/>
                    <a:pt x="177432" y="108102"/>
                  </a:cubicBezTo>
                  <a:cubicBezTo>
                    <a:pt x="177014" y="108149"/>
                    <a:pt x="176712" y="108520"/>
                    <a:pt x="176572" y="109194"/>
                  </a:cubicBezTo>
                  <a:cubicBezTo>
                    <a:pt x="176456" y="109751"/>
                    <a:pt x="176340" y="110285"/>
                    <a:pt x="176224" y="110866"/>
                  </a:cubicBezTo>
                  <a:lnTo>
                    <a:pt x="176085" y="111493"/>
                  </a:lnTo>
                  <a:lnTo>
                    <a:pt x="177083" y="111447"/>
                  </a:lnTo>
                  <a:lnTo>
                    <a:pt x="177083" y="111447"/>
                  </a:lnTo>
                  <a:cubicBezTo>
                    <a:pt x="176990" y="111632"/>
                    <a:pt x="176805" y="111795"/>
                    <a:pt x="176596" y="111888"/>
                  </a:cubicBezTo>
                  <a:cubicBezTo>
                    <a:pt x="176549" y="111934"/>
                    <a:pt x="176456" y="111958"/>
                    <a:pt x="176387" y="111981"/>
                  </a:cubicBezTo>
                  <a:cubicBezTo>
                    <a:pt x="176154" y="112027"/>
                    <a:pt x="175922" y="112167"/>
                    <a:pt x="175760" y="112352"/>
                  </a:cubicBezTo>
                  <a:cubicBezTo>
                    <a:pt x="175620" y="112515"/>
                    <a:pt x="175527" y="112677"/>
                    <a:pt x="175481" y="112886"/>
                  </a:cubicBezTo>
                  <a:cubicBezTo>
                    <a:pt x="175458" y="112933"/>
                    <a:pt x="175434" y="113003"/>
                    <a:pt x="175411" y="113049"/>
                  </a:cubicBezTo>
                  <a:cubicBezTo>
                    <a:pt x="175272" y="113351"/>
                    <a:pt x="174947" y="113560"/>
                    <a:pt x="174622" y="113560"/>
                  </a:cubicBezTo>
                  <a:cubicBezTo>
                    <a:pt x="174505" y="113560"/>
                    <a:pt x="174413" y="113537"/>
                    <a:pt x="174320" y="113490"/>
                  </a:cubicBezTo>
                  <a:cubicBezTo>
                    <a:pt x="174204" y="113444"/>
                    <a:pt x="174064" y="113421"/>
                    <a:pt x="173925" y="113421"/>
                  </a:cubicBezTo>
                  <a:cubicBezTo>
                    <a:pt x="173693" y="113444"/>
                    <a:pt x="173484" y="113537"/>
                    <a:pt x="173321" y="113699"/>
                  </a:cubicBezTo>
                  <a:cubicBezTo>
                    <a:pt x="173275" y="113769"/>
                    <a:pt x="173205" y="113815"/>
                    <a:pt x="173112" y="113839"/>
                  </a:cubicBezTo>
                  <a:cubicBezTo>
                    <a:pt x="173042" y="113839"/>
                    <a:pt x="172973" y="113792"/>
                    <a:pt x="172903" y="113769"/>
                  </a:cubicBezTo>
                  <a:lnTo>
                    <a:pt x="172764" y="113699"/>
                  </a:lnTo>
                  <a:lnTo>
                    <a:pt x="172717" y="113676"/>
                  </a:lnTo>
                  <a:cubicBezTo>
                    <a:pt x="172694" y="113537"/>
                    <a:pt x="172648" y="113421"/>
                    <a:pt x="172578" y="113305"/>
                  </a:cubicBezTo>
                  <a:cubicBezTo>
                    <a:pt x="172624" y="113235"/>
                    <a:pt x="172694" y="113188"/>
                    <a:pt x="172740" y="113142"/>
                  </a:cubicBezTo>
                  <a:cubicBezTo>
                    <a:pt x="173112" y="112840"/>
                    <a:pt x="173530" y="112631"/>
                    <a:pt x="173971" y="112538"/>
                  </a:cubicBezTo>
                  <a:cubicBezTo>
                    <a:pt x="174053" y="112527"/>
                    <a:pt x="174134" y="112521"/>
                    <a:pt x="174212" y="112521"/>
                  </a:cubicBezTo>
                  <a:cubicBezTo>
                    <a:pt x="174291" y="112521"/>
                    <a:pt x="174366" y="112527"/>
                    <a:pt x="174436" y="112538"/>
                  </a:cubicBezTo>
                  <a:cubicBezTo>
                    <a:pt x="174501" y="112543"/>
                    <a:pt x="174559" y="112546"/>
                    <a:pt x="174613" y="112546"/>
                  </a:cubicBezTo>
                  <a:cubicBezTo>
                    <a:pt x="174825" y="112546"/>
                    <a:pt x="174951" y="112501"/>
                    <a:pt x="175063" y="112352"/>
                  </a:cubicBezTo>
                  <a:cubicBezTo>
                    <a:pt x="175295" y="112027"/>
                    <a:pt x="175318" y="111586"/>
                    <a:pt x="175109" y="111261"/>
                  </a:cubicBezTo>
                  <a:cubicBezTo>
                    <a:pt x="175063" y="111191"/>
                    <a:pt x="175016" y="111121"/>
                    <a:pt x="174970" y="111075"/>
                  </a:cubicBezTo>
                  <a:cubicBezTo>
                    <a:pt x="174854" y="110889"/>
                    <a:pt x="174854" y="110889"/>
                    <a:pt x="174900" y="110773"/>
                  </a:cubicBezTo>
                  <a:cubicBezTo>
                    <a:pt x="175086" y="110494"/>
                    <a:pt x="175272" y="110216"/>
                    <a:pt x="175481" y="109983"/>
                  </a:cubicBezTo>
                  <a:cubicBezTo>
                    <a:pt x="175713" y="109821"/>
                    <a:pt x="175852" y="109589"/>
                    <a:pt x="175852" y="109310"/>
                  </a:cubicBezTo>
                  <a:cubicBezTo>
                    <a:pt x="175829" y="109055"/>
                    <a:pt x="175667" y="108846"/>
                    <a:pt x="175434" y="108753"/>
                  </a:cubicBezTo>
                  <a:cubicBezTo>
                    <a:pt x="175179" y="108636"/>
                    <a:pt x="174900" y="108520"/>
                    <a:pt x="174645" y="108404"/>
                  </a:cubicBezTo>
                  <a:cubicBezTo>
                    <a:pt x="174459" y="108358"/>
                    <a:pt x="174227" y="108265"/>
                    <a:pt x="174204" y="108242"/>
                  </a:cubicBezTo>
                  <a:cubicBezTo>
                    <a:pt x="174157" y="108195"/>
                    <a:pt x="174111" y="108126"/>
                    <a:pt x="174041" y="108102"/>
                  </a:cubicBezTo>
                  <a:cubicBezTo>
                    <a:pt x="174041" y="108009"/>
                    <a:pt x="174041" y="107940"/>
                    <a:pt x="174041" y="107870"/>
                  </a:cubicBezTo>
                  <a:cubicBezTo>
                    <a:pt x="174064" y="107731"/>
                    <a:pt x="174064" y="107591"/>
                    <a:pt x="174111" y="107475"/>
                  </a:cubicBezTo>
                  <a:cubicBezTo>
                    <a:pt x="174180" y="107173"/>
                    <a:pt x="174273" y="106895"/>
                    <a:pt x="174389" y="106593"/>
                  </a:cubicBezTo>
                  <a:cubicBezTo>
                    <a:pt x="175551" y="105664"/>
                    <a:pt x="175411" y="105269"/>
                    <a:pt x="175365" y="105153"/>
                  </a:cubicBezTo>
                  <a:cubicBezTo>
                    <a:pt x="175295" y="104967"/>
                    <a:pt x="175156" y="104805"/>
                    <a:pt x="174993" y="104688"/>
                  </a:cubicBezTo>
                  <a:cubicBezTo>
                    <a:pt x="174900" y="104619"/>
                    <a:pt x="174877" y="104619"/>
                    <a:pt x="174877" y="104596"/>
                  </a:cubicBezTo>
                  <a:cubicBezTo>
                    <a:pt x="174854" y="104479"/>
                    <a:pt x="174807" y="104363"/>
                    <a:pt x="174738" y="104270"/>
                  </a:cubicBezTo>
                  <a:cubicBezTo>
                    <a:pt x="174784" y="104201"/>
                    <a:pt x="174854" y="104131"/>
                    <a:pt x="174924" y="104085"/>
                  </a:cubicBezTo>
                  <a:cubicBezTo>
                    <a:pt x="175156" y="103876"/>
                    <a:pt x="175504" y="103597"/>
                    <a:pt x="175876" y="103318"/>
                  </a:cubicBezTo>
                  <a:cubicBezTo>
                    <a:pt x="176131" y="103132"/>
                    <a:pt x="176363" y="102947"/>
                    <a:pt x="176596" y="102784"/>
                  </a:cubicBezTo>
                  <a:cubicBezTo>
                    <a:pt x="176898" y="102552"/>
                    <a:pt x="177176" y="102296"/>
                    <a:pt x="177408" y="102018"/>
                  </a:cubicBezTo>
                  <a:cubicBezTo>
                    <a:pt x="177827" y="101600"/>
                    <a:pt x="178291" y="101251"/>
                    <a:pt x="178802" y="100926"/>
                  </a:cubicBezTo>
                  <a:cubicBezTo>
                    <a:pt x="179638" y="100346"/>
                    <a:pt x="179777" y="100229"/>
                    <a:pt x="179847" y="100044"/>
                  </a:cubicBezTo>
                  <a:cubicBezTo>
                    <a:pt x="179893" y="99835"/>
                    <a:pt x="179824" y="99626"/>
                    <a:pt x="179661" y="99486"/>
                  </a:cubicBezTo>
                  <a:cubicBezTo>
                    <a:pt x="179592" y="99417"/>
                    <a:pt x="179568" y="99393"/>
                    <a:pt x="179568" y="99347"/>
                  </a:cubicBezTo>
                  <a:cubicBezTo>
                    <a:pt x="179568" y="99231"/>
                    <a:pt x="179568" y="99138"/>
                    <a:pt x="179568" y="99045"/>
                  </a:cubicBezTo>
                  <a:cubicBezTo>
                    <a:pt x="179522" y="98859"/>
                    <a:pt x="179568" y="98650"/>
                    <a:pt x="179661" y="98464"/>
                  </a:cubicBezTo>
                  <a:cubicBezTo>
                    <a:pt x="179708" y="98348"/>
                    <a:pt x="179754" y="98255"/>
                    <a:pt x="179801" y="98186"/>
                  </a:cubicBezTo>
                  <a:cubicBezTo>
                    <a:pt x="179986" y="97814"/>
                    <a:pt x="180149" y="97512"/>
                    <a:pt x="180056" y="97234"/>
                  </a:cubicBezTo>
                  <a:cubicBezTo>
                    <a:pt x="179940" y="96955"/>
                    <a:pt x="179893" y="96908"/>
                    <a:pt x="179475" y="96560"/>
                  </a:cubicBezTo>
                  <a:cubicBezTo>
                    <a:pt x="179406" y="96467"/>
                    <a:pt x="179290" y="96374"/>
                    <a:pt x="179243" y="96328"/>
                  </a:cubicBezTo>
                  <a:cubicBezTo>
                    <a:pt x="179313" y="96235"/>
                    <a:pt x="179383" y="96165"/>
                    <a:pt x="179452" y="96072"/>
                  </a:cubicBezTo>
                  <a:cubicBezTo>
                    <a:pt x="179545" y="95910"/>
                    <a:pt x="179661" y="95724"/>
                    <a:pt x="180567" y="95492"/>
                  </a:cubicBezTo>
                  <a:cubicBezTo>
                    <a:pt x="181357" y="95283"/>
                    <a:pt x="182378" y="94981"/>
                    <a:pt x="182657" y="94679"/>
                  </a:cubicBezTo>
                  <a:cubicBezTo>
                    <a:pt x="182657" y="94679"/>
                    <a:pt x="183888" y="93494"/>
                    <a:pt x="183749" y="92914"/>
                  </a:cubicBezTo>
                  <a:cubicBezTo>
                    <a:pt x="183725" y="92775"/>
                    <a:pt x="183632" y="92658"/>
                    <a:pt x="183540" y="92542"/>
                  </a:cubicBezTo>
                  <a:cubicBezTo>
                    <a:pt x="183911" y="92240"/>
                    <a:pt x="184306" y="91962"/>
                    <a:pt x="184747" y="91729"/>
                  </a:cubicBezTo>
                  <a:lnTo>
                    <a:pt x="185072" y="91544"/>
                  </a:lnTo>
                  <a:cubicBezTo>
                    <a:pt x="185328" y="91381"/>
                    <a:pt x="185490" y="91288"/>
                    <a:pt x="185630" y="91218"/>
                  </a:cubicBezTo>
                  <a:cubicBezTo>
                    <a:pt x="185862" y="91079"/>
                    <a:pt x="186025" y="90986"/>
                    <a:pt x="186071" y="90777"/>
                  </a:cubicBezTo>
                  <a:cubicBezTo>
                    <a:pt x="186094" y="90661"/>
                    <a:pt x="186094" y="90545"/>
                    <a:pt x="186048" y="90429"/>
                  </a:cubicBezTo>
                  <a:cubicBezTo>
                    <a:pt x="186001" y="90336"/>
                    <a:pt x="186001" y="90220"/>
                    <a:pt x="186048" y="90127"/>
                  </a:cubicBezTo>
                  <a:cubicBezTo>
                    <a:pt x="186164" y="89918"/>
                    <a:pt x="186326" y="89732"/>
                    <a:pt x="186512" y="89570"/>
                  </a:cubicBezTo>
                  <a:lnTo>
                    <a:pt x="186768" y="89337"/>
                  </a:lnTo>
                  <a:cubicBezTo>
                    <a:pt x="186814" y="89268"/>
                    <a:pt x="186907" y="89221"/>
                    <a:pt x="186977" y="89198"/>
                  </a:cubicBezTo>
                  <a:cubicBezTo>
                    <a:pt x="187279" y="89035"/>
                    <a:pt x="187395" y="88850"/>
                    <a:pt x="187395" y="88432"/>
                  </a:cubicBezTo>
                  <a:cubicBezTo>
                    <a:pt x="187372" y="88223"/>
                    <a:pt x="187348" y="87990"/>
                    <a:pt x="187325" y="87781"/>
                  </a:cubicBezTo>
                  <a:lnTo>
                    <a:pt x="187325" y="87781"/>
                  </a:lnTo>
                  <a:cubicBezTo>
                    <a:pt x="187372" y="87805"/>
                    <a:pt x="187441" y="87805"/>
                    <a:pt x="187511" y="87805"/>
                  </a:cubicBezTo>
                  <a:cubicBezTo>
                    <a:pt x="187766" y="87781"/>
                    <a:pt x="187975" y="87642"/>
                    <a:pt x="188115" y="87433"/>
                  </a:cubicBezTo>
                  <a:cubicBezTo>
                    <a:pt x="188324" y="87178"/>
                    <a:pt x="188510" y="86899"/>
                    <a:pt x="188672" y="86620"/>
                  </a:cubicBezTo>
                  <a:cubicBezTo>
                    <a:pt x="188765" y="86458"/>
                    <a:pt x="188974" y="85691"/>
                    <a:pt x="188649" y="85436"/>
                  </a:cubicBezTo>
                  <a:cubicBezTo>
                    <a:pt x="188613" y="85329"/>
                    <a:pt x="188483" y="85073"/>
                    <a:pt x="188111" y="85073"/>
                  </a:cubicBezTo>
                  <a:cubicBezTo>
                    <a:pt x="187997" y="85073"/>
                    <a:pt x="187860" y="85097"/>
                    <a:pt x="187697" y="85157"/>
                  </a:cubicBezTo>
                  <a:cubicBezTo>
                    <a:pt x="187325" y="85320"/>
                    <a:pt x="186907" y="85413"/>
                    <a:pt x="186489" y="85436"/>
                  </a:cubicBezTo>
                  <a:cubicBezTo>
                    <a:pt x="186350" y="85459"/>
                    <a:pt x="186210" y="85482"/>
                    <a:pt x="186048" y="85529"/>
                  </a:cubicBezTo>
                  <a:lnTo>
                    <a:pt x="186048" y="85505"/>
                  </a:lnTo>
                  <a:cubicBezTo>
                    <a:pt x="186048" y="85459"/>
                    <a:pt x="186071" y="85413"/>
                    <a:pt x="186071" y="85366"/>
                  </a:cubicBezTo>
                  <a:cubicBezTo>
                    <a:pt x="186094" y="85320"/>
                    <a:pt x="186141" y="85296"/>
                    <a:pt x="186187" y="85296"/>
                  </a:cubicBezTo>
                  <a:cubicBezTo>
                    <a:pt x="186977" y="84994"/>
                    <a:pt x="187139" y="84785"/>
                    <a:pt x="187209" y="84600"/>
                  </a:cubicBezTo>
                  <a:cubicBezTo>
                    <a:pt x="187232" y="84484"/>
                    <a:pt x="187232" y="84367"/>
                    <a:pt x="187209" y="84275"/>
                  </a:cubicBezTo>
                  <a:lnTo>
                    <a:pt x="187209" y="84182"/>
                  </a:lnTo>
                  <a:cubicBezTo>
                    <a:pt x="187209" y="84158"/>
                    <a:pt x="187255" y="84135"/>
                    <a:pt x="187279" y="84135"/>
                  </a:cubicBezTo>
                  <a:cubicBezTo>
                    <a:pt x="187348" y="84066"/>
                    <a:pt x="187418" y="84019"/>
                    <a:pt x="187488" y="83949"/>
                  </a:cubicBezTo>
                  <a:cubicBezTo>
                    <a:pt x="187650" y="83787"/>
                    <a:pt x="187766" y="83601"/>
                    <a:pt x="187859" y="83392"/>
                  </a:cubicBezTo>
                  <a:lnTo>
                    <a:pt x="187929" y="83276"/>
                  </a:lnTo>
                  <a:lnTo>
                    <a:pt x="187882" y="83137"/>
                  </a:lnTo>
                  <a:cubicBezTo>
                    <a:pt x="187790" y="82904"/>
                    <a:pt x="187743" y="82649"/>
                    <a:pt x="187743" y="82393"/>
                  </a:cubicBezTo>
                  <a:cubicBezTo>
                    <a:pt x="187813" y="82370"/>
                    <a:pt x="187882" y="82347"/>
                    <a:pt x="187929" y="82324"/>
                  </a:cubicBezTo>
                  <a:cubicBezTo>
                    <a:pt x="187952" y="82347"/>
                    <a:pt x="187999" y="82370"/>
                    <a:pt x="188022" y="82417"/>
                  </a:cubicBezTo>
                  <a:lnTo>
                    <a:pt x="188045" y="82463"/>
                  </a:lnTo>
                  <a:cubicBezTo>
                    <a:pt x="188091" y="82742"/>
                    <a:pt x="188301" y="82951"/>
                    <a:pt x="188556" y="83044"/>
                  </a:cubicBezTo>
                  <a:lnTo>
                    <a:pt x="188649" y="83044"/>
                  </a:lnTo>
                  <a:cubicBezTo>
                    <a:pt x="188928" y="82974"/>
                    <a:pt x="189183" y="82858"/>
                    <a:pt x="189392" y="82672"/>
                  </a:cubicBezTo>
                  <a:cubicBezTo>
                    <a:pt x="189438" y="82626"/>
                    <a:pt x="189508" y="82579"/>
                    <a:pt x="189578" y="82533"/>
                  </a:cubicBezTo>
                  <a:cubicBezTo>
                    <a:pt x="189647" y="82533"/>
                    <a:pt x="189694" y="82579"/>
                    <a:pt x="189740" y="82626"/>
                  </a:cubicBezTo>
                  <a:cubicBezTo>
                    <a:pt x="189810" y="82695"/>
                    <a:pt x="189880" y="82742"/>
                    <a:pt x="189949" y="82765"/>
                  </a:cubicBezTo>
                  <a:cubicBezTo>
                    <a:pt x="189996" y="82788"/>
                    <a:pt x="190019" y="82811"/>
                    <a:pt x="190042" y="82811"/>
                  </a:cubicBezTo>
                  <a:lnTo>
                    <a:pt x="190042" y="82858"/>
                  </a:lnTo>
                  <a:cubicBezTo>
                    <a:pt x="189880" y="83067"/>
                    <a:pt x="189880" y="83392"/>
                    <a:pt x="190089" y="83578"/>
                  </a:cubicBezTo>
                  <a:cubicBezTo>
                    <a:pt x="190112" y="83624"/>
                    <a:pt x="190158" y="83671"/>
                    <a:pt x="190182" y="83717"/>
                  </a:cubicBezTo>
                  <a:cubicBezTo>
                    <a:pt x="190321" y="84019"/>
                    <a:pt x="190507" y="84042"/>
                    <a:pt x="190832" y="84042"/>
                  </a:cubicBezTo>
                  <a:lnTo>
                    <a:pt x="190994" y="84042"/>
                  </a:lnTo>
                  <a:lnTo>
                    <a:pt x="191203" y="84344"/>
                  </a:lnTo>
                  <a:lnTo>
                    <a:pt x="191389" y="84344"/>
                  </a:lnTo>
                  <a:cubicBezTo>
                    <a:pt x="191482" y="84344"/>
                    <a:pt x="191552" y="84321"/>
                    <a:pt x="191622" y="84321"/>
                  </a:cubicBezTo>
                  <a:cubicBezTo>
                    <a:pt x="191691" y="84321"/>
                    <a:pt x="191761" y="84298"/>
                    <a:pt x="191854" y="84275"/>
                  </a:cubicBezTo>
                  <a:cubicBezTo>
                    <a:pt x="192109" y="84205"/>
                    <a:pt x="192365" y="84112"/>
                    <a:pt x="192597" y="83996"/>
                  </a:cubicBezTo>
                  <a:cubicBezTo>
                    <a:pt x="192690" y="83996"/>
                    <a:pt x="192806" y="84019"/>
                    <a:pt x="192876" y="84042"/>
                  </a:cubicBezTo>
                  <a:cubicBezTo>
                    <a:pt x="192945" y="84066"/>
                    <a:pt x="192992" y="84066"/>
                    <a:pt x="193061" y="84066"/>
                  </a:cubicBezTo>
                  <a:cubicBezTo>
                    <a:pt x="193061" y="84066"/>
                    <a:pt x="194269" y="84042"/>
                    <a:pt x="194641" y="83438"/>
                  </a:cubicBezTo>
                  <a:cubicBezTo>
                    <a:pt x="194757" y="83229"/>
                    <a:pt x="194803" y="82997"/>
                    <a:pt x="194780" y="82742"/>
                  </a:cubicBezTo>
                  <a:lnTo>
                    <a:pt x="194780" y="82742"/>
                  </a:lnTo>
                  <a:cubicBezTo>
                    <a:pt x="194879" y="82852"/>
                    <a:pt x="195010" y="82905"/>
                    <a:pt x="195140" y="82905"/>
                  </a:cubicBezTo>
                  <a:cubicBezTo>
                    <a:pt x="195283" y="82905"/>
                    <a:pt x="195426" y="82840"/>
                    <a:pt x="195523" y="82719"/>
                  </a:cubicBezTo>
                  <a:cubicBezTo>
                    <a:pt x="195709" y="82533"/>
                    <a:pt x="195825" y="82254"/>
                    <a:pt x="195825" y="81999"/>
                  </a:cubicBezTo>
                  <a:cubicBezTo>
                    <a:pt x="195872" y="81813"/>
                    <a:pt x="195872" y="81627"/>
                    <a:pt x="195779" y="81464"/>
                  </a:cubicBezTo>
                  <a:cubicBezTo>
                    <a:pt x="195779" y="81418"/>
                    <a:pt x="195755" y="81395"/>
                    <a:pt x="195755" y="81348"/>
                  </a:cubicBezTo>
                  <a:lnTo>
                    <a:pt x="195755" y="81348"/>
                  </a:lnTo>
                  <a:cubicBezTo>
                    <a:pt x="195767" y="81349"/>
                    <a:pt x="195779" y="81350"/>
                    <a:pt x="195791" y="81350"/>
                  </a:cubicBezTo>
                  <a:cubicBezTo>
                    <a:pt x="196052" y="81350"/>
                    <a:pt x="196250" y="81106"/>
                    <a:pt x="196406" y="80884"/>
                  </a:cubicBezTo>
                  <a:cubicBezTo>
                    <a:pt x="196800" y="80303"/>
                    <a:pt x="196986" y="80025"/>
                    <a:pt x="196986" y="79699"/>
                  </a:cubicBezTo>
                  <a:lnTo>
                    <a:pt x="196986" y="79630"/>
                  </a:lnTo>
                  <a:cubicBezTo>
                    <a:pt x="197009" y="79235"/>
                    <a:pt x="196824" y="78863"/>
                    <a:pt x="196499" y="78654"/>
                  </a:cubicBezTo>
                  <a:cubicBezTo>
                    <a:pt x="196266" y="78492"/>
                    <a:pt x="196081" y="78306"/>
                    <a:pt x="195918" y="78074"/>
                  </a:cubicBezTo>
                  <a:cubicBezTo>
                    <a:pt x="195872" y="77841"/>
                    <a:pt x="195872" y="77609"/>
                    <a:pt x="195964" y="77377"/>
                  </a:cubicBezTo>
                  <a:cubicBezTo>
                    <a:pt x="195988" y="77331"/>
                    <a:pt x="196034" y="77284"/>
                    <a:pt x="196081" y="77238"/>
                  </a:cubicBezTo>
                  <a:cubicBezTo>
                    <a:pt x="196406" y="76982"/>
                    <a:pt x="196382" y="76704"/>
                    <a:pt x="196220" y="76239"/>
                  </a:cubicBezTo>
                  <a:cubicBezTo>
                    <a:pt x="196127" y="76030"/>
                    <a:pt x="196057" y="75867"/>
                    <a:pt x="195988" y="75705"/>
                  </a:cubicBezTo>
                  <a:cubicBezTo>
                    <a:pt x="195848" y="75403"/>
                    <a:pt x="195802" y="75310"/>
                    <a:pt x="195848" y="75240"/>
                  </a:cubicBezTo>
                  <a:lnTo>
                    <a:pt x="195895" y="75171"/>
                  </a:lnTo>
                  <a:cubicBezTo>
                    <a:pt x="196243" y="74660"/>
                    <a:pt x="196475" y="74265"/>
                    <a:pt x="196382" y="73940"/>
                  </a:cubicBezTo>
                  <a:cubicBezTo>
                    <a:pt x="196359" y="73824"/>
                    <a:pt x="196313" y="73708"/>
                    <a:pt x="196243" y="73615"/>
                  </a:cubicBezTo>
                  <a:cubicBezTo>
                    <a:pt x="196173" y="73452"/>
                    <a:pt x="196034" y="73197"/>
                    <a:pt x="196081" y="73104"/>
                  </a:cubicBezTo>
                  <a:cubicBezTo>
                    <a:pt x="196197" y="72918"/>
                    <a:pt x="196313" y="72755"/>
                    <a:pt x="196452" y="72593"/>
                  </a:cubicBezTo>
                  <a:cubicBezTo>
                    <a:pt x="196591" y="72454"/>
                    <a:pt x="196684" y="72291"/>
                    <a:pt x="196754" y="72105"/>
                  </a:cubicBezTo>
                  <a:cubicBezTo>
                    <a:pt x="196754" y="72059"/>
                    <a:pt x="196754" y="72012"/>
                    <a:pt x="196754" y="71966"/>
                  </a:cubicBezTo>
                  <a:cubicBezTo>
                    <a:pt x="196731" y="71826"/>
                    <a:pt x="196754" y="71687"/>
                    <a:pt x="196847" y="71571"/>
                  </a:cubicBezTo>
                  <a:cubicBezTo>
                    <a:pt x="197102" y="71385"/>
                    <a:pt x="197242" y="71107"/>
                    <a:pt x="197265" y="70805"/>
                  </a:cubicBezTo>
                  <a:cubicBezTo>
                    <a:pt x="197288" y="70665"/>
                    <a:pt x="197218" y="70549"/>
                    <a:pt x="197126" y="70456"/>
                  </a:cubicBezTo>
                  <a:cubicBezTo>
                    <a:pt x="197056" y="70410"/>
                    <a:pt x="196986" y="70387"/>
                    <a:pt x="196917" y="70363"/>
                  </a:cubicBezTo>
                  <a:cubicBezTo>
                    <a:pt x="196800" y="70340"/>
                    <a:pt x="196615" y="70294"/>
                    <a:pt x="196499" y="69690"/>
                  </a:cubicBezTo>
                  <a:lnTo>
                    <a:pt x="196429" y="69272"/>
                  </a:lnTo>
                  <a:cubicBezTo>
                    <a:pt x="196290" y="68807"/>
                    <a:pt x="196220" y="68343"/>
                    <a:pt x="196220" y="67855"/>
                  </a:cubicBezTo>
                  <a:cubicBezTo>
                    <a:pt x="196220" y="67646"/>
                    <a:pt x="196243" y="67414"/>
                    <a:pt x="196336" y="67228"/>
                  </a:cubicBezTo>
                  <a:cubicBezTo>
                    <a:pt x="196522" y="66787"/>
                    <a:pt x="196684" y="66346"/>
                    <a:pt x="196824" y="66044"/>
                  </a:cubicBezTo>
                  <a:cubicBezTo>
                    <a:pt x="196917" y="65835"/>
                    <a:pt x="196986" y="65649"/>
                    <a:pt x="197056" y="65486"/>
                  </a:cubicBezTo>
                  <a:cubicBezTo>
                    <a:pt x="197102" y="65393"/>
                    <a:pt x="197149" y="65301"/>
                    <a:pt x="197218" y="65231"/>
                  </a:cubicBezTo>
                  <a:lnTo>
                    <a:pt x="197288" y="65138"/>
                  </a:lnTo>
                  <a:cubicBezTo>
                    <a:pt x="197404" y="64999"/>
                    <a:pt x="197474" y="64859"/>
                    <a:pt x="197544" y="64697"/>
                  </a:cubicBezTo>
                  <a:cubicBezTo>
                    <a:pt x="197637" y="64325"/>
                    <a:pt x="197729" y="63954"/>
                    <a:pt x="197776" y="63582"/>
                  </a:cubicBezTo>
                  <a:cubicBezTo>
                    <a:pt x="197869" y="63419"/>
                    <a:pt x="197985" y="63280"/>
                    <a:pt x="198147" y="63164"/>
                  </a:cubicBezTo>
                  <a:cubicBezTo>
                    <a:pt x="198426" y="62885"/>
                    <a:pt x="198519" y="62467"/>
                    <a:pt x="198380" y="62096"/>
                  </a:cubicBezTo>
                  <a:cubicBezTo>
                    <a:pt x="198333" y="61980"/>
                    <a:pt x="198240" y="61887"/>
                    <a:pt x="198147" y="61817"/>
                  </a:cubicBezTo>
                  <a:cubicBezTo>
                    <a:pt x="198031" y="61724"/>
                    <a:pt x="197869" y="61585"/>
                    <a:pt x="198171" y="60749"/>
                  </a:cubicBezTo>
                  <a:cubicBezTo>
                    <a:pt x="198426" y="60005"/>
                    <a:pt x="198728" y="59286"/>
                    <a:pt x="199076" y="58612"/>
                  </a:cubicBezTo>
                  <a:cubicBezTo>
                    <a:pt x="199169" y="58380"/>
                    <a:pt x="199239" y="58217"/>
                    <a:pt x="199309" y="58101"/>
                  </a:cubicBezTo>
                  <a:cubicBezTo>
                    <a:pt x="199494" y="57590"/>
                    <a:pt x="199587" y="57056"/>
                    <a:pt x="199587" y="56499"/>
                  </a:cubicBezTo>
                  <a:lnTo>
                    <a:pt x="199587" y="54989"/>
                  </a:lnTo>
                  <a:cubicBezTo>
                    <a:pt x="199773" y="54594"/>
                    <a:pt x="200005" y="54246"/>
                    <a:pt x="200261" y="53921"/>
                  </a:cubicBezTo>
                  <a:cubicBezTo>
                    <a:pt x="200516" y="53526"/>
                    <a:pt x="200818" y="53154"/>
                    <a:pt x="201143" y="52829"/>
                  </a:cubicBezTo>
                  <a:cubicBezTo>
                    <a:pt x="201329" y="52783"/>
                    <a:pt x="201538" y="52736"/>
                    <a:pt x="201724" y="52690"/>
                  </a:cubicBezTo>
                  <a:cubicBezTo>
                    <a:pt x="202119" y="52620"/>
                    <a:pt x="202212" y="52597"/>
                    <a:pt x="202305" y="52527"/>
                  </a:cubicBezTo>
                  <a:cubicBezTo>
                    <a:pt x="202769" y="52086"/>
                    <a:pt x="203164" y="51575"/>
                    <a:pt x="203489" y="51018"/>
                  </a:cubicBezTo>
                  <a:cubicBezTo>
                    <a:pt x="203628" y="50739"/>
                    <a:pt x="203675" y="50414"/>
                    <a:pt x="203675" y="50112"/>
                  </a:cubicBezTo>
                  <a:cubicBezTo>
                    <a:pt x="203675" y="49903"/>
                    <a:pt x="203698" y="49671"/>
                    <a:pt x="203791" y="49485"/>
                  </a:cubicBezTo>
                  <a:cubicBezTo>
                    <a:pt x="203953" y="49113"/>
                    <a:pt x="204186" y="48765"/>
                    <a:pt x="204441" y="48440"/>
                  </a:cubicBezTo>
                  <a:lnTo>
                    <a:pt x="204580" y="48301"/>
                  </a:lnTo>
                  <a:cubicBezTo>
                    <a:pt x="204836" y="48115"/>
                    <a:pt x="205022" y="47836"/>
                    <a:pt x="205115" y="47534"/>
                  </a:cubicBezTo>
                  <a:cubicBezTo>
                    <a:pt x="205115" y="47488"/>
                    <a:pt x="205138" y="47441"/>
                    <a:pt x="205161" y="47395"/>
                  </a:cubicBezTo>
                  <a:cubicBezTo>
                    <a:pt x="205254" y="47232"/>
                    <a:pt x="205254" y="47046"/>
                    <a:pt x="205184" y="46884"/>
                  </a:cubicBezTo>
                  <a:cubicBezTo>
                    <a:pt x="205091" y="46745"/>
                    <a:pt x="204952" y="46675"/>
                    <a:pt x="204789" y="46675"/>
                  </a:cubicBezTo>
                  <a:lnTo>
                    <a:pt x="204371" y="46675"/>
                  </a:lnTo>
                  <a:cubicBezTo>
                    <a:pt x="204221" y="46687"/>
                    <a:pt x="204070" y="46692"/>
                    <a:pt x="203921" y="46692"/>
                  </a:cubicBezTo>
                  <a:cubicBezTo>
                    <a:pt x="203773" y="46692"/>
                    <a:pt x="203628" y="46687"/>
                    <a:pt x="203489" y="46675"/>
                  </a:cubicBezTo>
                  <a:lnTo>
                    <a:pt x="203164" y="46605"/>
                  </a:lnTo>
                  <a:cubicBezTo>
                    <a:pt x="202908" y="46582"/>
                    <a:pt x="202653" y="46512"/>
                    <a:pt x="202397" y="46419"/>
                  </a:cubicBezTo>
                  <a:cubicBezTo>
                    <a:pt x="202235" y="46303"/>
                    <a:pt x="202049" y="46210"/>
                    <a:pt x="201863" y="46118"/>
                  </a:cubicBezTo>
                  <a:cubicBezTo>
                    <a:pt x="201747" y="46048"/>
                    <a:pt x="201561" y="45955"/>
                    <a:pt x="201538" y="45932"/>
                  </a:cubicBezTo>
                  <a:cubicBezTo>
                    <a:pt x="201445" y="45839"/>
                    <a:pt x="200493" y="45142"/>
                    <a:pt x="200121" y="45142"/>
                  </a:cubicBezTo>
                  <a:lnTo>
                    <a:pt x="199912" y="45189"/>
                  </a:lnTo>
                  <a:cubicBezTo>
                    <a:pt x="199750" y="45235"/>
                    <a:pt x="199587" y="45305"/>
                    <a:pt x="199448" y="45398"/>
                  </a:cubicBezTo>
                  <a:cubicBezTo>
                    <a:pt x="199355" y="45467"/>
                    <a:pt x="199239" y="45537"/>
                    <a:pt x="199169" y="45630"/>
                  </a:cubicBezTo>
                  <a:cubicBezTo>
                    <a:pt x="198984" y="45537"/>
                    <a:pt x="198821" y="45444"/>
                    <a:pt x="198728" y="45374"/>
                  </a:cubicBezTo>
                  <a:cubicBezTo>
                    <a:pt x="198612" y="45305"/>
                    <a:pt x="198542" y="45281"/>
                    <a:pt x="198542" y="45258"/>
                  </a:cubicBezTo>
                  <a:cubicBezTo>
                    <a:pt x="198434" y="45191"/>
                    <a:pt x="198310" y="45154"/>
                    <a:pt x="198184" y="45154"/>
                  </a:cubicBezTo>
                  <a:cubicBezTo>
                    <a:pt x="198094" y="45154"/>
                    <a:pt x="198002" y="45173"/>
                    <a:pt x="197915" y="45212"/>
                  </a:cubicBezTo>
                  <a:cubicBezTo>
                    <a:pt x="197822" y="45258"/>
                    <a:pt x="197753" y="45281"/>
                    <a:pt x="197660" y="45351"/>
                  </a:cubicBezTo>
                  <a:cubicBezTo>
                    <a:pt x="197590" y="45398"/>
                    <a:pt x="197497" y="45421"/>
                    <a:pt x="197404" y="45444"/>
                  </a:cubicBezTo>
                  <a:cubicBezTo>
                    <a:pt x="197265" y="45421"/>
                    <a:pt x="197102" y="45398"/>
                    <a:pt x="196963" y="45351"/>
                  </a:cubicBezTo>
                  <a:cubicBezTo>
                    <a:pt x="196847" y="45305"/>
                    <a:pt x="196708" y="45281"/>
                    <a:pt x="196568" y="45281"/>
                  </a:cubicBezTo>
                  <a:lnTo>
                    <a:pt x="196406" y="45281"/>
                  </a:lnTo>
                  <a:lnTo>
                    <a:pt x="196336" y="45351"/>
                  </a:lnTo>
                  <a:cubicBezTo>
                    <a:pt x="196266" y="45398"/>
                    <a:pt x="196173" y="45444"/>
                    <a:pt x="196104" y="45467"/>
                  </a:cubicBezTo>
                  <a:cubicBezTo>
                    <a:pt x="196034" y="45328"/>
                    <a:pt x="195941" y="45165"/>
                    <a:pt x="195848" y="45049"/>
                  </a:cubicBezTo>
                  <a:cubicBezTo>
                    <a:pt x="195755" y="44956"/>
                    <a:pt x="195639" y="44887"/>
                    <a:pt x="195523" y="44863"/>
                  </a:cubicBezTo>
                  <a:lnTo>
                    <a:pt x="194896" y="44863"/>
                  </a:lnTo>
                  <a:cubicBezTo>
                    <a:pt x="194571" y="44863"/>
                    <a:pt x="194385" y="44817"/>
                    <a:pt x="194315" y="44701"/>
                  </a:cubicBezTo>
                  <a:cubicBezTo>
                    <a:pt x="194223" y="44608"/>
                    <a:pt x="194176" y="44492"/>
                    <a:pt x="194106" y="44376"/>
                  </a:cubicBezTo>
                  <a:cubicBezTo>
                    <a:pt x="193921" y="44027"/>
                    <a:pt x="193758" y="43679"/>
                    <a:pt x="193642" y="43284"/>
                  </a:cubicBezTo>
                  <a:cubicBezTo>
                    <a:pt x="193619" y="43029"/>
                    <a:pt x="193479" y="42773"/>
                    <a:pt x="193270" y="42611"/>
                  </a:cubicBezTo>
                  <a:lnTo>
                    <a:pt x="193061" y="42471"/>
                  </a:lnTo>
                  <a:lnTo>
                    <a:pt x="192876" y="42587"/>
                  </a:lnTo>
                  <a:cubicBezTo>
                    <a:pt x="192783" y="42657"/>
                    <a:pt x="192713" y="42680"/>
                    <a:pt x="192620" y="42727"/>
                  </a:cubicBezTo>
                  <a:cubicBezTo>
                    <a:pt x="192550" y="42704"/>
                    <a:pt x="192504" y="42704"/>
                    <a:pt x="192458" y="42680"/>
                  </a:cubicBezTo>
                  <a:cubicBezTo>
                    <a:pt x="192272" y="42587"/>
                    <a:pt x="192086" y="42518"/>
                    <a:pt x="191877" y="42518"/>
                  </a:cubicBezTo>
                  <a:cubicBezTo>
                    <a:pt x="191784" y="42518"/>
                    <a:pt x="191691" y="42518"/>
                    <a:pt x="191622" y="42564"/>
                  </a:cubicBezTo>
                  <a:cubicBezTo>
                    <a:pt x="191203" y="42657"/>
                    <a:pt x="190669" y="42820"/>
                    <a:pt x="190553" y="43261"/>
                  </a:cubicBezTo>
                  <a:cubicBezTo>
                    <a:pt x="190530" y="43400"/>
                    <a:pt x="190507" y="43540"/>
                    <a:pt x="190530" y="43656"/>
                  </a:cubicBezTo>
                  <a:cubicBezTo>
                    <a:pt x="190530" y="43795"/>
                    <a:pt x="190530" y="43818"/>
                    <a:pt x="190507" y="43818"/>
                  </a:cubicBezTo>
                  <a:cubicBezTo>
                    <a:pt x="190414" y="43911"/>
                    <a:pt x="190298" y="43958"/>
                    <a:pt x="190205" y="44027"/>
                  </a:cubicBezTo>
                  <a:cubicBezTo>
                    <a:pt x="190112" y="44051"/>
                    <a:pt x="190042" y="44097"/>
                    <a:pt x="189973" y="44167"/>
                  </a:cubicBezTo>
                  <a:cubicBezTo>
                    <a:pt x="189926" y="44213"/>
                    <a:pt x="189833" y="44283"/>
                    <a:pt x="189787" y="44283"/>
                  </a:cubicBezTo>
                  <a:cubicBezTo>
                    <a:pt x="189694" y="44260"/>
                    <a:pt x="189624" y="44213"/>
                    <a:pt x="189531" y="44190"/>
                  </a:cubicBezTo>
                  <a:cubicBezTo>
                    <a:pt x="189284" y="44084"/>
                    <a:pt x="188902" y="43965"/>
                    <a:pt x="188560" y="43965"/>
                  </a:cubicBezTo>
                  <a:cubicBezTo>
                    <a:pt x="188452" y="43965"/>
                    <a:pt x="188349" y="43976"/>
                    <a:pt x="188254" y="44004"/>
                  </a:cubicBezTo>
                  <a:cubicBezTo>
                    <a:pt x="187999" y="44097"/>
                    <a:pt x="187720" y="44143"/>
                    <a:pt x="187441" y="44167"/>
                  </a:cubicBezTo>
                  <a:cubicBezTo>
                    <a:pt x="187046" y="43609"/>
                    <a:pt x="186884" y="43447"/>
                    <a:pt x="186652" y="43447"/>
                  </a:cubicBezTo>
                  <a:lnTo>
                    <a:pt x="186535" y="43447"/>
                  </a:lnTo>
                  <a:lnTo>
                    <a:pt x="186443" y="43516"/>
                  </a:lnTo>
                  <a:cubicBezTo>
                    <a:pt x="186326" y="43633"/>
                    <a:pt x="186210" y="43749"/>
                    <a:pt x="186164" y="43888"/>
                  </a:cubicBezTo>
                  <a:cubicBezTo>
                    <a:pt x="186117" y="43934"/>
                    <a:pt x="186117" y="43981"/>
                    <a:pt x="186094" y="44004"/>
                  </a:cubicBezTo>
                  <a:cubicBezTo>
                    <a:pt x="186071" y="44027"/>
                    <a:pt x="186048" y="44027"/>
                    <a:pt x="186025" y="44027"/>
                  </a:cubicBezTo>
                  <a:cubicBezTo>
                    <a:pt x="186025" y="44027"/>
                    <a:pt x="185978" y="44004"/>
                    <a:pt x="185955" y="43865"/>
                  </a:cubicBezTo>
                  <a:cubicBezTo>
                    <a:pt x="185908" y="43702"/>
                    <a:pt x="185862" y="43540"/>
                    <a:pt x="185839" y="43354"/>
                  </a:cubicBezTo>
                  <a:cubicBezTo>
                    <a:pt x="185792" y="42982"/>
                    <a:pt x="185723" y="42564"/>
                    <a:pt x="185305" y="42495"/>
                  </a:cubicBezTo>
                  <a:lnTo>
                    <a:pt x="185049" y="42425"/>
                  </a:lnTo>
                  <a:cubicBezTo>
                    <a:pt x="184770" y="42378"/>
                    <a:pt x="184492" y="42309"/>
                    <a:pt x="184283" y="42239"/>
                  </a:cubicBezTo>
                  <a:cubicBezTo>
                    <a:pt x="184048" y="42149"/>
                    <a:pt x="183645" y="42017"/>
                    <a:pt x="183292" y="42017"/>
                  </a:cubicBezTo>
                  <a:cubicBezTo>
                    <a:pt x="183191" y="42017"/>
                    <a:pt x="183093" y="42027"/>
                    <a:pt x="183005" y="42053"/>
                  </a:cubicBezTo>
                  <a:cubicBezTo>
                    <a:pt x="182704" y="42123"/>
                    <a:pt x="182448" y="42309"/>
                    <a:pt x="182286" y="42587"/>
                  </a:cubicBezTo>
                  <a:cubicBezTo>
                    <a:pt x="182169" y="42820"/>
                    <a:pt x="182169" y="43075"/>
                    <a:pt x="182262" y="43331"/>
                  </a:cubicBezTo>
                  <a:cubicBezTo>
                    <a:pt x="182332" y="43493"/>
                    <a:pt x="182378" y="43656"/>
                    <a:pt x="182402" y="43818"/>
                  </a:cubicBezTo>
                  <a:cubicBezTo>
                    <a:pt x="182216" y="43818"/>
                    <a:pt x="182007" y="43795"/>
                    <a:pt x="181844" y="43749"/>
                  </a:cubicBezTo>
                  <a:cubicBezTo>
                    <a:pt x="181705" y="43540"/>
                    <a:pt x="181519" y="43354"/>
                    <a:pt x="181333" y="43191"/>
                  </a:cubicBezTo>
                  <a:lnTo>
                    <a:pt x="181217" y="43098"/>
                  </a:lnTo>
                  <a:cubicBezTo>
                    <a:pt x="181148" y="42889"/>
                    <a:pt x="181124" y="42704"/>
                    <a:pt x="181124" y="42495"/>
                  </a:cubicBezTo>
                  <a:cubicBezTo>
                    <a:pt x="181101" y="42100"/>
                    <a:pt x="180567" y="41519"/>
                    <a:pt x="180126" y="41519"/>
                  </a:cubicBezTo>
                  <a:lnTo>
                    <a:pt x="179754" y="41519"/>
                  </a:lnTo>
                  <a:cubicBezTo>
                    <a:pt x="179754" y="41101"/>
                    <a:pt x="179684" y="40567"/>
                    <a:pt x="179383" y="40358"/>
                  </a:cubicBezTo>
                  <a:cubicBezTo>
                    <a:pt x="179336" y="40335"/>
                    <a:pt x="179266" y="40312"/>
                    <a:pt x="179220" y="40265"/>
                  </a:cubicBezTo>
                  <a:cubicBezTo>
                    <a:pt x="179104" y="40195"/>
                    <a:pt x="178918" y="40103"/>
                    <a:pt x="178918" y="40033"/>
                  </a:cubicBezTo>
                  <a:cubicBezTo>
                    <a:pt x="178941" y="39963"/>
                    <a:pt x="178964" y="39893"/>
                    <a:pt x="179034" y="39824"/>
                  </a:cubicBezTo>
                  <a:cubicBezTo>
                    <a:pt x="179197" y="39615"/>
                    <a:pt x="179243" y="39313"/>
                    <a:pt x="179104" y="39081"/>
                  </a:cubicBezTo>
                  <a:cubicBezTo>
                    <a:pt x="178895" y="38639"/>
                    <a:pt x="178732" y="38337"/>
                    <a:pt x="178477" y="38245"/>
                  </a:cubicBezTo>
                  <a:lnTo>
                    <a:pt x="178407" y="38221"/>
                  </a:lnTo>
                  <a:lnTo>
                    <a:pt x="178407" y="38128"/>
                  </a:lnTo>
                  <a:cubicBezTo>
                    <a:pt x="178407" y="37618"/>
                    <a:pt x="177919" y="37269"/>
                    <a:pt x="177664" y="37083"/>
                  </a:cubicBezTo>
                  <a:lnTo>
                    <a:pt x="177571" y="37037"/>
                  </a:lnTo>
                  <a:cubicBezTo>
                    <a:pt x="177199" y="36735"/>
                    <a:pt x="176805" y="36526"/>
                    <a:pt x="176340" y="36433"/>
                  </a:cubicBezTo>
                  <a:cubicBezTo>
                    <a:pt x="176131" y="36456"/>
                    <a:pt x="175969" y="36619"/>
                    <a:pt x="175922" y="36828"/>
                  </a:cubicBezTo>
                  <a:cubicBezTo>
                    <a:pt x="175806" y="37014"/>
                    <a:pt x="175783" y="37037"/>
                    <a:pt x="175690" y="37037"/>
                  </a:cubicBezTo>
                  <a:cubicBezTo>
                    <a:pt x="175620" y="37037"/>
                    <a:pt x="175551" y="37014"/>
                    <a:pt x="175481" y="36990"/>
                  </a:cubicBezTo>
                  <a:cubicBezTo>
                    <a:pt x="175249" y="36874"/>
                    <a:pt x="175040" y="36689"/>
                    <a:pt x="174900" y="36480"/>
                  </a:cubicBezTo>
                  <a:cubicBezTo>
                    <a:pt x="174645" y="36108"/>
                    <a:pt x="174250" y="35876"/>
                    <a:pt x="173809" y="35806"/>
                  </a:cubicBezTo>
                  <a:cubicBezTo>
                    <a:pt x="173530" y="35760"/>
                    <a:pt x="173228" y="35736"/>
                    <a:pt x="172949" y="35713"/>
                  </a:cubicBezTo>
                  <a:cubicBezTo>
                    <a:pt x="172508" y="35713"/>
                    <a:pt x="172090" y="35853"/>
                    <a:pt x="171765" y="36108"/>
                  </a:cubicBezTo>
                  <a:cubicBezTo>
                    <a:pt x="171533" y="36294"/>
                    <a:pt x="171301" y="36503"/>
                    <a:pt x="171092" y="36712"/>
                  </a:cubicBezTo>
                  <a:cubicBezTo>
                    <a:pt x="171045" y="36781"/>
                    <a:pt x="170999" y="36828"/>
                    <a:pt x="170975" y="36851"/>
                  </a:cubicBezTo>
                  <a:cubicBezTo>
                    <a:pt x="170883" y="36874"/>
                    <a:pt x="170813" y="36874"/>
                    <a:pt x="170720" y="36874"/>
                  </a:cubicBezTo>
                  <a:cubicBezTo>
                    <a:pt x="170650" y="36874"/>
                    <a:pt x="170557" y="36898"/>
                    <a:pt x="170465" y="36921"/>
                  </a:cubicBezTo>
                  <a:cubicBezTo>
                    <a:pt x="170325" y="36967"/>
                    <a:pt x="170209" y="37060"/>
                    <a:pt x="170139" y="37200"/>
                  </a:cubicBezTo>
                  <a:cubicBezTo>
                    <a:pt x="170075" y="37338"/>
                    <a:pt x="169954" y="37400"/>
                    <a:pt x="169835" y="37400"/>
                  </a:cubicBezTo>
                  <a:cubicBezTo>
                    <a:pt x="169654" y="37400"/>
                    <a:pt x="169475" y="37260"/>
                    <a:pt x="169489" y="37037"/>
                  </a:cubicBezTo>
                  <a:cubicBezTo>
                    <a:pt x="169280" y="36758"/>
                    <a:pt x="169025" y="36503"/>
                    <a:pt x="168723" y="36294"/>
                  </a:cubicBezTo>
                  <a:cubicBezTo>
                    <a:pt x="168653" y="36224"/>
                    <a:pt x="168537" y="36201"/>
                    <a:pt x="168444" y="36178"/>
                  </a:cubicBezTo>
                  <a:cubicBezTo>
                    <a:pt x="168386" y="36172"/>
                    <a:pt x="168328" y="36169"/>
                    <a:pt x="168270" y="36169"/>
                  </a:cubicBezTo>
                  <a:cubicBezTo>
                    <a:pt x="168097" y="36169"/>
                    <a:pt x="167927" y="36195"/>
                    <a:pt x="167771" y="36247"/>
                  </a:cubicBezTo>
                  <a:cubicBezTo>
                    <a:pt x="167724" y="36201"/>
                    <a:pt x="167701" y="36178"/>
                    <a:pt x="167654" y="36131"/>
                  </a:cubicBezTo>
                  <a:cubicBezTo>
                    <a:pt x="167492" y="35783"/>
                    <a:pt x="167236" y="35481"/>
                    <a:pt x="166911" y="35249"/>
                  </a:cubicBezTo>
                  <a:cubicBezTo>
                    <a:pt x="166842" y="35179"/>
                    <a:pt x="166772" y="35133"/>
                    <a:pt x="166702" y="35063"/>
                  </a:cubicBezTo>
                  <a:cubicBezTo>
                    <a:pt x="166540" y="34854"/>
                    <a:pt x="166284" y="34715"/>
                    <a:pt x="166029" y="34691"/>
                  </a:cubicBezTo>
                  <a:cubicBezTo>
                    <a:pt x="165889" y="34691"/>
                    <a:pt x="165773" y="34738"/>
                    <a:pt x="165657" y="34831"/>
                  </a:cubicBezTo>
                  <a:cubicBezTo>
                    <a:pt x="165495" y="34993"/>
                    <a:pt x="165355" y="35202"/>
                    <a:pt x="165262" y="35434"/>
                  </a:cubicBezTo>
                  <a:lnTo>
                    <a:pt x="165216" y="35527"/>
                  </a:lnTo>
                  <a:cubicBezTo>
                    <a:pt x="165146" y="35504"/>
                    <a:pt x="165100" y="35504"/>
                    <a:pt x="165053" y="35504"/>
                  </a:cubicBezTo>
                  <a:cubicBezTo>
                    <a:pt x="165030" y="35481"/>
                    <a:pt x="165007" y="35458"/>
                    <a:pt x="164984" y="35434"/>
                  </a:cubicBezTo>
                  <a:cubicBezTo>
                    <a:pt x="164868" y="35249"/>
                    <a:pt x="164659" y="35133"/>
                    <a:pt x="164450" y="35109"/>
                  </a:cubicBezTo>
                  <a:cubicBezTo>
                    <a:pt x="164287" y="35109"/>
                    <a:pt x="164148" y="35179"/>
                    <a:pt x="164032" y="35272"/>
                  </a:cubicBezTo>
                  <a:cubicBezTo>
                    <a:pt x="163962" y="35342"/>
                    <a:pt x="163869" y="35411"/>
                    <a:pt x="163799" y="35458"/>
                  </a:cubicBezTo>
                  <a:cubicBezTo>
                    <a:pt x="163637" y="35574"/>
                    <a:pt x="163521" y="35713"/>
                    <a:pt x="163474" y="35899"/>
                  </a:cubicBezTo>
                  <a:cubicBezTo>
                    <a:pt x="163474" y="35922"/>
                    <a:pt x="163474" y="35945"/>
                    <a:pt x="163451" y="35969"/>
                  </a:cubicBezTo>
                  <a:cubicBezTo>
                    <a:pt x="163282" y="35856"/>
                    <a:pt x="163096" y="35795"/>
                    <a:pt x="162909" y="35795"/>
                  </a:cubicBezTo>
                  <a:cubicBezTo>
                    <a:pt x="162787" y="35795"/>
                    <a:pt x="162664" y="35821"/>
                    <a:pt x="162545" y="35876"/>
                  </a:cubicBezTo>
                  <a:cubicBezTo>
                    <a:pt x="162406" y="35945"/>
                    <a:pt x="162266" y="36038"/>
                    <a:pt x="162127" y="36131"/>
                  </a:cubicBezTo>
                  <a:cubicBezTo>
                    <a:pt x="161965" y="36271"/>
                    <a:pt x="161779" y="36387"/>
                    <a:pt x="161593" y="36480"/>
                  </a:cubicBezTo>
                  <a:cubicBezTo>
                    <a:pt x="161430" y="36363"/>
                    <a:pt x="161338" y="36201"/>
                    <a:pt x="161338" y="36015"/>
                  </a:cubicBezTo>
                  <a:lnTo>
                    <a:pt x="161338" y="35876"/>
                  </a:lnTo>
                  <a:cubicBezTo>
                    <a:pt x="161338" y="35434"/>
                    <a:pt x="161361" y="34575"/>
                    <a:pt x="160850" y="34180"/>
                  </a:cubicBezTo>
                  <a:lnTo>
                    <a:pt x="160687" y="34064"/>
                  </a:lnTo>
                  <a:lnTo>
                    <a:pt x="160548" y="33902"/>
                  </a:lnTo>
                  <a:cubicBezTo>
                    <a:pt x="160345" y="33699"/>
                    <a:pt x="160099" y="33482"/>
                    <a:pt x="159739" y="33482"/>
                  </a:cubicBezTo>
                  <a:cubicBezTo>
                    <a:pt x="159645" y="33482"/>
                    <a:pt x="159544" y="33497"/>
                    <a:pt x="159433" y="33530"/>
                  </a:cubicBezTo>
                  <a:lnTo>
                    <a:pt x="159387" y="33530"/>
                  </a:lnTo>
                  <a:cubicBezTo>
                    <a:pt x="159433" y="33507"/>
                    <a:pt x="159456" y="33437"/>
                    <a:pt x="159480" y="33391"/>
                  </a:cubicBezTo>
                  <a:cubicBezTo>
                    <a:pt x="159526" y="33275"/>
                    <a:pt x="159503" y="33135"/>
                    <a:pt x="159410" y="33042"/>
                  </a:cubicBezTo>
                  <a:cubicBezTo>
                    <a:pt x="159387" y="32973"/>
                    <a:pt x="159317" y="32903"/>
                    <a:pt x="159271" y="32810"/>
                  </a:cubicBezTo>
                  <a:lnTo>
                    <a:pt x="159201" y="32741"/>
                  </a:lnTo>
                  <a:cubicBezTo>
                    <a:pt x="159131" y="32648"/>
                    <a:pt x="159015" y="32555"/>
                    <a:pt x="158922" y="32462"/>
                  </a:cubicBezTo>
                  <a:lnTo>
                    <a:pt x="158783" y="32369"/>
                  </a:lnTo>
                  <a:lnTo>
                    <a:pt x="158667" y="32299"/>
                  </a:lnTo>
                  <a:cubicBezTo>
                    <a:pt x="158644" y="32276"/>
                    <a:pt x="158620" y="32276"/>
                    <a:pt x="158597" y="32206"/>
                  </a:cubicBezTo>
                  <a:cubicBezTo>
                    <a:pt x="158529" y="32104"/>
                    <a:pt x="158411" y="31902"/>
                    <a:pt x="158069" y="31902"/>
                  </a:cubicBezTo>
                  <a:cubicBezTo>
                    <a:pt x="157945" y="31902"/>
                    <a:pt x="157791" y="31929"/>
                    <a:pt x="157598" y="31997"/>
                  </a:cubicBezTo>
                  <a:cubicBezTo>
                    <a:pt x="157413" y="32067"/>
                    <a:pt x="157273" y="32137"/>
                    <a:pt x="157134" y="32183"/>
                  </a:cubicBezTo>
                  <a:cubicBezTo>
                    <a:pt x="156995" y="32253"/>
                    <a:pt x="156902" y="32299"/>
                    <a:pt x="156832" y="32322"/>
                  </a:cubicBezTo>
                  <a:cubicBezTo>
                    <a:pt x="156716" y="32183"/>
                    <a:pt x="156646" y="32021"/>
                    <a:pt x="156600" y="31858"/>
                  </a:cubicBezTo>
                  <a:cubicBezTo>
                    <a:pt x="156530" y="31533"/>
                    <a:pt x="156368" y="31231"/>
                    <a:pt x="156135" y="30975"/>
                  </a:cubicBezTo>
                  <a:lnTo>
                    <a:pt x="155996" y="30859"/>
                  </a:lnTo>
                  <a:cubicBezTo>
                    <a:pt x="155787" y="30674"/>
                    <a:pt x="155555" y="30488"/>
                    <a:pt x="155299" y="30325"/>
                  </a:cubicBezTo>
                  <a:cubicBezTo>
                    <a:pt x="155044" y="30163"/>
                    <a:pt x="154765" y="30023"/>
                    <a:pt x="154486" y="29907"/>
                  </a:cubicBezTo>
                  <a:cubicBezTo>
                    <a:pt x="154376" y="29852"/>
                    <a:pt x="154048" y="29680"/>
                    <a:pt x="153766" y="29680"/>
                  </a:cubicBezTo>
                  <a:cubicBezTo>
                    <a:pt x="153691" y="29680"/>
                    <a:pt x="153620" y="29692"/>
                    <a:pt x="153558" y="29721"/>
                  </a:cubicBezTo>
                  <a:cubicBezTo>
                    <a:pt x="153511" y="29721"/>
                    <a:pt x="153441" y="29768"/>
                    <a:pt x="153348" y="29814"/>
                  </a:cubicBezTo>
                  <a:cubicBezTo>
                    <a:pt x="153163" y="29954"/>
                    <a:pt x="152954" y="30023"/>
                    <a:pt x="152721" y="30093"/>
                  </a:cubicBezTo>
                  <a:cubicBezTo>
                    <a:pt x="152605" y="30116"/>
                    <a:pt x="152396" y="30139"/>
                    <a:pt x="152234" y="30163"/>
                  </a:cubicBezTo>
                  <a:cubicBezTo>
                    <a:pt x="152257" y="30093"/>
                    <a:pt x="152303" y="30023"/>
                    <a:pt x="152327" y="29954"/>
                  </a:cubicBezTo>
                  <a:cubicBezTo>
                    <a:pt x="152373" y="29930"/>
                    <a:pt x="152420" y="29884"/>
                    <a:pt x="152443" y="29838"/>
                  </a:cubicBezTo>
                  <a:cubicBezTo>
                    <a:pt x="152559" y="29628"/>
                    <a:pt x="152536" y="29350"/>
                    <a:pt x="152396" y="28978"/>
                  </a:cubicBezTo>
                  <a:lnTo>
                    <a:pt x="152303" y="28746"/>
                  </a:lnTo>
                  <a:cubicBezTo>
                    <a:pt x="152257" y="28676"/>
                    <a:pt x="152234" y="28583"/>
                    <a:pt x="152211" y="28491"/>
                  </a:cubicBezTo>
                  <a:cubicBezTo>
                    <a:pt x="152234" y="28444"/>
                    <a:pt x="152257" y="28374"/>
                    <a:pt x="152280" y="28305"/>
                  </a:cubicBezTo>
                  <a:lnTo>
                    <a:pt x="152373" y="28142"/>
                  </a:lnTo>
                  <a:cubicBezTo>
                    <a:pt x="152512" y="27887"/>
                    <a:pt x="152698" y="27538"/>
                    <a:pt x="152327" y="27190"/>
                  </a:cubicBezTo>
                  <a:cubicBezTo>
                    <a:pt x="152071" y="26981"/>
                    <a:pt x="151792" y="26795"/>
                    <a:pt x="151491" y="26656"/>
                  </a:cubicBezTo>
                  <a:cubicBezTo>
                    <a:pt x="151351" y="26563"/>
                    <a:pt x="151165" y="26447"/>
                    <a:pt x="151026" y="26377"/>
                  </a:cubicBezTo>
                  <a:cubicBezTo>
                    <a:pt x="151096" y="26215"/>
                    <a:pt x="151189" y="26075"/>
                    <a:pt x="151305" y="25936"/>
                  </a:cubicBezTo>
                  <a:cubicBezTo>
                    <a:pt x="151467" y="25727"/>
                    <a:pt x="151560" y="25471"/>
                    <a:pt x="151583" y="25193"/>
                  </a:cubicBezTo>
                  <a:cubicBezTo>
                    <a:pt x="151583" y="25146"/>
                    <a:pt x="151607" y="25100"/>
                    <a:pt x="151630" y="25030"/>
                  </a:cubicBezTo>
                  <a:lnTo>
                    <a:pt x="151653" y="24960"/>
                  </a:lnTo>
                  <a:cubicBezTo>
                    <a:pt x="151816" y="24705"/>
                    <a:pt x="151839" y="24380"/>
                    <a:pt x="151723" y="24101"/>
                  </a:cubicBezTo>
                  <a:cubicBezTo>
                    <a:pt x="151676" y="24032"/>
                    <a:pt x="151630" y="23985"/>
                    <a:pt x="151583" y="23939"/>
                  </a:cubicBezTo>
                  <a:cubicBezTo>
                    <a:pt x="151700" y="23822"/>
                    <a:pt x="151792" y="23730"/>
                    <a:pt x="151862" y="23660"/>
                  </a:cubicBezTo>
                  <a:cubicBezTo>
                    <a:pt x="152048" y="23521"/>
                    <a:pt x="152211" y="23335"/>
                    <a:pt x="152350" y="23126"/>
                  </a:cubicBezTo>
                  <a:cubicBezTo>
                    <a:pt x="152536" y="22870"/>
                    <a:pt x="152652" y="22568"/>
                    <a:pt x="152721" y="22266"/>
                  </a:cubicBezTo>
                  <a:cubicBezTo>
                    <a:pt x="152721" y="21825"/>
                    <a:pt x="151839" y="21361"/>
                    <a:pt x="151537" y="21361"/>
                  </a:cubicBezTo>
                  <a:cubicBezTo>
                    <a:pt x="151515" y="21360"/>
                    <a:pt x="151494" y="21359"/>
                    <a:pt x="151472" y="21359"/>
                  </a:cubicBezTo>
                  <a:cubicBezTo>
                    <a:pt x="150939" y="21359"/>
                    <a:pt x="150433" y="21634"/>
                    <a:pt x="150120" y="22081"/>
                  </a:cubicBezTo>
                  <a:cubicBezTo>
                    <a:pt x="149888" y="22383"/>
                    <a:pt x="149609" y="22661"/>
                    <a:pt x="149284" y="22894"/>
                  </a:cubicBezTo>
                  <a:cubicBezTo>
                    <a:pt x="149029" y="23079"/>
                    <a:pt x="148890" y="23195"/>
                    <a:pt x="148820" y="23335"/>
                  </a:cubicBezTo>
                  <a:cubicBezTo>
                    <a:pt x="148797" y="23381"/>
                    <a:pt x="148773" y="23404"/>
                    <a:pt x="148773" y="23428"/>
                  </a:cubicBezTo>
                  <a:cubicBezTo>
                    <a:pt x="148611" y="23637"/>
                    <a:pt x="148564" y="23915"/>
                    <a:pt x="148634" y="24171"/>
                  </a:cubicBezTo>
                  <a:cubicBezTo>
                    <a:pt x="148704" y="24357"/>
                    <a:pt x="148773" y="24566"/>
                    <a:pt x="148820" y="24751"/>
                  </a:cubicBezTo>
                  <a:cubicBezTo>
                    <a:pt x="148820" y="24798"/>
                    <a:pt x="148797" y="24821"/>
                    <a:pt x="148773" y="24844"/>
                  </a:cubicBezTo>
                  <a:cubicBezTo>
                    <a:pt x="148704" y="24984"/>
                    <a:pt x="148657" y="25123"/>
                    <a:pt x="148634" y="25286"/>
                  </a:cubicBezTo>
                  <a:cubicBezTo>
                    <a:pt x="148588" y="25379"/>
                    <a:pt x="148495" y="25425"/>
                    <a:pt x="148379" y="25425"/>
                  </a:cubicBezTo>
                  <a:lnTo>
                    <a:pt x="147891" y="25425"/>
                  </a:lnTo>
                  <a:cubicBezTo>
                    <a:pt x="147854" y="25423"/>
                    <a:pt x="147817" y="25421"/>
                    <a:pt x="147779" y="25421"/>
                  </a:cubicBezTo>
                  <a:cubicBezTo>
                    <a:pt x="147446" y="25421"/>
                    <a:pt x="147120" y="25516"/>
                    <a:pt x="146869" y="25704"/>
                  </a:cubicBezTo>
                  <a:cubicBezTo>
                    <a:pt x="146706" y="25843"/>
                    <a:pt x="146567" y="26006"/>
                    <a:pt x="146451" y="26168"/>
                  </a:cubicBezTo>
                  <a:cubicBezTo>
                    <a:pt x="146288" y="26377"/>
                    <a:pt x="146103" y="26586"/>
                    <a:pt x="145917" y="26749"/>
                  </a:cubicBezTo>
                  <a:cubicBezTo>
                    <a:pt x="145708" y="26795"/>
                    <a:pt x="145499" y="26818"/>
                    <a:pt x="145313" y="26818"/>
                  </a:cubicBezTo>
                  <a:lnTo>
                    <a:pt x="145150" y="26818"/>
                  </a:lnTo>
                  <a:cubicBezTo>
                    <a:pt x="144616" y="26493"/>
                    <a:pt x="144012" y="26261"/>
                    <a:pt x="143362" y="26191"/>
                  </a:cubicBezTo>
                  <a:cubicBezTo>
                    <a:pt x="143153" y="26191"/>
                    <a:pt x="142967" y="26215"/>
                    <a:pt x="142758" y="26284"/>
                  </a:cubicBezTo>
                  <a:cubicBezTo>
                    <a:pt x="142689" y="26307"/>
                    <a:pt x="142619" y="26307"/>
                    <a:pt x="142549" y="26331"/>
                  </a:cubicBezTo>
                  <a:lnTo>
                    <a:pt x="142340" y="26331"/>
                  </a:lnTo>
                  <a:cubicBezTo>
                    <a:pt x="142247" y="26331"/>
                    <a:pt x="142131" y="26307"/>
                    <a:pt x="142015" y="26284"/>
                  </a:cubicBezTo>
                  <a:cubicBezTo>
                    <a:pt x="141806" y="26261"/>
                    <a:pt x="141620" y="26168"/>
                    <a:pt x="141435" y="26052"/>
                  </a:cubicBezTo>
                  <a:cubicBezTo>
                    <a:pt x="141388" y="25959"/>
                    <a:pt x="141342" y="25866"/>
                    <a:pt x="141319" y="25750"/>
                  </a:cubicBezTo>
                  <a:cubicBezTo>
                    <a:pt x="141295" y="25564"/>
                    <a:pt x="141202" y="25402"/>
                    <a:pt x="141086" y="25262"/>
                  </a:cubicBezTo>
                  <a:cubicBezTo>
                    <a:pt x="141040" y="25239"/>
                    <a:pt x="140993" y="25193"/>
                    <a:pt x="140924" y="25169"/>
                  </a:cubicBezTo>
                  <a:lnTo>
                    <a:pt x="140854" y="25100"/>
                  </a:lnTo>
                  <a:lnTo>
                    <a:pt x="140900" y="25100"/>
                  </a:lnTo>
                  <a:cubicBezTo>
                    <a:pt x="140947" y="25030"/>
                    <a:pt x="141017" y="25007"/>
                    <a:pt x="141086" y="24960"/>
                  </a:cubicBezTo>
                  <a:lnTo>
                    <a:pt x="141226" y="24868"/>
                  </a:lnTo>
                  <a:cubicBezTo>
                    <a:pt x="141295" y="24821"/>
                    <a:pt x="141388" y="24751"/>
                    <a:pt x="141481" y="24705"/>
                  </a:cubicBezTo>
                  <a:cubicBezTo>
                    <a:pt x="141597" y="24635"/>
                    <a:pt x="141713" y="24612"/>
                    <a:pt x="141853" y="24589"/>
                  </a:cubicBezTo>
                  <a:cubicBezTo>
                    <a:pt x="142062" y="24589"/>
                    <a:pt x="142271" y="24496"/>
                    <a:pt x="142410" y="24310"/>
                  </a:cubicBezTo>
                  <a:cubicBezTo>
                    <a:pt x="142480" y="24171"/>
                    <a:pt x="142480" y="24008"/>
                    <a:pt x="142410" y="23869"/>
                  </a:cubicBezTo>
                  <a:cubicBezTo>
                    <a:pt x="142317" y="23683"/>
                    <a:pt x="142201" y="23521"/>
                    <a:pt x="142038" y="23404"/>
                  </a:cubicBezTo>
                  <a:lnTo>
                    <a:pt x="141992" y="23358"/>
                  </a:lnTo>
                  <a:cubicBezTo>
                    <a:pt x="141992" y="23312"/>
                    <a:pt x="141992" y="23288"/>
                    <a:pt x="142015" y="23242"/>
                  </a:cubicBezTo>
                  <a:cubicBezTo>
                    <a:pt x="142131" y="22963"/>
                    <a:pt x="142108" y="22661"/>
                    <a:pt x="141969" y="22406"/>
                  </a:cubicBezTo>
                  <a:cubicBezTo>
                    <a:pt x="141899" y="22290"/>
                    <a:pt x="141760" y="22220"/>
                    <a:pt x="141620" y="22197"/>
                  </a:cubicBezTo>
                  <a:cubicBezTo>
                    <a:pt x="141528" y="22185"/>
                    <a:pt x="141429" y="22179"/>
                    <a:pt x="141330" y="22179"/>
                  </a:cubicBezTo>
                  <a:cubicBezTo>
                    <a:pt x="141231" y="22179"/>
                    <a:pt x="141133" y="22185"/>
                    <a:pt x="141040" y="22197"/>
                  </a:cubicBezTo>
                  <a:lnTo>
                    <a:pt x="140854" y="22197"/>
                  </a:lnTo>
                  <a:cubicBezTo>
                    <a:pt x="140831" y="22057"/>
                    <a:pt x="140854" y="21918"/>
                    <a:pt x="140924" y="21802"/>
                  </a:cubicBezTo>
                  <a:cubicBezTo>
                    <a:pt x="141109" y="21477"/>
                    <a:pt x="141226" y="21129"/>
                    <a:pt x="141226" y="20757"/>
                  </a:cubicBezTo>
                  <a:cubicBezTo>
                    <a:pt x="141226" y="20664"/>
                    <a:pt x="141226" y="20594"/>
                    <a:pt x="141458" y="20455"/>
                  </a:cubicBezTo>
                  <a:cubicBezTo>
                    <a:pt x="141551" y="20409"/>
                    <a:pt x="141620" y="20362"/>
                    <a:pt x="141713" y="20316"/>
                  </a:cubicBezTo>
                  <a:cubicBezTo>
                    <a:pt x="142038" y="20130"/>
                    <a:pt x="142340" y="19967"/>
                    <a:pt x="142340" y="19665"/>
                  </a:cubicBezTo>
                  <a:cubicBezTo>
                    <a:pt x="142340" y="19410"/>
                    <a:pt x="141806" y="18504"/>
                    <a:pt x="141411" y="18504"/>
                  </a:cubicBezTo>
                  <a:lnTo>
                    <a:pt x="141295" y="18527"/>
                  </a:lnTo>
                  <a:cubicBezTo>
                    <a:pt x="141156" y="18551"/>
                    <a:pt x="141040" y="18620"/>
                    <a:pt x="140924" y="18713"/>
                  </a:cubicBezTo>
                  <a:cubicBezTo>
                    <a:pt x="140900" y="18527"/>
                    <a:pt x="140784" y="18342"/>
                    <a:pt x="140599" y="18272"/>
                  </a:cubicBezTo>
                  <a:cubicBezTo>
                    <a:pt x="140506" y="18202"/>
                    <a:pt x="140390" y="18179"/>
                    <a:pt x="140273" y="18156"/>
                  </a:cubicBezTo>
                  <a:lnTo>
                    <a:pt x="140250" y="18133"/>
                  </a:lnTo>
                  <a:cubicBezTo>
                    <a:pt x="140204" y="18063"/>
                    <a:pt x="140157" y="17993"/>
                    <a:pt x="140134" y="17947"/>
                  </a:cubicBezTo>
                  <a:cubicBezTo>
                    <a:pt x="139948" y="17413"/>
                    <a:pt x="139461" y="17064"/>
                    <a:pt x="138903" y="17064"/>
                  </a:cubicBezTo>
                  <a:cubicBezTo>
                    <a:pt x="138392" y="17064"/>
                    <a:pt x="137881" y="17134"/>
                    <a:pt x="137394" y="17320"/>
                  </a:cubicBezTo>
                  <a:lnTo>
                    <a:pt x="137301" y="17343"/>
                  </a:lnTo>
                  <a:cubicBezTo>
                    <a:pt x="137161" y="17389"/>
                    <a:pt x="137022" y="17482"/>
                    <a:pt x="136929" y="17598"/>
                  </a:cubicBezTo>
                  <a:cubicBezTo>
                    <a:pt x="136813" y="17227"/>
                    <a:pt x="136465" y="16995"/>
                    <a:pt x="136093" y="16971"/>
                  </a:cubicBezTo>
                  <a:cubicBezTo>
                    <a:pt x="135977" y="16971"/>
                    <a:pt x="135861" y="16995"/>
                    <a:pt x="135768" y="17018"/>
                  </a:cubicBezTo>
                  <a:cubicBezTo>
                    <a:pt x="135536" y="17088"/>
                    <a:pt x="135304" y="17134"/>
                    <a:pt x="135071" y="17157"/>
                  </a:cubicBezTo>
                  <a:cubicBezTo>
                    <a:pt x="134584" y="17227"/>
                    <a:pt x="134003" y="17297"/>
                    <a:pt x="134003" y="17854"/>
                  </a:cubicBezTo>
                  <a:cubicBezTo>
                    <a:pt x="134003" y="17970"/>
                    <a:pt x="134003" y="18109"/>
                    <a:pt x="134003" y="18226"/>
                  </a:cubicBezTo>
                  <a:cubicBezTo>
                    <a:pt x="133980" y="18179"/>
                    <a:pt x="133957" y="18133"/>
                    <a:pt x="133957" y="18086"/>
                  </a:cubicBezTo>
                  <a:cubicBezTo>
                    <a:pt x="133957" y="17807"/>
                    <a:pt x="133887" y="17529"/>
                    <a:pt x="133748" y="17297"/>
                  </a:cubicBezTo>
                  <a:lnTo>
                    <a:pt x="133724" y="17204"/>
                  </a:lnTo>
                  <a:cubicBezTo>
                    <a:pt x="133678" y="17157"/>
                    <a:pt x="133655" y="17088"/>
                    <a:pt x="133748" y="16902"/>
                  </a:cubicBezTo>
                  <a:cubicBezTo>
                    <a:pt x="133910" y="16507"/>
                    <a:pt x="133957" y="16089"/>
                    <a:pt x="133933" y="15671"/>
                  </a:cubicBezTo>
                  <a:cubicBezTo>
                    <a:pt x="133933" y="14742"/>
                    <a:pt x="133492" y="14370"/>
                    <a:pt x="133097" y="14208"/>
                  </a:cubicBezTo>
                  <a:cubicBezTo>
                    <a:pt x="132679" y="13999"/>
                    <a:pt x="132215" y="13883"/>
                    <a:pt x="131750" y="13813"/>
                  </a:cubicBezTo>
                  <a:cubicBezTo>
                    <a:pt x="131704" y="13813"/>
                    <a:pt x="131634" y="13836"/>
                    <a:pt x="131564" y="13859"/>
                  </a:cubicBezTo>
                  <a:cubicBezTo>
                    <a:pt x="131541" y="13859"/>
                    <a:pt x="131495" y="13859"/>
                    <a:pt x="131472" y="13883"/>
                  </a:cubicBezTo>
                  <a:cubicBezTo>
                    <a:pt x="131564" y="13627"/>
                    <a:pt x="131657" y="13302"/>
                    <a:pt x="131495" y="13093"/>
                  </a:cubicBezTo>
                  <a:cubicBezTo>
                    <a:pt x="131472" y="13000"/>
                    <a:pt x="131448" y="12930"/>
                    <a:pt x="131402" y="12884"/>
                  </a:cubicBezTo>
                  <a:lnTo>
                    <a:pt x="131263" y="12768"/>
                  </a:lnTo>
                  <a:lnTo>
                    <a:pt x="131123" y="12768"/>
                  </a:lnTo>
                  <a:cubicBezTo>
                    <a:pt x="130984" y="12768"/>
                    <a:pt x="130845" y="12814"/>
                    <a:pt x="130728" y="12861"/>
                  </a:cubicBezTo>
                  <a:cubicBezTo>
                    <a:pt x="130334" y="13023"/>
                    <a:pt x="129962" y="13232"/>
                    <a:pt x="129637" y="13488"/>
                  </a:cubicBezTo>
                  <a:cubicBezTo>
                    <a:pt x="129381" y="13650"/>
                    <a:pt x="129103" y="13790"/>
                    <a:pt x="128847" y="13929"/>
                  </a:cubicBezTo>
                  <a:cubicBezTo>
                    <a:pt x="128499" y="13813"/>
                    <a:pt x="127965" y="13557"/>
                    <a:pt x="127965" y="13302"/>
                  </a:cubicBezTo>
                  <a:cubicBezTo>
                    <a:pt x="128034" y="12721"/>
                    <a:pt x="128011" y="12118"/>
                    <a:pt x="127895" y="11514"/>
                  </a:cubicBezTo>
                  <a:cubicBezTo>
                    <a:pt x="127849" y="11374"/>
                    <a:pt x="127779" y="11235"/>
                    <a:pt x="127709" y="11119"/>
                  </a:cubicBezTo>
                  <a:cubicBezTo>
                    <a:pt x="127593" y="10910"/>
                    <a:pt x="127570" y="10864"/>
                    <a:pt x="127616" y="10747"/>
                  </a:cubicBezTo>
                  <a:cubicBezTo>
                    <a:pt x="127802" y="10260"/>
                    <a:pt x="127965" y="9749"/>
                    <a:pt x="127756" y="9354"/>
                  </a:cubicBezTo>
                  <a:cubicBezTo>
                    <a:pt x="127640" y="9191"/>
                    <a:pt x="127500" y="9029"/>
                    <a:pt x="127338" y="8913"/>
                  </a:cubicBezTo>
                  <a:cubicBezTo>
                    <a:pt x="127222" y="8843"/>
                    <a:pt x="127129" y="8750"/>
                    <a:pt x="127059" y="8657"/>
                  </a:cubicBezTo>
                  <a:cubicBezTo>
                    <a:pt x="126896" y="8379"/>
                    <a:pt x="126804" y="8077"/>
                    <a:pt x="126804" y="7751"/>
                  </a:cubicBezTo>
                  <a:cubicBezTo>
                    <a:pt x="126827" y="7473"/>
                    <a:pt x="126757" y="7194"/>
                    <a:pt x="126595" y="6985"/>
                  </a:cubicBezTo>
                  <a:cubicBezTo>
                    <a:pt x="126447" y="6856"/>
                    <a:pt x="126269" y="6785"/>
                    <a:pt x="126086" y="6785"/>
                  </a:cubicBezTo>
                  <a:cubicBezTo>
                    <a:pt x="126039" y="6785"/>
                    <a:pt x="125992" y="6790"/>
                    <a:pt x="125944" y="6799"/>
                  </a:cubicBezTo>
                  <a:cubicBezTo>
                    <a:pt x="125619" y="6823"/>
                    <a:pt x="125294" y="6915"/>
                    <a:pt x="124969" y="7055"/>
                  </a:cubicBezTo>
                  <a:cubicBezTo>
                    <a:pt x="124853" y="7101"/>
                    <a:pt x="124713" y="7148"/>
                    <a:pt x="124574" y="7194"/>
                  </a:cubicBezTo>
                  <a:cubicBezTo>
                    <a:pt x="124226" y="7287"/>
                    <a:pt x="123901" y="7357"/>
                    <a:pt x="123552" y="7380"/>
                  </a:cubicBezTo>
                  <a:lnTo>
                    <a:pt x="123274" y="7403"/>
                  </a:lnTo>
                  <a:lnTo>
                    <a:pt x="123088" y="7403"/>
                  </a:lnTo>
                  <a:cubicBezTo>
                    <a:pt x="122832" y="7403"/>
                    <a:pt x="122205" y="7403"/>
                    <a:pt x="122066" y="8030"/>
                  </a:cubicBezTo>
                  <a:cubicBezTo>
                    <a:pt x="122019" y="8193"/>
                    <a:pt x="121996" y="8355"/>
                    <a:pt x="121973" y="8495"/>
                  </a:cubicBezTo>
                  <a:cubicBezTo>
                    <a:pt x="121950" y="8634"/>
                    <a:pt x="121903" y="8773"/>
                    <a:pt x="121880" y="8913"/>
                  </a:cubicBezTo>
                  <a:cubicBezTo>
                    <a:pt x="121671" y="8843"/>
                    <a:pt x="121485" y="8750"/>
                    <a:pt x="121299" y="8657"/>
                  </a:cubicBezTo>
                  <a:lnTo>
                    <a:pt x="121230" y="8611"/>
                  </a:lnTo>
                  <a:cubicBezTo>
                    <a:pt x="121044" y="8471"/>
                    <a:pt x="120835" y="8379"/>
                    <a:pt x="120603" y="8332"/>
                  </a:cubicBezTo>
                  <a:cubicBezTo>
                    <a:pt x="120463" y="8286"/>
                    <a:pt x="120324" y="8286"/>
                    <a:pt x="120185" y="8286"/>
                  </a:cubicBezTo>
                  <a:lnTo>
                    <a:pt x="120138" y="8286"/>
                  </a:lnTo>
                  <a:cubicBezTo>
                    <a:pt x="120138" y="8053"/>
                    <a:pt x="120092" y="7357"/>
                    <a:pt x="119952" y="7148"/>
                  </a:cubicBezTo>
                  <a:cubicBezTo>
                    <a:pt x="119697" y="6846"/>
                    <a:pt x="119349" y="6637"/>
                    <a:pt x="118977" y="6544"/>
                  </a:cubicBezTo>
                  <a:cubicBezTo>
                    <a:pt x="118652" y="6474"/>
                    <a:pt x="118327" y="6381"/>
                    <a:pt x="118025" y="6242"/>
                  </a:cubicBezTo>
                  <a:cubicBezTo>
                    <a:pt x="117932" y="6079"/>
                    <a:pt x="117862" y="5870"/>
                    <a:pt x="117793" y="5685"/>
                  </a:cubicBezTo>
                  <a:cubicBezTo>
                    <a:pt x="117653" y="5313"/>
                    <a:pt x="117560" y="4918"/>
                    <a:pt x="117537" y="4523"/>
                  </a:cubicBezTo>
                  <a:cubicBezTo>
                    <a:pt x="117746" y="4245"/>
                    <a:pt x="118095" y="3687"/>
                    <a:pt x="118095" y="3409"/>
                  </a:cubicBezTo>
                  <a:cubicBezTo>
                    <a:pt x="118002" y="3014"/>
                    <a:pt x="117816" y="2619"/>
                    <a:pt x="117514" y="2340"/>
                  </a:cubicBezTo>
                  <a:cubicBezTo>
                    <a:pt x="117375" y="2155"/>
                    <a:pt x="117235" y="1946"/>
                    <a:pt x="117166" y="1736"/>
                  </a:cubicBezTo>
                  <a:cubicBezTo>
                    <a:pt x="117119" y="1504"/>
                    <a:pt x="117096" y="1295"/>
                    <a:pt x="117096" y="1063"/>
                  </a:cubicBezTo>
                  <a:cubicBezTo>
                    <a:pt x="117096" y="1040"/>
                    <a:pt x="117096" y="993"/>
                    <a:pt x="117096" y="947"/>
                  </a:cubicBezTo>
                  <a:cubicBezTo>
                    <a:pt x="117166" y="691"/>
                    <a:pt x="117119" y="413"/>
                    <a:pt x="116980" y="180"/>
                  </a:cubicBezTo>
                  <a:cubicBezTo>
                    <a:pt x="116874" y="57"/>
                    <a:pt x="116729" y="1"/>
                    <a:pt x="116574" y="1"/>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9"/>
            <p:cNvSpPr/>
            <p:nvPr/>
          </p:nvSpPr>
          <p:spPr>
            <a:xfrm>
              <a:off x="1929425" y="2202275"/>
              <a:ext cx="51100" cy="21525"/>
            </a:xfrm>
            <a:custGeom>
              <a:avLst/>
              <a:gdLst/>
              <a:ahLst/>
              <a:cxnLst/>
              <a:rect l="l" t="t" r="r" b="b"/>
              <a:pathLst>
                <a:path w="2044" h="861" fill="none" extrusionOk="0">
                  <a:moveTo>
                    <a:pt x="23" y="767"/>
                  </a:moveTo>
                  <a:cubicBezTo>
                    <a:pt x="140" y="721"/>
                    <a:pt x="256" y="651"/>
                    <a:pt x="349" y="558"/>
                  </a:cubicBezTo>
                  <a:cubicBezTo>
                    <a:pt x="418" y="488"/>
                    <a:pt x="488" y="396"/>
                    <a:pt x="534" y="326"/>
                  </a:cubicBezTo>
                  <a:cubicBezTo>
                    <a:pt x="767" y="70"/>
                    <a:pt x="883" y="1"/>
                    <a:pt x="1185" y="47"/>
                  </a:cubicBezTo>
                  <a:lnTo>
                    <a:pt x="1254" y="47"/>
                  </a:lnTo>
                  <a:cubicBezTo>
                    <a:pt x="1533" y="70"/>
                    <a:pt x="1788" y="140"/>
                    <a:pt x="2044" y="210"/>
                  </a:cubicBezTo>
                  <a:cubicBezTo>
                    <a:pt x="1974" y="396"/>
                    <a:pt x="1858" y="558"/>
                    <a:pt x="1672" y="651"/>
                  </a:cubicBezTo>
                  <a:cubicBezTo>
                    <a:pt x="1417" y="790"/>
                    <a:pt x="1115" y="860"/>
                    <a:pt x="813" y="860"/>
                  </a:cubicBezTo>
                  <a:cubicBezTo>
                    <a:pt x="674" y="860"/>
                    <a:pt x="534" y="837"/>
                    <a:pt x="395" y="814"/>
                  </a:cubicBezTo>
                  <a:cubicBezTo>
                    <a:pt x="302" y="790"/>
                    <a:pt x="186" y="767"/>
                    <a:pt x="0" y="744"/>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9"/>
            <p:cNvSpPr/>
            <p:nvPr/>
          </p:nvSpPr>
          <p:spPr>
            <a:xfrm>
              <a:off x="1337200" y="1735475"/>
              <a:ext cx="34300" cy="13375"/>
            </a:xfrm>
            <a:custGeom>
              <a:avLst/>
              <a:gdLst/>
              <a:ahLst/>
              <a:cxnLst/>
              <a:rect l="l" t="t" r="r" b="b"/>
              <a:pathLst>
                <a:path w="1372" h="535" fill="none" extrusionOk="0">
                  <a:moveTo>
                    <a:pt x="1348" y="326"/>
                  </a:moveTo>
                  <a:lnTo>
                    <a:pt x="1348" y="326"/>
                  </a:lnTo>
                  <a:cubicBezTo>
                    <a:pt x="1232" y="326"/>
                    <a:pt x="1139" y="349"/>
                    <a:pt x="1046" y="395"/>
                  </a:cubicBezTo>
                  <a:lnTo>
                    <a:pt x="883" y="465"/>
                  </a:lnTo>
                  <a:cubicBezTo>
                    <a:pt x="674" y="512"/>
                    <a:pt x="465" y="535"/>
                    <a:pt x="256" y="512"/>
                  </a:cubicBezTo>
                  <a:lnTo>
                    <a:pt x="256" y="512"/>
                  </a:lnTo>
                  <a:cubicBezTo>
                    <a:pt x="233" y="488"/>
                    <a:pt x="210" y="442"/>
                    <a:pt x="187" y="419"/>
                  </a:cubicBezTo>
                  <a:cubicBezTo>
                    <a:pt x="140" y="349"/>
                    <a:pt x="70" y="279"/>
                    <a:pt x="1" y="233"/>
                  </a:cubicBezTo>
                  <a:cubicBezTo>
                    <a:pt x="396" y="349"/>
                    <a:pt x="837" y="303"/>
                    <a:pt x="1208" y="94"/>
                  </a:cubicBezTo>
                  <a:lnTo>
                    <a:pt x="1371" y="1"/>
                  </a:lnTo>
                  <a:cubicBezTo>
                    <a:pt x="1325" y="94"/>
                    <a:pt x="1301" y="210"/>
                    <a:pt x="1348" y="326"/>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9"/>
            <p:cNvSpPr/>
            <p:nvPr/>
          </p:nvSpPr>
          <p:spPr>
            <a:xfrm>
              <a:off x="2205200" y="2400275"/>
              <a:ext cx="34875" cy="10475"/>
            </a:xfrm>
            <a:custGeom>
              <a:avLst/>
              <a:gdLst/>
              <a:ahLst/>
              <a:cxnLst/>
              <a:rect l="l" t="t" r="r" b="b"/>
              <a:pathLst>
                <a:path w="1395" h="419" fill="none" extrusionOk="0">
                  <a:moveTo>
                    <a:pt x="1" y="418"/>
                  </a:moveTo>
                  <a:lnTo>
                    <a:pt x="117" y="372"/>
                  </a:lnTo>
                  <a:cubicBezTo>
                    <a:pt x="256" y="325"/>
                    <a:pt x="395" y="256"/>
                    <a:pt x="535" y="209"/>
                  </a:cubicBezTo>
                  <a:cubicBezTo>
                    <a:pt x="744" y="93"/>
                    <a:pt x="976" y="23"/>
                    <a:pt x="1208" y="0"/>
                  </a:cubicBezTo>
                  <a:cubicBezTo>
                    <a:pt x="1278" y="0"/>
                    <a:pt x="1301" y="0"/>
                    <a:pt x="1324" y="23"/>
                  </a:cubicBezTo>
                  <a:cubicBezTo>
                    <a:pt x="1324" y="47"/>
                    <a:pt x="1394" y="93"/>
                    <a:pt x="1394" y="139"/>
                  </a:cubicBezTo>
                  <a:cubicBezTo>
                    <a:pt x="1371" y="139"/>
                    <a:pt x="1324" y="163"/>
                    <a:pt x="1278" y="186"/>
                  </a:cubicBezTo>
                  <a:cubicBezTo>
                    <a:pt x="953" y="302"/>
                    <a:pt x="604" y="372"/>
                    <a:pt x="233" y="418"/>
                  </a:cubicBezTo>
                  <a:lnTo>
                    <a:pt x="117" y="418"/>
                  </a:ln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9"/>
            <p:cNvSpPr/>
            <p:nvPr/>
          </p:nvSpPr>
          <p:spPr>
            <a:xfrm>
              <a:off x="2487950" y="3901700"/>
              <a:ext cx="64475" cy="49950"/>
            </a:xfrm>
            <a:custGeom>
              <a:avLst/>
              <a:gdLst/>
              <a:ahLst/>
              <a:cxnLst/>
              <a:rect l="l" t="t" r="r" b="b"/>
              <a:pathLst>
                <a:path w="2579" h="1998" fill="none" extrusionOk="0">
                  <a:moveTo>
                    <a:pt x="2230" y="1812"/>
                  </a:moveTo>
                  <a:cubicBezTo>
                    <a:pt x="2323" y="1905"/>
                    <a:pt x="2439" y="1951"/>
                    <a:pt x="2578" y="1951"/>
                  </a:cubicBezTo>
                  <a:cubicBezTo>
                    <a:pt x="2416" y="1998"/>
                    <a:pt x="2277" y="1974"/>
                    <a:pt x="2137" y="1928"/>
                  </a:cubicBezTo>
                  <a:cubicBezTo>
                    <a:pt x="2114" y="1928"/>
                    <a:pt x="2091" y="1881"/>
                    <a:pt x="2021" y="1812"/>
                  </a:cubicBezTo>
                  <a:cubicBezTo>
                    <a:pt x="1882" y="1580"/>
                    <a:pt x="1603" y="1440"/>
                    <a:pt x="1324" y="1440"/>
                  </a:cubicBezTo>
                  <a:cubicBezTo>
                    <a:pt x="1231" y="1440"/>
                    <a:pt x="1139" y="1440"/>
                    <a:pt x="1046" y="1463"/>
                  </a:cubicBezTo>
                  <a:lnTo>
                    <a:pt x="767" y="1533"/>
                  </a:lnTo>
                  <a:cubicBezTo>
                    <a:pt x="488" y="1556"/>
                    <a:pt x="210" y="1672"/>
                    <a:pt x="1" y="1835"/>
                  </a:cubicBezTo>
                  <a:lnTo>
                    <a:pt x="94" y="1556"/>
                  </a:lnTo>
                  <a:cubicBezTo>
                    <a:pt x="140" y="1347"/>
                    <a:pt x="210" y="1162"/>
                    <a:pt x="256" y="1022"/>
                  </a:cubicBezTo>
                  <a:cubicBezTo>
                    <a:pt x="395" y="813"/>
                    <a:pt x="558" y="627"/>
                    <a:pt x="744" y="465"/>
                  </a:cubicBezTo>
                  <a:cubicBezTo>
                    <a:pt x="883" y="325"/>
                    <a:pt x="1022" y="209"/>
                    <a:pt x="1139" y="47"/>
                  </a:cubicBezTo>
                  <a:lnTo>
                    <a:pt x="1162" y="0"/>
                  </a:lnTo>
                  <a:cubicBezTo>
                    <a:pt x="1255" y="116"/>
                    <a:pt x="1324" y="256"/>
                    <a:pt x="1417" y="418"/>
                  </a:cubicBezTo>
                  <a:lnTo>
                    <a:pt x="1557" y="651"/>
                  </a:lnTo>
                  <a:cubicBezTo>
                    <a:pt x="1673" y="860"/>
                    <a:pt x="1859" y="1022"/>
                    <a:pt x="2091" y="1115"/>
                  </a:cubicBezTo>
                  <a:lnTo>
                    <a:pt x="2091" y="1208"/>
                  </a:lnTo>
                  <a:cubicBezTo>
                    <a:pt x="2044" y="1417"/>
                    <a:pt x="2091" y="1626"/>
                    <a:pt x="2230" y="1812"/>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9"/>
            <p:cNvSpPr/>
            <p:nvPr/>
          </p:nvSpPr>
          <p:spPr>
            <a:xfrm>
              <a:off x="4059625" y="5346225"/>
              <a:ext cx="25" cy="8150"/>
            </a:xfrm>
            <a:custGeom>
              <a:avLst/>
              <a:gdLst/>
              <a:ahLst/>
              <a:cxnLst/>
              <a:rect l="l" t="t" r="r" b="b"/>
              <a:pathLst>
                <a:path w="1" h="326" fill="none" extrusionOk="0">
                  <a:moveTo>
                    <a:pt x="1" y="326"/>
                  </a:moveTo>
                  <a:lnTo>
                    <a:pt x="1" y="1"/>
                  </a:lnTo>
                  <a:lnTo>
                    <a:pt x="1" y="1"/>
                  </a:ln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9"/>
            <p:cNvSpPr/>
            <p:nvPr/>
          </p:nvSpPr>
          <p:spPr>
            <a:xfrm>
              <a:off x="4258775" y="5030375"/>
              <a:ext cx="18025" cy="33125"/>
            </a:xfrm>
            <a:custGeom>
              <a:avLst/>
              <a:gdLst/>
              <a:ahLst/>
              <a:cxnLst/>
              <a:rect l="l" t="t" r="r" b="b"/>
              <a:pathLst>
                <a:path w="721" h="1325" fill="none" extrusionOk="0">
                  <a:moveTo>
                    <a:pt x="721" y="1"/>
                  </a:moveTo>
                  <a:cubicBezTo>
                    <a:pt x="581" y="396"/>
                    <a:pt x="465" y="744"/>
                    <a:pt x="372" y="976"/>
                  </a:cubicBezTo>
                  <a:cubicBezTo>
                    <a:pt x="349" y="1092"/>
                    <a:pt x="279" y="1208"/>
                    <a:pt x="233" y="1325"/>
                  </a:cubicBezTo>
                  <a:cubicBezTo>
                    <a:pt x="163" y="1232"/>
                    <a:pt x="93" y="1162"/>
                    <a:pt x="1" y="1116"/>
                  </a:cubicBezTo>
                  <a:lnTo>
                    <a:pt x="1" y="1092"/>
                  </a:lnTo>
                  <a:cubicBezTo>
                    <a:pt x="93" y="907"/>
                    <a:pt x="210" y="721"/>
                    <a:pt x="326" y="558"/>
                  </a:cubicBezTo>
                  <a:cubicBezTo>
                    <a:pt x="372" y="465"/>
                    <a:pt x="442" y="396"/>
                    <a:pt x="488" y="326"/>
                  </a:cubicBezTo>
                  <a:cubicBezTo>
                    <a:pt x="558" y="256"/>
                    <a:pt x="628" y="163"/>
                    <a:pt x="674" y="70"/>
                  </a:cubicBez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9"/>
            <p:cNvSpPr/>
            <p:nvPr/>
          </p:nvSpPr>
          <p:spPr>
            <a:xfrm>
              <a:off x="5634800" y="4907300"/>
              <a:ext cx="600" cy="8150"/>
            </a:xfrm>
            <a:custGeom>
              <a:avLst/>
              <a:gdLst/>
              <a:ahLst/>
              <a:cxnLst/>
              <a:rect l="l" t="t" r="r" b="b"/>
              <a:pathLst>
                <a:path w="24" h="326" fill="none" extrusionOk="0">
                  <a:moveTo>
                    <a:pt x="0" y="325"/>
                  </a:moveTo>
                  <a:lnTo>
                    <a:pt x="0" y="0"/>
                  </a:lnTo>
                  <a:lnTo>
                    <a:pt x="24" y="0"/>
                  </a:lnTo>
                  <a:close/>
                </a:path>
              </a:pathLst>
            </a:custGeom>
            <a:solidFill>
              <a:schemeClr val="dk2"/>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6" name="Google Shape;1356;p59"/>
          <p:cNvSpPr/>
          <p:nvPr/>
        </p:nvSpPr>
        <p:spPr>
          <a:xfrm>
            <a:off x="3915075" y="1996275"/>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9"/>
          <p:cNvSpPr/>
          <p:nvPr/>
        </p:nvSpPr>
        <p:spPr>
          <a:xfrm>
            <a:off x="5405950" y="3701600"/>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9"/>
          <p:cNvSpPr/>
          <p:nvPr/>
        </p:nvSpPr>
        <p:spPr>
          <a:xfrm>
            <a:off x="4507938" y="3455550"/>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9"/>
          <p:cNvSpPr/>
          <p:nvPr/>
        </p:nvSpPr>
        <p:spPr>
          <a:xfrm>
            <a:off x="4437150" y="2664400"/>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0" name="Google Shape;1360;p59"/>
          <p:cNvCxnSpPr>
            <a:stCxn id="1324" idx="3"/>
            <a:endCxn id="1356" idx="1"/>
          </p:cNvCxnSpPr>
          <p:nvPr/>
        </p:nvCxnSpPr>
        <p:spPr>
          <a:xfrm>
            <a:off x="2670826" y="1626775"/>
            <a:ext cx="1244100" cy="433500"/>
          </a:xfrm>
          <a:prstGeom prst="bentConnector3">
            <a:avLst>
              <a:gd name="adj1" fmla="val 13526"/>
            </a:avLst>
          </a:prstGeom>
          <a:noFill/>
          <a:ln w="19050" cap="flat" cmpd="sng">
            <a:solidFill>
              <a:schemeClr val="dk1"/>
            </a:solidFill>
            <a:prstDash val="solid"/>
            <a:round/>
            <a:headEnd type="none" w="med" len="med"/>
            <a:tailEnd type="none" w="med" len="med"/>
          </a:ln>
        </p:spPr>
      </p:cxnSp>
      <p:cxnSp>
        <p:nvCxnSpPr>
          <p:cNvPr id="1361" name="Google Shape;1361;p59"/>
          <p:cNvCxnSpPr>
            <a:stCxn id="1328" idx="3"/>
            <a:endCxn id="1359" idx="1"/>
          </p:cNvCxnSpPr>
          <p:nvPr/>
        </p:nvCxnSpPr>
        <p:spPr>
          <a:xfrm>
            <a:off x="2670826" y="2664390"/>
            <a:ext cx="1766400" cy="64200"/>
          </a:xfrm>
          <a:prstGeom prst="bentConnector3">
            <a:avLst>
              <a:gd name="adj1" fmla="val 49998"/>
            </a:avLst>
          </a:prstGeom>
          <a:noFill/>
          <a:ln w="19050" cap="flat" cmpd="sng">
            <a:solidFill>
              <a:schemeClr val="dk1"/>
            </a:solidFill>
            <a:prstDash val="solid"/>
            <a:round/>
            <a:headEnd type="none" w="med" len="med"/>
            <a:tailEnd type="none" w="med" len="med"/>
          </a:ln>
        </p:spPr>
      </p:cxnSp>
      <p:cxnSp>
        <p:nvCxnSpPr>
          <p:cNvPr id="1362" name="Google Shape;1362;p59"/>
          <p:cNvCxnSpPr>
            <a:stCxn id="1332" idx="3"/>
            <a:endCxn id="1358" idx="1"/>
          </p:cNvCxnSpPr>
          <p:nvPr/>
        </p:nvCxnSpPr>
        <p:spPr>
          <a:xfrm rot="10800000" flipH="1">
            <a:off x="2670826" y="3519490"/>
            <a:ext cx="1837200" cy="182100"/>
          </a:xfrm>
          <a:prstGeom prst="bentConnector3">
            <a:avLst>
              <a:gd name="adj1" fmla="val 13123"/>
            </a:avLst>
          </a:prstGeom>
          <a:noFill/>
          <a:ln w="19050" cap="flat" cmpd="sng">
            <a:solidFill>
              <a:schemeClr val="dk1"/>
            </a:solidFill>
            <a:prstDash val="solid"/>
            <a:round/>
            <a:headEnd type="none" w="med" len="med"/>
            <a:tailEnd type="none" w="med" len="med"/>
          </a:ln>
        </p:spPr>
      </p:cxnSp>
      <p:sp>
        <p:nvSpPr>
          <p:cNvPr id="1363" name="Google Shape;1363;p59"/>
          <p:cNvSpPr/>
          <p:nvPr/>
        </p:nvSpPr>
        <p:spPr>
          <a:xfrm>
            <a:off x="5140700" y="3831525"/>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4" name="Google Shape;1364;p59"/>
          <p:cNvCxnSpPr>
            <a:stCxn id="1334" idx="1"/>
            <a:endCxn id="1357" idx="3"/>
          </p:cNvCxnSpPr>
          <p:nvPr/>
        </p:nvCxnSpPr>
        <p:spPr>
          <a:xfrm flipH="1">
            <a:off x="5534075" y="3701925"/>
            <a:ext cx="1052700" cy="63600"/>
          </a:xfrm>
          <a:prstGeom prst="bentConnector3">
            <a:avLst>
              <a:gd name="adj1" fmla="val 50001"/>
            </a:avLst>
          </a:prstGeom>
          <a:noFill/>
          <a:ln w="19050" cap="flat" cmpd="sng">
            <a:solidFill>
              <a:schemeClr val="dk1"/>
            </a:solidFill>
            <a:prstDash val="solid"/>
            <a:round/>
            <a:headEnd type="none" w="med" len="med"/>
            <a:tailEnd type="none" w="med" len="med"/>
          </a:ln>
        </p:spPr>
      </p:cxnSp>
      <p:cxnSp>
        <p:nvCxnSpPr>
          <p:cNvPr id="1365" name="Google Shape;1365;p59"/>
          <p:cNvCxnSpPr>
            <a:stCxn id="1330" idx="1"/>
            <a:endCxn id="1363" idx="3"/>
          </p:cNvCxnSpPr>
          <p:nvPr/>
        </p:nvCxnSpPr>
        <p:spPr>
          <a:xfrm flipH="1">
            <a:off x="5268875" y="2664732"/>
            <a:ext cx="1317900" cy="1230900"/>
          </a:xfrm>
          <a:prstGeom prst="bentConnector3">
            <a:avLst>
              <a:gd name="adj1" fmla="val 14637"/>
            </a:avLst>
          </a:prstGeom>
          <a:noFill/>
          <a:ln w="19050" cap="flat" cmpd="sng">
            <a:solidFill>
              <a:schemeClr val="dk1"/>
            </a:solidFill>
            <a:prstDash val="solid"/>
            <a:round/>
            <a:headEnd type="none" w="med" len="med"/>
            <a:tailEnd type="none" w="med" len="med"/>
          </a:ln>
        </p:spPr>
      </p:cxnSp>
      <p:sp>
        <p:nvSpPr>
          <p:cNvPr id="1366" name="Google Shape;1366;p59"/>
          <p:cNvSpPr/>
          <p:nvPr/>
        </p:nvSpPr>
        <p:spPr>
          <a:xfrm>
            <a:off x="5448700" y="3151275"/>
            <a:ext cx="128100" cy="128100"/>
          </a:xfrm>
          <a:prstGeom prst="rect">
            <a:avLst/>
          </a:prstGeom>
          <a:solidFill>
            <a:schemeClr val="dk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7" name="Google Shape;1367;p59"/>
          <p:cNvCxnSpPr>
            <a:stCxn id="1326" idx="1"/>
            <a:endCxn id="1366" idx="3"/>
          </p:cNvCxnSpPr>
          <p:nvPr/>
        </p:nvCxnSpPr>
        <p:spPr>
          <a:xfrm flipH="1">
            <a:off x="5576675" y="1627125"/>
            <a:ext cx="1010100" cy="1588200"/>
          </a:xfrm>
          <a:prstGeom prst="bentConnector3">
            <a:avLst>
              <a:gd name="adj1" fmla="val 28272"/>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8"/>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br>
              <a:rPr lang="en" b="0" dirty="0">
                <a:latin typeface="Big Shoulders Text Black"/>
                <a:ea typeface="Big Shoulders Text Black"/>
                <a:cs typeface="Big Shoulders Text Black"/>
                <a:sym typeface="Big Shoulders Text Black"/>
              </a:rPr>
            </a:br>
            <a:endParaRPr dirty="0"/>
          </a:p>
        </p:txBody>
      </p:sp>
      <p:sp>
        <p:nvSpPr>
          <p:cNvPr id="293" name="Google Shape;293;p38"/>
          <p:cNvSpPr txBox="1">
            <a:spLocks noGrp="1"/>
          </p:cNvSpPr>
          <p:nvPr>
            <p:ph type="subTitle" idx="1"/>
          </p:nvPr>
        </p:nvSpPr>
        <p:spPr>
          <a:xfrm>
            <a:off x="-1494434" y="3000397"/>
            <a:ext cx="5773200" cy="34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MX" sz="2000" b="1" dirty="0">
                <a:solidFill>
                  <a:schemeClr val="accent1"/>
                </a:solidFill>
              </a:rPr>
              <a:t>PARL</a:t>
            </a:r>
            <a:r>
              <a:rPr lang="es-MX" sz="2000" b="1" dirty="0">
                <a:solidFill>
                  <a:schemeClr val="tx2"/>
                </a:solidFill>
              </a:rPr>
              <a:t>   ER</a:t>
            </a:r>
          </a:p>
          <a:p>
            <a:pPr marL="0" lvl="0" indent="0" algn="r" rtl="0">
              <a:spcBef>
                <a:spcPts val="0"/>
              </a:spcBef>
              <a:spcAft>
                <a:spcPts val="0"/>
              </a:spcAft>
              <a:buNone/>
            </a:pPr>
            <a:endParaRPr dirty="0"/>
          </a:p>
        </p:txBody>
      </p:sp>
      <p:sp>
        <p:nvSpPr>
          <p:cNvPr id="294" name="Google Shape;294;p38"/>
          <p:cNvSpPr txBox="1">
            <a:spLocks noGrp="1"/>
          </p:cNvSpPr>
          <p:nvPr>
            <p:ph type="title" idx="2"/>
          </p:nvPr>
        </p:nvSpPr>
        <p:spPr>
          <a:xfrm>
            <a:off x="875597" y="636040"/>
            <a:ext cx="3176013" cy="43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r-FR" dirty="0"/>
              <a:t>   EXEMPLES:</a:t>
            </a:r>
            <a:br>
              <a:rPr lang="fr-FR" dirty="0"/>
            </a:br>
            <a:r>
              <a:rPr lang="fr-FR" dirty="0"/>
              <a:t> </a:t>
            </a:r>
            <a:r>
              <a:rPr lang="fr-FR" dirty="0">
                <a:solidFill>
                  <a:schemeClr val="accent1"/>
                </a:solidFill>
              </a:rPr>
              <a:t>CHANT </a:t>
            </a:r>
            <a:r>
              <a:rPr lang="fr-FR" dirty="0"/>
              <a:t> ER</a:t>
            </a:r>
          </a:p>
        </p:txBody>
      </p:sp>
      <p:grpSp>
        <p:nvGrpSpPr>
          <p:cNvPr id="295" name="Google Shape;295;p38"/>
          <p:cNvGrpSpPr/>
          <p:nvPr/>
        </p:nvGrpSpPr>
        <p:grpSpPr>
          <a:xfrm>
            <a:off x="-751500" y="69512"/>
            <a:ext cx="3518588" cy="6042651"/>
            <a:chOff x="-751500" y="69512"/>
            <a:chExt cx="3518588" cy="6042651"/>
          </a:xfrm>
        </p:grpSpPr>
        <p:grpSp>
          <p:nvGrpSpPr>
            <p:cNvPr id="296" name="Google Shape;296;p38"/>
            <p:cNvGrpSpPr/>
            <p:nvPr/>
          </p:nvGrpSpPr>
          <p:grpSpPr>
            <a:xfrm>
              <a:off x="646803" y="3041490"/>
              <a:ext cx="2120285" cy="2129927"/>
              <a:chOff x="4797050" y="3794100"/>
              <a:chExt cx="489775" cy="492025"/>
            </a:xfrm>
          </p:grpSpPr>
          <p:sp>
            <p:nvSpPr>
              <p:cNvPr id="297" name="Google Shape;297;p38"/>
              <p:cNvSpPr/>
              <p:nvPr/>
            </p:nvSpPr>
            <p:spPr>
              <a:xfrm>
                <a:off x="4797050" y="3794100"/>
                <a:ext cx="489775" cy="492025"/>
              </a:xfrm>
              <a:custGeom>
                <a:avLst/>
                <a:gdLst/>
                <a:ahLst/>
                <a:cxnLst/>
                <a:rect l="l" t="t" r="r" b="b"/>
                <a:pathLst>
                  <a:path w="19591" h="19681" extrusionOk="0">
                    <a:moveTo>
                      <a:pt x="17979" y="155"/>
                    </a:moveTo>
                    <a:lnTo>
                      <a:pt x="17979" y="696"/>
                    </a:lnTo>
                    <a:lnTo>
                      <a:pt x="15090" y="696"/>
                    </a:lnTo>
                    <a:lnTo>
                      <a:pt x="15090" y="851"/>
                    </a:lnTo>
                    <a:lnTo>
                      <a:pt x="17979" y="851"/>
                    </a:lnTo>
                    <a:lnTo>
                      <a:pt x="17979" y="1238"/>
                    </a:lnTo>
                    <a:lnTo>
                      <a:pt x="1613" y="1238"/>
                    </a:lnTo>
                    <a:lnTo>
                      <a:pt x="1613" y="761"/>
                    </a:lnTo>
                    <a:lnTo>
                      <a:pt x="5753" y="761"/>
                    </a:lnTo>
                    <a:lnTo>
                      <a:pt x="5753" y="619"/>
                    </a:lnTo>
                    <a:lnTo>
                      <a:pt x="1613" y="619"/>
                    </a:lnTo>
                    <a:lnTo>
                      <a:pt x="1613" y="155"/>
                    </a:lnTo>
                    <a:close/>
                    <a:moveTo>
                      <a:pt x="19049" y="1393"/>
                    </a:moveTo>
                    <a:lnTo>
                      <a:pt x="19049" y="2089"/>
                    </a:lnTo>
                    <a:lnTo>
                      <a:pt x="543" y="2089"/>
                    </a:lnTo>
                    <a:lnTo>
                      <a:pt x="543" y="1393"/>
                    </a:lnTo>
                    <a:close/>
                    <a:moveTo>
                      <a:pt x="2077" y="2231"/>
                    </a:moveTo>
                    <a:lnTo>
                      <a:pt x="2077" y="4501"/>
                    </a:lnTo>
                    <a:lnTo>
                      <a:pt x="1239" y="4501"/>
                    </a:lnTo>
                    <a:lnTo>
                      <a:pt x="1239" y="2231"/>
                    </a:lnTo>
                    <a:close/>
                    <a:moveTo>
                      <a:pt x="4334" y="2231"/>
                    </a:moveTo>
                    <a:lnTo>
                      <a:pt x="4334" y="4501"/>
                    </a:lnTo>
                    <a:lnTo>
                      <a:pt x="2232" y="4501"/>
                    </a:lnTo>
                    <a:lnTo>
                      <a:pt x="2232" y="2231"/>
                    </a:lnTo>
                    <a:close/>
                    <a:moveTo>
                      <a:pt x="6591" y="2231"/>
                    </a:moveTo>
                    <a:lnTo>
                      <a:pt x="6591" y="4501"/>
                    </a:lnTo>
                    <a:lnTo>
                      <a:pt x="4489" y="4501"/>
                    </a:lnTo>
                    <a:lnTo>
                      <a:pt x="4489" y="2231"/>
                    </a:lnTo>
                    <a:close/>
                    <a:moveTo>
                      <a:pt x="8848" y="2231"/>
                    </a:moveTo>
                    <a:lnTo>
                      <a:pt x="8848" y="4501"/>
                    </a:lnTo>
                    <a:lnTo>
                      <a:pt x="6746" y="4501"/>
                    </a:lnTo>
                    <a:lnTo>
                      <a:pt x="6746" y="2231"/>
                    </a:lnTo>
                    <a:close/>
                    <a:moveTo>
                      <a:pt x="11105" y="2231"/>
                    </a:moveTo>
                    <a:lnTo>
                      <a:pt x="11105" y="4501"/>
                    </a:lnTo>
                    <a:lnTo>
                      <a:pt x="9003" y="4501"/>
                    </a:lnTo>
                    <a:lnTo>
                      <a:pt x="9003" y="2231"/>
                    </a:lnTo>
                    <a:close/>
                    <a:moveTo>
                      <a:pt x="13362" y="2231"/>
                    </a:moveTo>
                    <a:lnTo>
                      <a:pt x="13362" y="4501"/>
                    </a:lnTo>
                    <a:lnTo>
                      <a:pt x="11260" y="4501"/>
                    </a:lnTo>
                    <a:lnTo>
                      <a:pt x="11260" y="2231"/>
                    </a:lnTo>
                    <a:close/>
                    <a:moveTo>
                      <a:pt x="15619" y="2231"/>
                    </a:moveTo>
                    <a:lnTo>
                      <a:pt x="15619" y="4501"/>
                    </a:lnTo>
                    <a:lnTo>
                      <a:pt x="13517" y="4501"/>
                    </a:lnTo>
                    <a:lnTo>
                      <a:pt x="13517" y="2231"/>
                    </a:lnTo>
                    <a:close/>
                    <a:moveTo>
                      <a:pt x="17837" y="2231"/>
                    </a:moveTo>
                    <a:lnTo>
                      <a:pt x="17837" y="4501"/>
                    </a:lnTo>
                    <a:lnTo>
                      <a:pt x="15773" y="4501"/>
                    </a:lnTo>
                    <a:lnTo>
                      <a:pt x="15773" y="2231"/>
                    </a:lnTo>
                    <a:close/>
                    <a:moveTo>
                      <a:pt x="18366" y="2231"/>
                    </a:moveTo>
                    <a:lnTo>
                      <a:pt x="18366" y="4501"/>
                    </a:lnTo>
                    <a:lnTo>
                      <a:pt x="17992" y="4501"/>
                    </a:lnTo>
                    <a:lnTo>
                      <a:pt x="17992" y="2231"/>
                    </a:lnTo>
                    <a:close/>
                    <a:moveTo>
                      <a:pt x="18353" y="4656"/>
                    </a:moveTo>
                    <a:lnTo>
                      <a:pt x="18353" y="4965"/>
                    </a:lnTo>
                    <a:lnTo>
                      <a:pt x="1239" y="4965"/>
                    </a:lnTo>
                    <a:lnTo>
                      <a:pt x="1239" y="4656"/>
                    </a:lnTo>
                    <a:close/>
                    <a:moveTo>
                      <a:pt x="19449" y="5107"/>
                    </a:moveTo>
                    <a:lnTo>
                      <a:pt x="19449" y="5339"/>
                    </a:lnTo>
                    <a:lnTo>
                      <a:pt x="12627" y="5339"/>
                    </a:lnTo>
                    <a:lnTo>
                      <a:pt x="12627" y="5494"/>
                    </a:lnTo>
                    <a:lnTo>
                      <a:pt x="19449" y="5494"/>
                    </a:lnTo>
                    <a:lnTo>
                      <a:pt x="19449" y="5816"/>
                    </a:lnTo>
                    <a:lnTo>
                      <a:pt x="143" y="5816"/>
                    </a:lnTo>
                    <a:lnTo>
                      <a:pt x="143" y="5107"/>
                    </a:lnTo>
                    <a:close/>
                    <a:moveTo>
                      <a:pt x="18430" y="5958"/>
                    </a:moveTo>
                    <a:lnTo>
                      <a:pt x="18430" y="6564"/>
                    </a:lnTo>
                    <a:lnTo>
                      <a:pt x="1187" y="6564"/>
                    </a:lnTo>
                    <a:lnTo>
                      <a:pt x="1187" y="5958"/>
                    </a:lnTo>
                    <a:close/>
                    <a:moveTo>
                      <a:pt x="10383" y="8293"/>
                    </a:moveTo>
                    <a:lnTo>
                      <a:pt x="10383" y="8550"/>
                    </a:lnTo>
                    <a:lnTo>
                      <a:pt x="9170" y="8550"/>
                    </a:lnTo>
                    <a:lnTo>
                      <a:pt x="9170" y="8293"/>
                    </a:lnTo>
                    <a:close/>
                    <a:moveTo>
                      <a:pt x="10383" y="8692"/>
                    </a:moveTo>
                    <a:lnTo>
                      <a:pt x="10383" y="8989"/>
                    </a:lnTo>
                    <a:lnTo>
                      <a:pt x="9170" y="8989"/>
                    </a:lnTo>
                    <a:lnTo>
                      <a:pt x="9170" y="8692"/>
                    </a:lnTo>
                    <a:close/>
                    <a:moveTo>
                      <a:pt x="12485" y="8305"/>
                    </a:moveTo>
                    <a:lnTo>
                      <a:pt x="12485" y="8602"/>
                    </a:lnTo>
                    <a:lnTo>
                      <a:pt x="11466" y="8602"/>
                    </a:lnTo>
                    <a:lnTo>
                      <a:pt x="11466" y="8744"/>
                    </a:lnTo>
                    <a:lnTo>
                      <a:pt x="12485" y="8744"/>
                    </a:lnTo>
                    <a:lnTo>
                      <a:pt x="12485" y="9518"/>
                    </a:lnTo>
                    <a:lnTo>
                      <a:pt x="12201" y="9518"/>
                    </a:lnTo>
                    <a:lnTo>
                      <a:pt x="12201" y="9660"/>
                    </a:lnTo>
                    <a:lnTo>
                      <a:pt x="12485" y="9660"/>
                    </a:lnTo>
                    <a:lnTo>
                      <a:pt x="12485" y="10537"/>
                    </a:lnTo>
                    <a:cubicBezTo>
                      <a:pt x="12188" y="9634"/>
                      <a:pt x="11453" y="8937"/>
                      <a:pt x="10537" y="8679"/>
                    </a:cubicBezTo>
                    <a:lnTo>
                      <a:pt x="10537" y="8305"/>
                    </a:lnTo>
                    <a:close/>
                    <a:moveTo>
                      <a:pt x="9029" y="8305"/>
                    </a:moveTo>
                    <a:lnTo>
                      <a:pt x="9029" y="8679"/>
                    </a:lnTo>
                    <a:cubicBezTo>
                      <a:pt x="8036" y="8950"/>
                      <a:pt x="7262" y="9724"/>
                      <a:pt x="7004" y="10730"/>
                    </a:cubicBezTo>
                    <a:lnTo>
                      <a:pt x="7004" y="9698"/>
                    </a:lnTo>
                    <a:lnTo>
                      <a:pt x="7378" y="9698"/>
                    </a:lnTo>
                    <a:lnTo>
                      <a:pt x="7378" y="9544"/>
                    </a:lnTo>
                    <a:lnTo>
                      <a:pt x="7004" y="9544"/>
                    </a:lnTo>
                    <a:lnTo>
                      <a:pt x="7004" y="8705"/>
                    </a:lnTo>
                    <a:lnTo>
                      <a:pt x="8255" y="8705"/>
                    </a:lnTo>
                    <a:lnTo>
                      <a:pt x="8255" y="8563"/>
                    </a:lnTo>
                    <a:lnTo>
                      <a:pt x="7004" y="8563"/>
                    </a:lnTo>
                    <a:lnTo>
                      <a:pt x="7004" y="8305"/>
                    </a:lnTo>
                    <a:close/>
                    <a:moveTo>
                      <a:pt x="18430" y="6719"/>
                    </a:moveTo>
                    <a:lnTo>
                      <a:pt x="18430" y="10085"/>
                    </a:lnTo>
                    <a:lnTo>
                      <a:pt x="16186" y="10085"/>
                    </a:lnTo>
                    <a:lnTo>
                      <a:pt x="16186" y="10227"/>
                    </a:lnTo>
                    <a:lnTo>
                      <a:pt x="18430" y="10227"/>
                    </a:lnTo>
                    <a:lnTo>
                      <a:pt x="18430" y="10859"/>
                    </a:lnTo>
                    <a:lnTo>
                      <a:pt x="14136" y="10859"/>
                    </a:lnTo>
                    <a:lnTo>
                      <a:pt x="14136" y="11014"/>
                    </a:lnTo>
                    <a:lnTo>
                      <a:pt x="18430" y="11014"/>
                    </a:lnTo>
                    <a:lnTo>
                      <a:pt x="18430" y="11414"/>
                    </a:lnTo>
                    <a:lnTo>
                      <a:pt x="12640" y="11414"/>
                    </a:lnTo>
                    <a:lnTo>
                      <a:pt x="12640" y="8164"/>
                    </a:lnTo>
                    <a:lnTo>
                      <a:pt x="10537" y="8164"/>
                    </a:lnTo>
                    <a:lnTo>
                      <a:pt x="10537" y="8151"/>
                    </a:lnTo>
                    <a:lnTo>
                      <a:pt x="9029" y="8151"/>
                    </a:lnTo>
                    <a:lnTo>
                      <a:pt x="9029" y="8164"/>
                    </a:lnTo>
                    <a:lnTo>
                      <a:pt x="6862" y="8164"/>
                    </a:lnTo>
                    <a:lnTo>
                      <a:pt x="6862" y="11426"/>
                    </a:lnTo>
                    <a:lnTo>
                      <a:pt x="1175" y="11426"/>
                    </a:lnTo>
                    <a:lnTo>
                      <a:pt x="1175" y="10369"/>
                    </a:lnTo>
                    <a:lnTo>
                      <a:pt x="3535" y="10369"/>
                    </a:lnTo>
                    <a:lnTo>
                      <a:pt x="3535" y="10227"/>
                    </a:lnTo>
                    <a:lnTo>
                      <a:pt x="1175" y="10227"/>
                    </a:lnTo>
                    <a:lnTo>
                      <a:pt x="1175" y="6719"/>
                    </a:lnTo>
                    <a:close/>
                    <a:moveTo>
                      <a:pt x="18817" y="11568"/>
                    </a:moveTo>
                    <a:lnTo>
                      <a:pt x="18817" y="11891"/>
                    </a:lnTo>
                    <a:lnTo>
                      <a:pt x="12266" y="11891"/>
                    </a:lnTo>
                    <a:lnTo>
                      <a:pt x="12266" y="11568"/>
                    </a:lnTo>
                    <a:close/>
                    <a:moveTo>
                      <a:pt x="7184" y="11581"/>
                    </a:moveTo>
                    <a:lnTo>
                      <a:pt x="7184" y="11904"/>
                    </a:lnTo>
                    <a:lnTo>
                      <a:pt x="633" y="11904"/>
                    </a:lnTo>
                    <a:lnTo>
                      <a:pt x="633" y="11581"/>
                    </a:lnTo>
                    <a:close/>
                    <a:moveTo>
                      <a:pt x="5237" y="15889"/>
                    </a:moveTo>
                    <a:lnTo>
                      <a:pt x="5237" y="16134"/>
                    </a:lnTo>
                    <a:lnTo>
                      <a:pt x="2567" y="16134"/>
                    </a:lnTo>
                    <a:lnTo>
                      <a:pt x="2567" y="15889"/>
                    </a:lnTo>
                    <a:close/>
                    <a:moveTo>
                      <a:pt x="17089" y="15876"/>
                    </a:moveTo>
                    <a:lnTo>
                      <a:pt x="17089" y="16134"/>
                    </a:lnTo>
                    <a:lnTo>
                      <a:pt x="14406" y="16134"/>
                    </a:lnTo>
                    <a:lnTo>
                      <a:pt x="14406" y="15876"/>
                    </a:lnTo>
                    <a:close/>
                    <a:moveTo>
                      <a:pt x="5611" y="16288"/>
                    </a:moveTo>
                    <a:lnTo>
                      <a:pt x="5611" y="16482"/>
                    </a:lnTo>
                    <a:lnTo>
                      <a:pt x="2193" y="16482"/>
                    </a:lnTo>
                    <a:lnTo>
                      <a:pt x="2193" y="16288"/>
                    </a:lnTo>
                    <a:close/>
                    <a:moveTo>
                      <a:pt x="17450" y="16276"/>
                    </a:moveTo>
                    <a:lnTo>
                      <a:pt x="17450" y="16482"/>
                    </a:lnTo>
                    <a:lnTo>
                      <a:pt x="14045" y="16482"/>
                    </a:lnTo>
                    <a:lnTo>
                      <a:pt x="14045" y="16276"/>
                    </a:lnTo>
                    <a:close/>
                    <a:moveTo>
                      <a:pt x="5224" y="16637"/>
                    </a:moveTo>
                    <a:lnTo>
                      <a:pt x="5237" y="19487"/>
                    </a:lnTo>
                    <a:lnTo>
                      <a:pt x="2554" y="19487"/>
                    </a:lnTo>
                    <a:lnTo>
                      <a:pt x="2554" y="16637"/>
                    </a:lnTo>
                    <a:close/>
                    <a:moveTo>
                      <a:pt x="17089" y="16637"/>
                    </a:moveTo>
                    <a:lnTo>
                      <a:pt x="17089" y="19487"/>
                    </a:lnTo>
                    <a:lnTo>
                      <a:pt x="14406" y="19487"/>
                    </a:lnTo>
                    <a:lnTo>
                      <a:pt x="14406" y="16637"/>
                    </a:lnTo>
                    <a:close/>
                    <a:moveTo>
                      <a:pt x="14265" y="18713"/>
                    </a:moveTo>
                    <a:lnTo>
                      <a:pt x="14265" y="19525"/>
                    </a:lnTo>
                    <a:lnTo>
                      <a:pt x="12640" y="19525"/>
                    </a:lnTo>
                    <a:lnTo>
                      <a:pt x="12640" y="18713"/>
                    </a:lnTo>
                    <a:close/>
                    <a:moveTo>
                      <a:pt x="18430" y="12045"/>
                    </a:moveTo>
                    <a:lnTo>
                      <a:pt x="18430" y="13296"/>
                    </a:lnTo>
                    <a:lnTo>
                      <a:pt x="16212" y="13296"/>
                    </a:lnTo>
                    <a:lnTo>
                      <a:pt x="16212" y="13451"/>
                    </a:lnTo>
                    <a:lnTo>
                      <a:pt x="18430" y="13451"/>
                    </a:lnTo>
                    <a:lnTo>
                      <a:pt x="18430" y="19525"/>
                    </a:lnTo>
                    <a:lnTo>
                      <a:pt x="17231" y="19525"/>
                    </a:lnTo>
                    <a:lnTo>
                      <a:pt x="17231" y="16624"/>
                    </a:lnTo>
                    <a:lnTo>
                      <a:pt x="17605" y="16624"/>
                    </a:lnTo>
                    <a:lnTo>
                      <a:pt x="17605" y="16121"/>
                    </a:lnTo>
                    <a:lnTo>
                      <a:pt x="17231" y="16121"/>
                    </a:lnTo>
                    <a:lnTo>
                      <a:pt x="17231" y="15747"/>
                    </a:lnTo>
                    <a:lnTo>
                      <a:pt x="14265" y="15747"/>
                    </a:lnTo>
                    <a:lnTo>
                      <a:pt x="14265" y="16147"/>
                    </a:lnTo>
                    <a:lnTo>
                      <a:pt x="13891" y="16147"/>
                    </a:lnTo>
                    <a:lnTo>
                      <a:pt x="13891" y="16637"/>
                    </a:lnTo>
                    <a:lnTo>
                      <a:pt x="14265" y="16637"/>
                    </a:lnTo>
                    <a:lnTo>
                      <a:pt x="14265" y="18571"/>
                    </a:lnTo>
                    <a:lnTo>
                      <a:pt x="12640" y="18571"/>
                    </a:lnTo>
                    <a:lnTo>
                      <a:pt x="12640" y="15063"/>
                    </a:lnTo>
                    <a:lnTo>
                      <a:pt x="15051" y="15063"/>
                    </a:lnTo>
                    <a:lnTo>
                      <a:pt x="15051" y="14908"/>
                    </a:lnTo>
                    <a:lnTo>
                      <a:pt x="12640" y="14908"/>
                    </a:lnTo>
                    <a:lnTo>
                      <a:pt x="12640" y="12045"/>
                    </a:lnTo>
                    <a:close/>
                    <a:moveTo>
                      <a:pt x="6914" y="12045"/>
                    </a:moveTo>
                    <a:lnTo>
                      <a:pt x="6914" y="14831"/>
                    </a:lnTo>
                    <a:lnTo>
                      <a:pt x="4708" y="14831"/>
                    </a:lnTo>
                    <a:lnTo>
                      <a:pt x="4708" y="14973"/>
                    </a:lnTo>
                    <a:lnTo>
                      <a:pt x="6914" y="14973"/>
                    </a:lnTo>
                    <a:lnTo>
                      <a:pt x="6914" y="19525"/>
                    </a:lnTo>
                    <a:lnTo>
                      <a:pt x="5379" y="19525"/>
                    </a:lnTo>
                    <a:lnTo>
                      <a:pt x="5379" y="16624"/>
                    </a:lnTo>
                    <a:lnTo>
                      <a:pt x="5753" y="16624"/>
                    </a:lnTo>
                    <a:lnTo>
                      <a:pt x="5753" y="16134"/>
                    </a:lnTo>
                    <a:lnTo>
                      <a:pt x="5379" y="16134"/>
                    </a:lnTo>
                    <a:lnTo>
                      <a:pt x="5379" y="15747"/>
                    </a:lnTo>
                    <a:lnTo>
                      <a:pt x="2413" y="15747"/>
                    </a:lnTo>
                    <a:lnTo>
                      <a:pt x="2413" y="16147"/>
                    </a:lnTo>
                    <a:lnTo>
                      <a:pt x="2039" y="16147"/>
                    </a:lnTo>
                    <a:lnTo>
                      <a:pt x="2039" y="16637"/>
                    </a:lnTo>
                    <a:lnTo>
                      <a:pt x="2413" y="16637"/>
                    </a:lnTo>
                    <a:lnTo>
                      <a:pt x="2413" y="19538"/>
                    </a:lnTo>
                    <a:lnTo>
                      <a:pt x="1187" y="19538"/>
                    </a:lnTo>
                    <a:lnTo>
                      <a:pt x="1187" y="18597"/>
                    </a:lnTo>
                    <a:lnTo>
                      <a:pt x="1716" y="18597"/>
                    </a:lnTo>
                    <a:lnTo>
                      <a:pt x="1716" y="18442"/>
                    </a:lnTo>
                    <a:lnTo>
                      <a:pt x="1187" y="18442"/>
                    </a:lnTo>
                    <a:lnTo>
                      <a:pt x="1187" y="12935"/>
                    </a:lnTo>
                    <a:lnTo>
                      <a:pt x="4760" y="12935"/>
                    </a:lnTo>
                    <a:lnTo>
                      <a:pt x="4760" y="12781"/>
                    </a:lnTo>
                    <a:lnTo>
                      <a:pt x="1175" y="12781"/>
                    </a:lnTo>
                    <a:lnTo>
                      <a:pt x="1175" y="12045"/>
                    </a:lnTo>
                    <a:close/>
                    <a:moveTo>
                      <a:pt x="1471" y="0"/>
                    </a:moveTo>
                    <a:lnTo>
                      <a:pt x="1471" y="1238"/>
                    </a:lnTo>
                    <a:lnTo>
                      <a:pt x="388" y="1238"/>
                    </a:lnTo>
                    <a:lnTo>
                      <a:pt x="388" y="2231"/>
                    </a:lnTo>
                    <a:lnTo>
                      <a:pt x="1084" y="2231"/>
                    </a:lnTo>
                    <a:lnTo>
                      <a:pt x="1084" y="4965"/>
                    </a:lnTo>
                    <a:lnTo>
                      <a:pt x="1" y="4965"/>
                    </a:lnTo>
                    <a:lnTo>
                      <a:pt x="1" y="5958"/>
                    </a:lnTo>
                    <a:lnTo>
                      <a:pt x="1033" y="5958"/>
                    </a:lnTo>
                    <a:lnTo>
                      <a:pt x="1033" y="11426"/>
                    </a:lnTo>
                    <a:lnTo>
                      <a:pt x="478" y="11426"/>
                    </a:lnTo>
                    <a:lnTo>
                      <a:pt x="478" y="12045"/>
                    </a:lnTo>
                    <a:lnTo>
                      <a:pt x="1033" y="12045"/>
                    </a:lnTo>
                    <a:lnTo>
                      <a:pt x="1033" y="19680"/>
                    </a:lnTo>
                    <a:lnTo>
                      <a:pt x="6978" y="19680"/>
                    </a:lnTo>
                    <a:lnTo>
                      <a:pt x="6978" y="19654"/>
                    </a:lnTo>
                    <a:lnTo>
                      <a:pt x="7068" y="19654"/>
                    </a:lnTo>
                    <a:lnTo>
                      <a:pt x="7068" y="12045"/>
                    </a:lnTo>
                    <a:lnTo>
                      <a:pt x="7326" y="12045"/>
                    </a:lnTo>
                    <a:lnTo>
                      <a:pt x="7326" y="11426"/>
                    </a:lnTo>
                    <a:lnTo>
                      <a:pt x="7068" y="11426"/>
                    </a:lnTo>
                    <a:cubicBezTo>
                      <a:pt x="7068" y="10227"/>
                      <a:pt x="7868" y="9170"/>
                      <a:pt x="9016" y="8834"/>
                    </a:cubicBezTo>
                    <a:lnTo>
                      <a:pt x="9016" y="9144"/>
                    </a:lnTo>
                    <a:lnTo>
                      <a:pt x="10537" y="9144"/>
                    </a:lnTo>
                    <a:lnTo>
                      <a:pt x="10537" y="8834"/>
                    </a:lnTo>
                    <a:cubicBezTo>
                      <a:pt x="11685" y="9170"/>
                      <a:pt x="12485" y="10227"/>
                      <a:pt x="12485" y="11426"/>
                    </a:cubicBezTo>
                    <a:lnTo>
                      <a:pt x="12111" y="11426"/>
                    </a:lnTo>
                    <a:lnTo>
                      <a:pt x="12111" y="12045"/>
                    </a:lnTo>
                    <a:lnTo>
                      <a:pt x="12485" y="12045"/>
                    </a:lnTo>
                    <a:lnTo>
                      <a:pt x="12485" y="19667"/>
                    </a:lnTo>
                    <a:lnTo>
                      <a:pt x="12562" y="19667"/>
                    </a:lnTo>
                    <a:lnTo>
                      <a:pt x="12562" y="19680"/>
                    </a:lnTo>
                    <a:lnTo>
                      <a:pt x="18572" y="19680"/>
                    </a:lnTo>
                    <a:lnTo>
                      <a:pt x="18572" y="12045"/>
                    </a:lnTo>
                    <a:lnTo>
                      <a:pt x="18972" y="12045"/>
                    </a:lnTo>
                    <a:lnTo>
                      <a:pt x="18972" y="11426"/>
                    </a:lnTo>
                    <a:lnTo>
                      <a:pt x="18572" y="11426"/>
                    </a:lnTo>
                    <a:lnTo>
                      <a:pt x="18572" y="5971"/>
                    </a:lnTo>
                    <a:lnTo>
                      <a:pt x="19591" y="5971"/>
                    </a:lnTo>
                    <a:lnTo>
                      <a:pt x="19591" y="4965"/>
                    </a:lnTo>
                    <a:lnTo>
                      <a:pt x="18508" y="4965"/>
                    </a:lnTo>
                    <a:lnTo>
                      <a:pt x="18508" y="2231"/>
                    </a:lnTo>
                    <a:lnTo>
                      <a:pt x="19204" y="2231"/>
                    </a:lnTo>
                    <a:lnTo>
                      <a:pt x="19204" y="1238"/>
                    </a:lnTo>
                    <a:lnTo>
                      <a:pt x="18134" y="1238"/>
                    </a:lnTo>
                    <a:lnTo>
                      <a:pt x="18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8"/>
              <p:cNvSpPr/>
              <p:nvPr/>
            </p:nvSpPr>
            <p:spPr>
              <a:xfrm>
                <a:off x="5133350" y="3973350"/>
                <a:ext cx="113175" cy="53225"/>
              </a:xfrm>
              <a:custGeom>
                <a:avLst/>
                <a:gdLst/>
                <a:ahLst/>
                <a:cxnLst/>
                <a:rect l="l" t="t" r="r" b="b"/>
                <a:pathLst>
                  <a:path w="4527" h="2129" extrusionOk="0">
                    <a:moveTo>
                      <a:pt x="4385" y="142"/>
                    </a:moveTo>
                    <a:lnTo>
                      <a:pt x="4385" y="1974"/>
                    </a:lnTo>
                    <a:lnTo>
                      <a:pt x="155" y="1974"/>
                    </a:lnTo>
                    <a:lnTo>
                      <a:pt x="155" y="142"/>
                    </a:lnTo>
                    <a:close/>
                    <a:moveTo>
                      <a:pt x="0" y="1"/>
                    </a:moveTo>
                    <a:lnTo>
                      <a:pt x="0" y="2128"/>
                    </a:lnTo>
                    <a:lnTo>
                      <a:pt x="4527" y="2128"/>
                    </a:lnTo>
                    <a:lnTo>
                      <a:pt x="45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8"/>
              <p:cNvSpPr/>
              <p:nvPr/>
            </p:nvSpPr>
            <p:spPr>
              <a:xfrm>
                <a:off x="4840900" y="3973350"/>
                <a:ext cx="113200" cy="53225"/>
              </a:xfrm>
              <a:custGeom>
                <a:avLst/>
                <a:gdLst/>
                <a:ahLst/>
                <a:cxnLst/>
                <a:rect l="l" t="t" r="r" b="b"/>
                <a:pathLst>
                  <a:path w="4528" h="2129" extrusionOk="0">
                    <a:moveTo>
                      <a:pt x="4386" y="155"/>
                    </a:moveTo>
                    <a:lnTo>
                      <a:pt x="4386" y="1974"/>
                    </a:lnTo>
                    <a:lnTo>
                      <a:pt x="156" y="1974"/>
                    </a:lnTo>
                    <a:lnTo>
                      <a:pt x="156" y="155"/>
                    </a:lnTo>
                    <a:close/>
                    <a:moveTo>
                      <a:pt x="1" y="1"/>
                    </a:moveTo>
                    <a:lnTo>
                      <a:pt x="1" y="2128"/>
                    </a:lnTo>
                    <a:lnTo>
                      <a:pt x="4528" y="2128"/>
                    </a:lnTo>
                    <a:lnTo>
                      <a:pt x="4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8"/>
              <p:cNvSpPr/>
              <p:nvPr/>
            </p:nvSpPr>
            <p:spPr>
              <a:xfrm>
                <a:off x="4856375" y="3860500"/>
                <a:ext cx="40025" cy="34200"/>
              </a:xfrm>
              <a:custGeom>
                <a:avLst/>
                <a:gdLst/>
                <a:ahLst/>
                <a:cxnLst/>
                <a:rect l="l" t="t" r="r" b="b"/>
                <a:pathLst>
                  <a:path w="1601" h="1368" extrusionOk="0">
                    <a:moveTo>
                      <a:pt x="905" y="142"/>
                    </a:moveTo>
                    <a:cubicBezTo>
                      <a:pt x="1183" y="142"/>
                      <a:pt x="1445" y="360"/>
                      <a:pt x="1445" y="684"/>
                    </a:cubicBezTo>
                    <a:cubicBezTo>
                      <a:pt x="1445" y="981"/>
                      <a:pt x="1213" y="1213"/>
                      <a:pt x="917" y="1213"/>
                    </a:cubicBezTo>
                    <a:cubicBezTo>
                      <a:pt x="439" y="1213"/>
                      <a:pt x="194" y="646"/>
                      <a:pt x="530" y="297"/>
                    </a:cubicBezTo>
                    <a:cubicBezTo>
                      <a:pt x="641" y="190"/>
                      <a:pt x="775" y="142"/>
                      <a:pt x="905" y="142"/>
                    </a:cubicBezTo>
                    <a:close/>
                    <a:moveTo>
                      <a:pt x="917" y="1"/>
                    </a:moveTo>
                    <a:cubicBezTo>
                      <a:pt x="310" y="1"/>
                      <a:pt x="1" y="736"/>
                      <a:pt x="427" y="1161"/>
                    </a:cubicBezTo>
                    <a:cubicBezTo>
                      <a:pt x="569" y="1304"/>
                      <a:pt x="743" y="1367"/>
                      <a:pt x="913" y="1367"/>
                    </a:cubicBezTo>
                    <a:cubicBezTo>
                      <a:pt x="1265" y="1367"/>
                      <a:pt x="1600" y="1093"/>
                      <a:pt x="1600" y="684"/>
                    </a:cubicBezTo>
                    <a:cubicBezTo>
                      <a:pt x="1600" y="297"/>
                      <a:pt x="129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8"/>
              <p:cNvSpPr/>
              <p:nvPr/>
            </p:nvSpPr>
            <p:spPr>
              <a:xfrm>
                <a:off x="4912800" y="3860500"/>
                <a:ext cx="40000" cy="34200"/>
              </a:xfrm>
              <a:custGeom>
                <a:avLst/>
                <a:gdLst/>
                <a:ahLst/>
                <a:cxnLst/>
                <a:rect l="l" t="t" r="r" b="b"/>
                <a:pathLst>
                  <a:path w="1600" h="1368" extrusionOk="0">
                    <a:moveTo>
                      <a:pt x="899" y="142"/>
                    </a:moveTo>
                    <a:cubicBezTo>
                      <a:pt x="1177" y="142"/>
                      <a:pt x="1445" y="360"/>
                      <a:pt x="1445" y="684"/>
                    </a:cubicBezTo>
                    <a:cubicBezTo>
                      <a:pt x="1445" y="981"/>
                      <a:pt x="1213" y="1213"/>
                      <a:pt x="916" y="1213"/>
                    </a:cubicBezTo>
                    <a:cubicBezTo>
                      <a:pt x="439" y="1213"/>
                      <a:pt x="194" y="646"/>
                      <a:pt x="530"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8"/>
              <p:cNvSpPr/>
              <p:nvPr/>
            </p:nvSpPr>
            <p:spPr>
              <a:xfrm>
                <a:off x="4969225" y="3860500"/>
                <a:ext cx="40000" cy="34200"/>
              </a:xfrm>
              <a:custGeom>
                <a:avLst/>
                <a:gdLst/>
                <a:ahLst/>
                <a:cxnLst/>
                <a:rect l="l" t="t" r="r" b="b"/>
                <a:pathLst>
                  <a:path w="1600" h="1368" extrusionOk="0">
                    <a:moveTo>
                      <a:pt x="899" y="142"/>
                    </a:moveTo>
                    <a:cubicBezTo>
                      <a:pt x="1176" y="142"/>
                      <a:pt x="1445" y="360"/>
                      <a:pt x="1445" y="684"/>
                    </a:cubicBezTo>
                    <a:cubicBezTo>
                      <a:pt x="1445" y="981"/>
                      <a:pt x="1213" y="1213"/>
                      <a:pt x="916" y="1213"/>
                    </a:cubicBezTo>
                    <a:cubicBezTo>
                      <a:pt x="439" y="1213"/>
                      <a:pt x="194" y="646"/>
                      <a:pt x="529"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8"/>
              <p:cNvSpPr/>
              <p:nvPr/>
            </p:nvSpPr>
            <p:spPr>
              <a:xfrm>
                <a:off x="502532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29" y="1213"/>
                    </a:cubicBezTo>
                    <a:cubicBezTo>
                      <a:pt x="452" y="1213"/>
                      <a:pt x="207" y="646"/>
                      <a:pt x="542" y="297"/>
                    </a:cubicBezTo>
                    <a:cubicBezTo>
                      <a:pt x="650" y="190"/>
                      <a:pt x="782" y="142"/>
                      <a:pt x="912" y="142"/>
                    </a:cubicBezTo>
                    <a:close/>
                    <a:moveTo>
                      <a:pt x="929" y="1"/>
                    </a:moveTo>
                    <a:cubicBezTo>
                      <a:pt x="310" y="1"/>
                      <a:pt x="1" y="736"/>
                      <a:pt x="439" y="1161"/>
                    </a:cubicBezTo>
                    <a:cubicBezTo>
                      <a:pt x="578" y="1304"/>
                      <a:pt x="750" y="1367"/>
                      <a:pt x="920" y="1367"/>
                    </a:cubicBezTo>
                    <a:cubicBezTo>
                      <a:pt x="1272" y="1367"/>
                      <a:pt x="1613" y="1093"/>
                      <a:pt x="1613" y="684"/>
                    </a:cubicBezTo>
                    <a:cubicBezTo>
                      <a:pt x="1613" y="297"/>
                      <a:pt x="1303" y="1"/>
                      <a:pt x="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8"/>
              <p:cNvSpPr/>
              <p:nvPr/>
            </p:nvSpPr>
            <p:spPr>
              <a:xfrm>
                <a:off x="5081750"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8"/>
              <p:cNvSpPr/>
              <p:nvPr/>
            </p:nvSpPr>
            <p:spPr>
              <a:xfrm>
                <a:off x="513817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8"/>
              <p:cNvSpPr/>
              <p:nvPr/>
            </p:nvSpPr>
            <p:spPr>
              <a:xfrm>
                <a:off x="5194600" y="3860500"/>
                <a:ext cx="40000" cy="34200"/>
              </a:xfrm>
              <a:custGeom>
                <a:avLst/>
                <a:gdLst/>
                <a:ahLst/>
                <a:cxnLst/>
                <a:rect l="l" t="t" r="r" b="b"/>
                <a:pathLst>
                  <a:path w="1600"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1" y="142"/>
                      <a:pt x="912" y="142"/>
                    </a:cubicBezTo>
                    <a:close/>
                    <a:moveTo>
                      <a:pt x="916" y="1"/>
                    </a:moveTo>
                    <a:cubicBezTo>
                      <a:pt x="310" y="1"/>
                      <a:pt x="0" y="736"/>
                      <a:pt x="439" y="1161"/>
                    </a:cubicBezTo>
                    <a:cubicBezTo>
                      <a:pt x="577" y="1304"/>
                      <a:pt x="748" y="1367"/>
                      <a:pt x="916" y="1367"/>
                    </a:cubicBezTo>
                    <a:cubicBezTo>
                      <a:pt x="1265" y="1367"/>
                      <a:pt x="1600" y="1093"/>
                      <a:pt x="1600"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 name="Google Shape;307;p38"/>
            <p:cNvSpPr/>
            <p:nvPr/>
          </p:nvSpPr>
          <p:spPr>
            <a:xfrm>
              <a:off x="-751500" y="69512"/>
              <a:ext cx="1804412" cy="5101975"/>
            </a:xfrm>
            <a:custGeom>
              <a:avLst/>
              <a:gdLst/>
              <a:ahLst/>
              <a:cxnLst/>
              <a:rect l="l" t="t" r="r" b="b"/>
              <a:pathLst>
                <a:path w="20945" h="59222" extrusionOk="0">
                  <a:moveTo>
                    <a:pt x="10924" y="3624"/>
                  </a:moveTo>
                  <a:lnTo>
                    <a:pt x="10924" y="6693"/>
                  </a:lnTo>
                  <a:lnTo>
                    <a:pt x="10382" y="6693"/>
                  </a:lnTo>
                  <a:lnTo>
                    <a:pt x="10382" y="3624"/>
                  </a:lnTo>
                  <a:close/>
                  <a:moveTo>
                    <a:pt x="12175" y="6861"/>
                  </a:moveTo>
                  <a:lnTo>
                    <a:pt x="12175" y="6977"/>
                  </a:lnTo>
                  <a:lnTo>
                    <a:pt x="10343" y="6977"/>
                  </a:lnTo>
                  <a:lnTo>
                    <a:pt x="10343" y="7132"/>
                  </a:lnTo>
                  <a:lnTo>
                    <a:pt x="12175" y="7132"/>
                  </a:lnTo>
                  <a:lnTo>
                    <a:pt x="12175" y="7274"/>
                  </a:lnTo>
                  <a:lnTo>
                    <a:pt x="9118" y="7274"/>
                  </a:lnTo>
                  <a:lnTo>
                    <a:pt x="9118" y="6861"/>
                  </a:lnTo>
                  <a:close/>
                  <a:moveTo>
                    <a:pt x="12574" y="7428"/>
                  </a:moveTo>
                  <a:lnTo>
                    <a:pt x="12574" y="8086"/>
                  </a:lnTo>
                  <a:lnTo>
                    <a:pt x="8705" y="8086"/>
                  </a:lnTo>
                  <a:lnTo>
                    <a:pt x="8705" y="7790"/>
                  </a:lnTo>
                  <a:lnTo>
                    <a:pt x="11891" y="7790"/>
                  </a:lnTo>
                  <a:lnTo>
                    <a:pt x="11891" y="7648"/>
                  </a:lnTo>
                  <a:lnTo>
                    <a:pt x="8705" y="7648"/>
                  </a:lnTo>
                  <a:lnTo>
                    <a:pt x="8705" y="7428"/>
                  </a:lnTo>
                  <a:close/>
                  <a:moveTo>
                    <a:pt x="10575" y="8254"/>
                  </a:moveTo>
                  <a:lnTo>
                    <a:pt x="9982" y="23420"/>
                  </a:lnTo>
                  <a:lnTo>
                    <a:pt x="8435" y="23420"/>
                  </a:lnTo>
                  <a:lnTo>
                    <a:pt x="8486" y="22363"/>
                  </a:lnTo>
                  <a:lnTo>
                    <a:pt x="9789" y="22363"/>
                  </a:lnTo>
                  <a:lnTo>
                    <a:pt x="9789" y="22208"/>
                  </a:lnTo>
                  <a:lnTo>
                    <a:pt x="8499" y="22208"/>
                  </a:lnTo>
                  <a:lnTo>
                    <a:pt x="8564" y="21202"/>
                  </a:lnTo>
                  <a:lnTo>
                    <a:pt x="9827" y="21202"/>
                  </a:lnTo>
                  <a:lnTo>
                    <a:pt x="9827" y="21060"/>
                  </a:lnTo>
                  <a:lnTo>
                    <a:pt x="8576" y="21060"/>
                  </a:lnTo>
                  <a:lnTo>
                    <a:pt x="8641" y="20054"/>
                  </a:lnTo>
                  <a:lnTo>
                    <a:pt x="9415" y="20054"/>
                  </a:lnTo>
                  <a:lnTo>
                    <a:pt x="9415" y="19912"/>
                  </a:lnTo>
                  <a:lnTo>
                    <a:pt x="8654" y="19912"/>
                  </a:lnTo>
                  <a:lnTo>
                    <a:pt x="8718" y="18893"/>
                  </a:lnTo>
                  <a:lnTo>
                    <a:pt x="9428" y="18893"/>
                  </a:lnTo>
                  <a:lnTo>
                    <a:pt x="9428" y="18739"/>
                  </a:lnTo>
                  <a:lnTo>
                    <a:pt x="8731" y="18739"/>
                  </a:lnTo>
                  <a:lnTo>
                    <a:pt x="8796" y="17784"/>
                  </a:lnTo>
                  <a:lnTo>
                    <a:pt x="10060" y="17784"/>
                  </a:lnTo>
                  <a:lnTo>
                    <a:pt x="10060" y="17643"/>
                  </a:lnTo>
                  <a:lnTo>
                    <a:pt x="8809" y="17643"/>
                  </a:lnTo>
                  <a:lnTo>
                    <a:pt x="8873" y="16637"/>
                  </a:lnTo>
                  <a:lnTo>
                    <a:pt x="9905" y="16637"/>
                  </a:lnTo>
                  <a:lnTo>
                    <a:pt x="9905" y="16495"/>
                  </a:lnTo>
                  <a:lnTo>
                    <a:pt x="8886" y="16495"/>
                  </a:lnTo>
                  <a:lnTo>
                    <a:pt x="9028" y="14277"/>
                  </a:lnTo>
                  <a:lnTo>
                    <a:pt x="10085" y="14277"/>
                  </a:lnTo>
                  <a:lnTo>
                    <a:pt x="10085" y="14135"/>
                  </a:lnTo>
                  <a:lnTo>
                    <a:pt x="9041" y="14135"/>
                  </a:lnTo>
                  <a:lnTo>
                    <a:pt x="9183" y="11968"/>
                  </a:lnTo>
                  <a:lnTo>
                    <a:pt x="10111" y="11968"/>
                  </a:lnTo>
                  <a:lnTo>
                    <a:pt x="10111" y="11826"/>
                  </a:lnTo>
                  <a:lnTo>
                    <a:pt x="9195" y="11826"/>
                  </a:lnTo>
                  <a:lnTo>
                    <a:pt x="9337" y="9660"/>
                  </a:lnTo>
                  <a:lnTo>
                    <a:pt x="10459" y="9660"/>
                  </a:lnTo>
                  <a:lnTo>
                    <a:pt x="10459" y="9518"/>
                  </a:lnTo>
                  <a:lnTo>
                    <a:pt x="9350" y="9518"/>
                  </a:lnTo>
                  <a:lnTo>
                    <a:pt x="9428" y="8254"/>
                  </a:lnTo>
                  <a:close/>
                  <a:moveTo>
                    <a:pt x="9956" y="23549"/>
                  </a:moveTo>
                  <a:lnTo>
                    <a:pt x="9879" y="25677"/>
                  </a:lnTo>
                  <a:lnTo>
                    <a:pt x="8267" y="25677"/>
                  </a:lnTo>
                  <a:lnTo>
                    <a:pt x="8409" y="23549"/>
                  </a:lnTo>
                  <a:close/>
                  <a:moveTo>
                    <a:pt x="10640" y="10008"/>
                  </a:moveTo>
                  <a:lnTo>
                    <a:pt x="11259" y="25690"/>
                  </a:lnTo>
                  <a:lnTo>
                    <a:pt x="10021" y="25690"/>
                  </a:lnTo>
                  <a:lnTo>
                    <a:pt x="10640" y="10008"/>
                  </a:lnTo>
                  <a:close/>
                  <a:moveTo>
                    <a:pt x="11852" y="8228"/>
                  </a:moveTo>
                  <a:lnTo>
                    <a:pt x="12033" y="10640"/>
                  </a:lnTo>
                  <a:lnTo>
                    <a:pt x="11220" y="10640"/>
                  </a:lnTo>
                  <a:lnTo>
                    <a:pt x="11220" y="10807"/>
                  </a:lnTo>
                  <a:lnTo>
                    <a:pt x="12033" y="10807"/>
                  </a:lnTo>
                  <a:lnTo>
                    <a:pt x="12175" y="12974"/>
                  </a:lnTo>
                  <a:lnTo>
                    <a:pt x="11169" y="12974"/>
                  </a:lnTo>
                  <a:lnTo>
                    <a:pt x="11169" y="13116"/>
                  </a:lnTo>
                  <a:lnTo>
                    <a:pt x="12175" y="13116"/>
                  </a:lnTo>
                  <a:lnTo>
                    <a:pt x="12329" y="15334"/>
                  </a:lnTo>
                  <a:lnTo>
                    <a:pt x="11220" y="15334"/>
                  </a:lnTo>
                  <a:lnTo>
                    <a:pt x="11220" y="15476"/>
                  </a:lnTo>
                  <a:lnTo>
                    <a:pt x="12342" y="15476"/>
                  </a:lnTo>
                  <a:lnTo>
                    <a:pt x="12484" y="17617"/>
                  </a:lnTo>
                  <a:lnTo>
                    <a:pt x="11336" y="17617"/>
                  </a:lnTo>
                  <a:lnTo>
                    <a:pt x="11336" y="17771"/>
                  </a:lnTo>
                  <a:lnTo>
                    <a:pt x="12484" y="17771"/>
                  </a:lnTo>
                  <a:lnTo>
                    <a:pt x="12484" y="17655"/>
                  </a:lnTo>
                  <a:lnTo>
                    <a:pt x="12561" y="18790"/>
                  </a:lnTo>
                  <a:lnTo>
                    <a:pt x="11478" y="18790"/>
                  </a:lnTo>
                  <a:lnTo>
                    <a:pt x="11478" y="18945"/>
                  </a:lnTo>
                  <a:lnTo>
                    <a:pt x="12574" y="18945"/>
                  </a:lnTo>
                  <a:lnTo>
                    <a:pt x="12639" y="19938"/>
                  </a:lnTo>
                  <a:lnTo>
                    <a:pt x="12020" y="19938"/>
                  </a:lnTo>
                  <a:lnTo>
                    <a:pt x="12020" y="20080"/>
                  </a:lnTo>
                  <a:lnTo>
                    <a:pt x="12639" y="20080"/>
                  </a:lnTo>
                  <a:lnTo>
                    <a:pt x="12716" y="21086"/>
                  </a:lnTo>
                  <a:lnTo>
                    <a:pt x="11427" y="21086"/>
                  </a:lnTo>
                  <a:lnTo>
                    <a:pt x="11427" y="21228"/>
                  </a:lnTo>
                  <a:lnTo>
                    <a:pt x="12716" y="21228"/>
                  </a:lnTo>
                  <a:lnTo>
                    <a:pt x="12781" y="22259"/>
                  </a:lnTo>
                  <a:lnTo>
                    <a:pt x="11581" y="22259"/>
                  </a:lnTo>
                  <a:lnTo>
                    <a:pt x="11581" y="22414"/>
                  </a:lnTo>
                  <a:lnTo>
                    <a:pt x="12794" y="22414"/>
                  </a:lnTo>
                  <a:lnTo>
                    <a:pt x="13000" y="25690"/>
                  </a:lnTo>
                  <a:lnTo>
                    <a:pt x="11388" y="25690"/>
                  </a:lnTo>
                  <a:lnTo>
                    <a:pt x="11311" y="23562"/>
                  </a:lnTo>
                  <a:lnTo>
                    <a:pt x="12845" y="23562"/>
                  </a:lnTo>
                  <a:lnTo>
                    <a:pt x="12845" y="23420"/>
                  </a:lnTo>
                  <a:lnTo>
                    <a:pt x="11298" y="23420"/>
                  </a:lnTo>
                  <a:lnTo>
                    <a:pt x="10704" y="8228"/>
                  </a:lnTo>
                  <a:close/>
                  <a:moveTo>
                    <a:pt x="12948" y="25832"/>
                  </a:moveTo>
                  <a:lnTo>
                    <a:pt x="11478" y="27392"/>
                  </a:lnTo>
                  <a:lnTo>
                    <a:pt x="11414" y="25832"/>
                  </a:lnTo>
                  <a:close/>
                  <a:moveTo>
                    <a:pt x="9866" y="25832"/>
                  </a:moveTo>
                  <a:lnTo>
                    <a:pt x="9802" y="27418"/>
                  </a:lnTo>
                  <a:lnTo>
                    <a:pt x="8357" y="25832"/>
                  </a:lnTo>
                  <a:close/>
                  <a:moveTo>
                    <a:pt x="8254" y="25948"/>
                  </a:moveTo>
                  <a:lnTo>
                    <a:pt x="9711" y="27521"/>
                  </a:lnTo>
                  <a:lnTo>
                    <a:pt x="8151" y="27521"/>
                  </a:lnTo>
                  <a:lnTo>
                    <a:pt x="8254" y="25948"/>
                  </a:lnTo>
                  <a:close/>
                  <a:moveTo>
                    <a:pt x="11272" y="25832"/>
                  </a:moveTo>
                  <a:lnTo>
                    <a:pt x="11336" y="27521"/>
                  </a:lnTo>
                  <a:lnTo>
                    <a:pt x="9956" y="27521"/>
                  </a:lnTo>
                  <a:lnTo>
                    <a:pt x="10021" y="25832"/>
                  </a:lnTo>
                  <a:close/>
                  <a:moveTo>
                    <a:pt x="13039" y="25961"/>
                  </a:moveTo>
                  <a:lnTo>
                    <a:pt x="13142" y="27534"/>
                  </a:lnTo>
                  <a:lnTo>
                    <a:pt x="11568" y="27534"/>
                  </a:lnTo>
                  <a:lnTo>
                    <a:pt x="13039" y="25961"/>
                  </a:lnTo>
                  <a:close/>
                  <a:moveTo>
                    <a:pt x="14625" y="27676"/>
                  </a:moveTo>
                  <a:lnTo>
                    <a:pt x="14625" y="28630"/>
                  </a:lnTo>
                  <a:lnTo>
                    <a:pt x="6681" y="28630"/>
                  </a:lnTo>
                  <a:lnTo>
                    <a:pt x="6681" y="27676"/>
                  </a:lnTo>
                  <a:close/>
                  <a:moveTo>
                    <a:pt x="11285" y="28785"/>
                  </a:moveTo>
                  <a:lnTo>
                    <a:pt x="10679" y="29469"/>
                  </a:lnTo>
                  <a:lnTo>
                    <a:pt x="10085" y="28785"/>
                  </a:lnTo>
                  <a:close/>
                  <a:moveTo>
                    <a:pt x="9956" y="28863"/>
                  </a:moveTo>
                  <a:lnTo>
                    <a:pt x="10575" y="29585"/>
                  </a:lnTo>
                  <a:lnTo>
                    <a:pt x="9711" y="30539"/>
                  </a:lnTo>
                  <a:lnTo>
                    <a:pt x="9956" y="28863"/>
                  </a:lnTo>
                  <a:close/>
                  <a:moveTo>
                    <a:pt x="11401" y="28888"/>
                  </a:moveTo>
                  <a:lnTo>
                    <a:pt x="11646" y="30591"/>
                  </a:lnTo>
                  <a:lnTo>
                    <a:pt x="10769" y="29585"/>
                  </a:lnTo>
                  <a:lnTo>
                    <a:pt x="11401" y="28888"/>
                  </a:lnTo>
                  <a:close/>
                  <a:moveTo>
                    <a:pt x="9802" y="28785"/>
                  </a:moveTo>
                  <a:lnTo>
                    <a:pt x="9544" y="30616"/>
                  </a:lnTo>
                  <a:lnTo>
                    <a:pt x="8112" y="28785"/>
                  </a:lnTo>
                  <a:close/>
                  <a:moveTo>
                    <a:pt x="13258" y="28785"/>
                  </a:moveTo>
                  <a:lnTo>
                    <a:pt x="11813" y="30655"/>
                  </a:lnTo>
                  <a:lnTo>
                    <a:pt x="11530" y="28785"/>
                  </a:lnTo>
                  <a:close/>
                  <a:moveTo>
                    <a:pt x="8022" y="28914"/>
                  </a:moveTo>
                  <a:lnTo>
                    <a:pt x="9466" y="30745"/>
                  </a:lnTo>
                  <a:lnTo>
                    <a:pt x="7816" y="30745"/>
                  </a:lnTo>
                  <a:lnTo>
                    <a:pt x="8022" y="28914"/>
                  </a:lnTo>
                  <a:close/>
                  <a:moveTo>
                    <a:pt x="10679" y="29688"/>
                  </a:moveTo>
                  <a:lnTo>
                    <a:pt x="11594" y="30745"/>
                  </a:lnTo>
                  <a:lnTo>
                    <a:pt x="9711" y="30745"/>
                  </a:lnTo>
                  <a:lnTo>
                    <a:pt x="10679" y="29688"/>
                  </a:lnTo>
                  <a:close/>
                  <a:moveTo>
                    <a:pt x="13374" y="28901"/>
                  </a:moveTo>
                  <a:lnTo>
                    <a:pt x="13580" y="30758"/>
                  </a:lnTo>
                  <a:lnTo>
                    <a:pt x="11917" y="30758"/>
                  </a:lnTo>
                  <a:lnTo>
                    <a:pt x="13374" y="28901"/>
                  </a:lnTo>
                  <a:close/>
                  <a:moveTo>
                    <a:pt x="9505" y="30887"/>
                  </a:moveTo>
                  <a:lnTo>
                    <a:pt x="9428" y="31481"/>
                  </a:lnTo>
                  <a:lnTo>
                    <a:pt x="7738" y="31481"/>
                  </a:lnTo>
                  <a:lnTo>
                    <a:pt x="7803" y="30887"/>
                  </a:lnTo>
                  <a:close/>
                  <a:moveTo>
                    <a:pt x="11685" y="30900"/>
                  </a:moveTo>
                  <a:lnTo>
                    <a:pt x="11775" y="31493"/>
                  </a:lnTo>
                  <a:lnTo>
                    <a:pt x="9569" y="31493"/>
                  </a:lnTo>
                  <a:lnTo>
                    <a:pt x="9660" y="30900"/>
                  </a:lnTo>
                  <a:close/>
                  <a:moveTo>
                    <a:pt x="13593" y="30900"/>
                  </a:moveTo>
                  <a:lnTo>
                    <a:pt x="13658" y="31493"/>
                  </a:lnTo>
                  <a:lnTo>
                    <a:pt x="11930" y="31493"/>
                  </a:lnTo>
                  <a:lnTo>
                    <a:pt x="11839" y="30900"/>
                  </a:lnTo>
                  <a:close/>
                  <a:moveTo>
                    <a:pt x="9402" y="31635"/>
                  </a:moveTo>
                  <a:lnTo>
                    <a:pt x="9092" y="33776"/>
                  </a:lnTo>
                  <a:lnTo>
                    <a:pt x="7480" y="33802"/>
                  </a:lnTo>
                  <a:lnTo>
                    <a:pt x="7725" y="31635"/>
                  </a:lnTo>
                  <a:close/>
                  <a:moveTo>
                    <a:pt x="13671" y="31635"/>
                  </a:moveTo>
                  <a:lnTo>
                    <a:pt x="13916" y="33815"/>
                  </a:lnTo>
                  <a:lnTo>
                    <a:pt x="12252" y="33815"/>
                  </a:lnTo>
                  <a:lnTo>
                    <a:pt x="11942" y="31635"/>
                  </a:lnTo>
                  <a:close/>
                  <a:moveTo>
                    <a:pt x="13929" y="33970"/>
                  </a:moveTo>
                  <a:lnTo>
                    <a:pt x="14174" y="36072"/>
                  </a:lnTo>
                  <a:lnTo>
                    <a:pt x="12587" y="36072"/>
                  </a:lnTo>
                  <a:lnTo>
                    <a:pt x="12278" y="33970"/>
                  </a:lnTo>
                  <a:close/>
                  <a:moveTo>
                    <a:pt x="9079" y="33931"/>
                  </a:moveTo>
                  <a:lnTo>
                    <a:pt x="8770" y="36085"/>
                  </a:lnTo>
                  <a:lnTo>
                    <a:pt x="7222" y="36085"/>
                  </a:lnTo>
                  <a:lnTo>
                    <a:pt x="7467" y="33957"/>
                  </a:lnTo>
                  <a:lnTo>
                    <a:pt x="9079" y="33931"/>
                  </a:lnTo>
                  <a:close/>
                  <a:moveTo>
                    <a:pt x="8744" y="36239"/>
                  </a:moveTo>
                  <a:lnTo>
                    <a:pt x="8422" y="38419"/>
                  </a:lnTo>
                  <a:lnTo>
                    <a:pt x="6964" y="38419"/>
                  </a:lnTo>
                  <a:lnTo>
                    <a:pt x="7209" y="36239"/>
                  </a:lnTo>
                  <a:close/>
                  <a:moveTo>
                    <a:pt x="14186" y="36214"/>
                  </a:moveTo>
                  <a:lnTo>
                    <a:pt x="14444" y="38496"/>
                  </a:lnTo>
                  <a:lnTo>
                    <a:pt x="12935" y="38496"/>
                  </a:lnTo>
                  <a:lnTo>
                    <a:pt x="12613" y="36214"/>
                  </a:lnTo>
                  <a:close/>
                  <a:moveTo>
                    <a:pt x="8396" y="38561"/>
                  </a:moveTo>
                  <a:lnTo>
                    <a:pt x="8177" y="40121"/>
                  </a:lnTo>
                  <a:lnTo>
                    <a:pt x="6771" y="40121"/>
                  </a:lnTo>
                  <a:lnTo>
                    <a:pt x="6951" y="38561"/>
                  </a:lnTo>
                  <a:close/>
                  <a:moveTo>
                    <a:pt x="11788" y="31635"/>
                  </a:moveTo>
                  <a:lnTo>
                    <a:pt x="13013" y="40121"/>
                  </a:lnTo>
                  <a:lnTo>
                    <a:pt x="8319" y="40121"/>
                  </a:lnTo>
                  <a:lnTo>
                    <a:pt x="9544" y="31635"/>
                  </a:lnTo>
                  <a:close/>
                  <a:moveTo>
                    <a:pt x="14470" y="38638"/>
                  </a:moveTo>
                  <a:lnTo>
                    <a:pt x="14625" y="40121"/>
                  </a:lnTo>
                  <a:lnTo>
                    <a:pt x="13181" y="40121"/>
                  </a:lnTo>
                  <a:lnTo>
                    <a:pt x="12961" y="38638"/>
                  </a:lnTo>
                  <a:close/>
                  <a:moveTo>
                    <a:pt x="15579" y="40276"/>
                  </a:moveTo>
                  <a:lnTo>
                    <a:pt x="15579" y="40611"/>
                  </a:lnTo>
                  <a:lnTo>
                    <a:pt x="13490" y="40611"/>
                  </a:lnTo>
                  <a:lnTo>
                    <a:pt x="13490" y="40753"/>
                  </a:lnTo>
                  <a:lnTo>
                    <a:pt x="15579" y="40753"/>
                  </a:lnTo>
                  <a:lnTo>
                    <a:pt x="15579" y="40998"/>
                  </a:lnTo>
                  <a:lnTo>
                    <a:pt x="5327" y="40998"/>
                  </a:lnTo>
                  <a:lnTo>
                    <a:pt x="5327" y="40276"/>
                  </a:lnTo>
                  <a:close/>
                  <a:moveTo>
                    <a:pt x="15579" y="41153"/>
                  </a:moveTo>
                  <a:lnTo>
                    <a:pt x="15579" y="41862"/>
                  </a:lnTo>
                  <a:lnTo>
                    <a:pt x="5327" y="41862"/>
                  </a:lnTo>
                  <a:lnTo>
                    <a:pt x="5327" y="41514"/>
                  </a:lnTo>
                  <a:lnTo>
                    <a:pt x="7906" y="41514"/>
                  </a:lnTo>
                  <a:lnTo>
                    <a:pt x="7906" y="41372"/>
                  </a:lnTo>
                  <a:lnTo>
                    <a:pt x="5327" y="41372"/>
                  </a:lnTo>
                  <a:lnTo>
                    <a:pt x="5327" y="41153"/>
                  </a:lnTo>
                  <a:close/>
                  <a:moveTo>
                    <a:pt x="6178" y="42056"/>
                  </a:moveTo>
                  <a:lnTo>
                    <a:pt x="6178" y="42842"/>
                  </a:lnTo>
                  <a:lnTo>
                    <a:pt x="5056" y="42842"/>
                  </a:lnTo>
                  <a:lnTo>
                    <a:pt x="5288" y="42056"/>
                  </a:lnTo>
                  <a:close/>
                  <a:moveTo>
                    <a:pt x="7571" y="42056"/>
                  </a:moveTo>
                  <a:lnTo>
                    <a:pt x="7571" y="42842"/>
                  </a:lnTo>
                  <a:lnTo>
                    <a:pt x="6332" y="42842"/>
                  </a:lnTo>
                  <a:lnTo>
                    <a:pt x="6332" y="42056"/>
                  </a:lnTo>
                  <a:close/>
                  <a:moveTo>
                    <a:pt x="8976" y="42056"/>
                  </a:moveTo>
                  <a:lnTo>
                    <a:pt x="8976" y="42842"/>
                  </a:lnTo>
                  <a:lnTo>
                    <a:pt x="7725" y="42842"/>
                  </a:lnTo>
                  <a:lnTo>
                    <a:pt x="7725" y="42056"/>
                  </a:lnTo>
                  <a:close/>
                  <a:moveTo>
                    <a:pt x="10369" y="42056"/>
                  </a:moveTo>
                  <a:lnTo>
                    <a:pt x="10369" y="42842"/>
                  </a:lnTo>
                  <a:lnTo>
                    <a:pt x="9118" y="42842"/>
                  </a:lnTo>
                  <a:lnTo>
                    <a:pt x="9118" y="42056"/>
                  </a:lnTo>
                  <a:close/>
                  <a:moveTo>
                    <a:pt x="11775" y="42056"/>
                  </a:moveTo>
                  <a:lnTo>
                    <a:pt x="11775" y="42842"/>
                  </a:lnTo>
                  <a:lnTo>
                    <a:pt x="10524" y="42842"/>
                  </a:lnTo>
                  <a:lnTo>
                    <a:pt x="10524" y="42056"/>
                  </a:lnTo>
                  <a:close/>
                  <a:moveTo>
                    <a:pt x="13168" y="42056"/>
                  </a:moveTo>
                  <a:lnTo>
                    <a:pt x="13168" y="42842"/>
                  </a:lnTo>
                  <a:lnTo>
                    <a:pt x="11917" y="42842"/>
                  </a:lnTo>
                  <a:lnTo>
                    <a:pt x="11917" y="42056"/>
                  </a:lnTo>
                  <a:close/>
                  <a:moveTo>
                    <a:pt x="14560" y="42056"/>
                  </a:moveTo>
                  <a:lnTo>
                    <a:pt x="14560" y="42842"/>
                  </a:lnTo>
                  <a:lnTo>
                    <a:pt x="13322" y="42842"/>
                  </a:lnTo>
                  <a:lnTo>
                    <a:pt x="13322" y="42056"/>
                  </a:lnTo>
                  <a:close/>
                  <a:moveTo>
                    <a:pt x="15670" y="42043"/>
                  </a:moveTo>
                  <a:lnTo>
                    <a:pt x="15902" y="42842"/>
                  </a:lnTo>
                  <a:lnTo>
                    <a:pt x="14715" y="42842"/>
                  </a:lnTo>
                  <a:lnTo>
                    <a:pt x="14715" y="42043"/>
                  </a:lnTo>
                  <a:close/>
                  <a:moveTo>
                    <a:pt x="15953" y="42997"/>
                  </a:moveTo>
                  <a:lnTo>
                    <a:pt x="16056" y="43332"/>
                  </a:lnTo>
                  <a:lnTo>
                    <a:pt x="12536" y="43332"/>
                  </a:lnTo>
                  <a:lnTo>
                    <a:pt x="12536" y="43487"/>
                  </a:lnTo>
                  <a:lnTo>
                    <a:pt x="16095" y="43487"/>
                  </a:lnTo>
                  <a:lnTo>
                    <a:pt x="16198" y="43861"/>
                  </a:lnTo>
                  <a:lnTo>
                    <a:pt x="4733" y="43861"/>
                  </a:lnTo>
                  <a:lnTo>
                    <a:pt x="4772" y="43758"/>
                  </a:lnTo>
                  <a:lnTo>
                    <a:pt x="6526" y="43758"/>
                  </a:lnTo>
                  <a:lnTo>
                    <a:pt x="6526" y="43603"/>
                  </a:lnTo>
                  <a:lnTo>
                    <a:pt x="4824" y="43603"/>
                  </a:lnTo>
                  <a:lnTo>
                    <a:pt x="5004" y="42997"/>
                  </a:lnTo>
                  <a:close/>
                  <a:moveTo>
                    <a:pt x="16263" y="44016"/>
                  </a:moveTo>
                  <a:lnTo>
                    <a:pt x="16327" y="44261"/>
                  </a:lnTo>
                  <a:lnTo>
                    <a:pt x="4630" y="44261"/>
                  </a:lnTo>
                  <a:lnTo>
                    <a:pt x="4695" y="44016"/>
                  </a:lnTo>
                  <a:close/>
                  <a:moveTo>
                    <a:pt x="16379" y="44403"/>
                  </a:moveTo>
                  <a:lnTo>
                    <a:pt x="16482" y="44738"/>
                  </a:lnTo>
                  <a:lnTo>
                    <a:pt x="4475" y="44738"/>
                  </a:lnTo>
                  <a:lnTo>
                    <a:pt x="4578" y="44403"/>
                  </a:lnTo>
                  <a:close/>
                  <a:moveTo>
                    <a:pt x="16521" y="44893"/>
                  </a:moveTo>
                  <a:lnTo>
                    <a:pt x="16572" y="45074"/>
                  </a:lnTo>
                  <a:lnTo>
                    <a:pt x="13774" y="45074"/>
                  </a:lnTo>
                  <a:lnTo>
                    <a:pt x="13774" y="45228"/>
                  </a:lnTo>
                  <a:lnTo>
                    <a:pt x="16624" y="45228"/>
                  </a:lnTo>
                  <a:lnTo>
                    <a:pt x="16830" y="45899"/>
                  </a:lnTo>
                  <a:lnTo>
                    <a:pt x="4127" y="45899"/>
                  </a:lnTo>
                  <a:lnTo>
                    <a:pt x="4295" y="45357"/>
                  </a:lnTo>
                  <a:lnTo>
                    <a:pt x="9608" y="45357"/>
                  </a:lnTo>
                  <a:lnTo>
                    <a:pt x="9608" y="45215"/>
                  </a:lnTo>
                  <a:lnTo>
                    <a:pt x="4333" y="45215"/>
                  </a:lnTo>
                  <a:lnTo>
                    <a:pt x="4437" y="44893"/>
                  </a:lnTo>
                  <a:close/>
                  <a:moveTo>
                    <a:pt x="4024" y="46299"/>
                  </a:moveTo>
                  <a:lnTo>
                    <a:pt x="4024" y="46995"/>
                  </a:lnTo>
                  <a:lnTo>
                    <a:pt x="3805" y="46995"/>
                  </a:lnTo>
                  <a:lnTo>
                    <a:pt x="4024" y="46299"/>
                  </a:lnTo>
                  <a:close/>
                  <a:moveTo>
                    <a:pt x="5236" y="46054"/>
                  </a:moveTo>
                  <a:lnTo>
                    <a:pt x="5236" y="46995"/>
                  </a:lnTo>
                  <a:lnTo>
                    <a:pt x="4166" y="46995"/>
                  </a:lnTo>
                  <a:lnTo>
                    <a:pt x="4166" y="46054"/>
                  </a:lnTo>
                  <a:close/>
                  <a:moveTo>
                    <a:pt x="6397" y="46054"/>
                  </a:moveTo>
                  <a:lnTo>
                    <a:pt x="6397" y="46995"/>
                  </a:lnTo>
                  <a:lnTo>
                    <a:pt x="5378" y="46995"/>
                  </a:lnTo>
                  <a:lnTo>
                    <a:pt x="5378" y="46054"/>
                  </a:lnTo>
                  <a:close/>
                  <a:moveTo>
                    <a:pt x="7571" y="46054"/>
                  </a:moveTo>
                  <a:lnTo>
                    <a:pt x="7184" y="46995"/>
                  </a:lnTo>
                  <a:lnTo>
                    <a:pt x="6539" y="46995"/>
                  </a:lnTo>
                  <a:lnTo>
                    <a:pt x="6539" y="46054"/>
                  </a:lnTo>
                  <a:close/>
                  <a:moveTo>
                    <a:pt x="14496" y="46041"/>
                  </a:moveTo>
                  <a:lnTo>
                    <a:pt x="14496" y="47034"/>
                  </a:lnTo>
                  <a:lnTo>
                    <a:pt x="13877" y="47034"/>
                  </a:lnTo>
                  <a:lnTo>
                    <a:pt x="13464" y="46041"/>
                  </a:lnTo>
                  <a:close/>
                  <a:moveTo>
                    <a:pt x="15657" y="46041"/>
                  </a:moveTo>
                  <a:lnTo>
                    <a:pt x="15657" y="47034"/>
                  </a:lnTo>
                  <a:lnTo>
                    <a:pt x="14651" y="47034"/>
                  </a:lnTo>
                  <a:lnTo>
                    <a:pt x="14651" y="46041"/>
                  </a:lnTo>
                  <a:close/>
                  <a:moveTo>
                    <a:pt x="16792" y="46041"/>
                  </a:moveTo>
                  <a:lnTo>
                    <a:pt x="16792" y="47034"/>
                  </a:lnTo>
                  <a:lnTo>
                    <a:pt x="15811" y="47034"/>
                  </a:lnTo>
                  <a:lnTo>
                    <a:pt x="15811" y="46041"/>
                  </a:lnTo>
                  <a:close/>
                  <a:moveTo>
                    <a:pt x="16933" y="46286"/>
                  </a:moveTo>
                  <a:lnTo>
                    <a:pt x="17166" y="47034"/>
                  </a:lnTo>
                  <a:lnTo>
                    <a:pt x="16933" y="47034"/>
                  </a:lnTo>
                  <a:lnTo>
                    <a:pt x="16933" y="46286"/>
                  </a:lnTo>
                  <a:close/>
                  <a:moveTo>
                    <a:pt x="13297" y="46054"/>
                  </a:moveTo>
                  <a:lnTo>
                    <a:pt x="13929" y="47550"/>
                  </a:lnTo>
                  <a:cubicBezTo>
                    <a:pt x="13309" y="46789"/>
                    <a:pt x="12445" y="46273"/>
                    <a:pt x="11491" y="46054"/>
                  </a:cubicBezTo>
                  <a:close/>
                  <a:moveTo>
                    <a:pt x="9544" y="46054"/>
                  </a:moveTo>
                  <a:cubicBezTo>
                    <a:pt x="8590" y="46270"/>
                    <a:pt x="7725" y="46799"/>
                    <a:pt x="7107" y="47555"/>
                  </a:cubicBezTo>
                  <a:lnTo>
                    <a:pt x="7107" y="47555"/>
                  </a:lnTo>
                  <a:lnTo>
                    <a:pt x="7738" y="46054"/>
                  </a:lnTo>
                  <a:close/>
                  <a:moveTo>
                    <a:pt x="17204" y="47189"/>
                  </a:moveTo>
                  <a:lnTo>
                    <a:pt x="17810" y="49226"/>
                  </a:lnTo>
                  <a:lnTo>
                    <a:pt x="17810" y="49226"/>
                  </a:lnTo>
                  <a:lnTo>
                    <a:pt x="14174" y="47189"/>
                  </a:lnTo>
                  <a:close/>
                  <a:moveTo>
                    <a:pt x="6926" y="47137"/>
                  </a:moveTo>
                  <a:lnTo>
                    <a:pt x="3134" y="49278"/>
                  </a:lnTo>
                  <a:lnTo>
                    <a:pt x="3766" y="47137"/>
                  </a:lnTo>
                  <a:close/>
                  <a:moveTo>
                    <a:pt x="7068" y="47214"/>
                  </a:moveTo>
                  <a:lnTo>
                    <a:pt x="6681" y="48143"/>
                  </a:lnTo>
                  <a:lnTo>
                    <a:pt x="6694" y="48156"/>
                  </a:lnTo>
                  <a:cubicBezTo>
                    <a:pt x="6513" y="48478"/>
                    <a:pt x="6371" y="48814"/>
                    <a:pt x="6268" y="49175"/>
                  </a:cubicBezTo>
                  <a:lnTo>
                    <a:pt x="6229" y="49316"/>
                  </a:lnTo>
                  <a:lnTo>
                    <a:pt x="3340" y="49316"/>
                  </a:lnTo>
                  <a:lnTo>
                    <a:pt x="7068" y="47214"/>
                  </a:lnTo>
                  <a:close/>
                  <a:moveTo>
                    <a:pt x="13967" y="47253"/>
                  </a:moveTo>
                  <a:lnTo>
                    <a:pt x="17656" y="49316"/>
                  </a:lnTo>
                  <a:lnTo>
                    <a:pt x="14818" y="49316"/>
                  </a:lnTo>
                  <a:lnTo>
                    <a:pt x="14780" y="49175"/>
                  </a:lnTo>
                  <a:cubicBezTo>
                    <a:pt x="14677" y="48814"/>
                    <a:pt x="14535" y="48452"/>
                    <a:pt x="14341" y="48130"/>
                  </a:cubicBezTo>
                  <a:lnTo>
                    <a:pt x="13967" y="47253"/>
                  </a:lnTo>
                  <a:close/>
                  <a:moveTo>
                    <a:pt x="17888" y="49458"/>
                  </a:moveTo>
                  <a:lnTo>
                    <a:pt x="17888" y="49471"/>
                  </a:lnTo>
                  <a:lnTo>
                    <a:pt x="17875" y="49458"/>
                  </a:lnTo>
                  <a:close/>
                  <a:moveTo>
                    <a:pt x="17746" y="49458"/>
                  </a:moveTo>
                  <a:lnTo>
                    <a:pt x="15450" y="51560"/>
                  </a:lnTo>
                  <a:lnTo>
                    <a:pt x="14857" y="49458"/>
                  </a:lnTo>
                  <a:close/>
                  <a:moveTo>
                    <a:pt x="6191" y="49458"/>
                  </a:moveTo>
                  <a:lnTo>
                    <a:pt x="5610" y="51612"/>
                  </a:lnTo>
                  <a:lnTo>
                    <a:pt x="3224" y="49458"/>
                  </a:lnTo>
                  <a:close/>
                  <a:moveTo>
                    <a:pt x="17901" y="49523"/>
                  </a:moveTo>
                  <a:lnTo>
                    <a:pt x="18533" y="51638"/>
                  </a:lnTo>
                  <a:lnTo>
                    <a:pt x="15566" y="51638"/>
                  </a:lnTo>
                  <a:lnTo>
                    <a:pt x="17901" y="49523"/>
                  </a:lnTo>
                  <a:close/>
                  <a:moveTo>
                    <a:pt x="3057" y="49523"/>
                  </a:moveTo>
                  <a:lnTo>
                    <a:pt x="5430" y="51651"/>
                  </a:lnTo>
                  <a:lnTo>
                    <a:pt x="2425" y="51651"/>
                  </a:lnTo>
                  <a:lnTo>
                    <a:pt x="3057" y="49523"/>
                  </a:lnTo>
                  <a:close/>
                  <a:moveTo>
                    <a:pt x="5327" y="51806"/>
                  </a:moveTo>
                  <a:lnTo>
                    <a:pt x="1754" y="53895"/>
                  </a:lnTo>
                  <a:lnTo>
                    <a:pt x="2373" y="51806"/>
                  </a:lnTo>
                  <a:close/>
                  <a:moveTo>
                    <a:pt x="18571" y="51806"/>
                  </a:moveTo>
                  <a:lnTo>
                    <a:pt x="19203" y="53895"/>
                  </a:lnTo>
                  <a:lnTo>
                    <a:pt x="15657" y="51806"/>
                  </a:lnTo>
                  <a:close/>
                  <a:moveTo>
                    <a:pt x="5533" y="51844"/>
                  </a:moveTo>
                  <a:lnTo>
                    <a:pt x="4965" y="53946"/>
                  </a:lnTo>
                  <a:lnTo>
                    <a:pt x="1960" y="53946"/>
                  </a:lnTo>
                  <a:lnTo>
                    <a:pt x="5533" y="51844"/>
                  </a:lnTo>
                  <a:close/>
                  <a:moveTo>
                    <a:pt x="15541" y="51896"/>
                  </a:moveTo>
                  <a:lnTo>
                    <a:pt x="19048" y="53972"/>
                  </a:lnTo>
                  <a:lnTo>
                    <a:pt x="16121" y="53972"/>
                  </a:lnTo>
                  <a:lnTo>
                    <a:pt x="15541" y="51896"/>
                  </a:lnTo>
                  <a:close/>
                  <a:moveTo>
                    <a:pt x="4927" y="54088"/>
                  </a:moveTo>
                  <a:lnTo>
                    <a:pt x="4333" y="56242"/>
                  </a:lnTo>
                  <a:lnTo>
                    <a:pt x="1857" y="54088"/>
                  </a:lnTo>
                  <a:close/>
                  <a:moveTo>
                    <a:pt x="1677" y="54127"/>
                  </a:moveTo>
                  <a:lnTo>
                    <a:pt x="4153" y="56281"/>
                  </a:lnTo>
                  <a:lnTo>
                    <a:pt x="1045" y="56281"/>
                  </a:lnTo>
                  <a:lnTo>
                    <a:pt x="1677" y="54127"/>
                  </a:lnTo>
                  <a:close/>
                  <a:moveTo>
                    <a:pt x="19036" y="54127"/>
                  </a:moveTo>
                  <a:lnTo>
                    <a:pt x="16779" y="56281"/>
                  </a:lnTo>
                  <a:lnTo>
                    <a:pt x="16173" y="54127"/>
                  </a:lnTo>
                  <a:close/>
                  <a:moveTo>
                    <a:pt x="19268" y="54127"/>
                  </a:moveTo>
                  <a:lnTo>
                    <a:pt x="19925" y="56345"/>
                  </a:lnTo>
                  <a:lnTo>
                    <a:pt x="16908" y="56345"/>
                  </a:lnTo>
                  <a:lnTo>
                    <a:pt x="19242" y="54127"/>
                  </a:lnTo>
                  <a:close/>
                  <a:moveTo>
                    <a:pt x="19964" y="56435"/>
                  </a:moveTo>
                  <a:lnTo>
                    <a:pt x="20712" y="58963"/>
                  </a:lnTo>
                  <a:lnTo>
                    <a:pt x="20712" y="58963"/>
                  </a:lnTo>
                  <a:lnTo>
                    <a:pt x="16933" y="56487"/>
                  </a:lnTo>
                  <a:lnTo>
                    <a:pt x="19964" y="56487"/>
                  </a:lnTo>
                  <a:lnTo>
                    <a:pt x="19964" y="56435"/>
                  </a:lnTo>
                  <a:close/>
                  <a:moveTo>
                    <a:pt x="4088" y="56423"/>
                  </a:moveTo>
                  <a:lnTo>
                    <a:pt x="207" y="59002"/>
                  </a:lnTo>
                  <a:lnTo>
                    <a:pt x="980" y="56423"/>
                  </a:lnTo>
                  <a:close/>
                  <a:moveTo>
                    <a:pt x="4269" y="56487"/>
                  </a:moveTo>
                  <a:lnTo>
                    <a:pt x="3560" y="59066"/>
                  </a:lnTo>
                  <a:lnTo>
                    <a:pt x="387" y="59066"/>
                  </a:lnTo>
                  <a:lnTo>
                    <a:pt x="4269" y="56487"/>
                  </a:lnTo>
                  <a:close/>
                  <a:moveTo>
                    <a:pt x="16869" y="56629"/>
                  </a:moveTo>
                  <a:lnTo>
                    <a:pt x="20596" y="59066"/>
                  </a:lnTo>
                  <a:lnTo>
                    <a:pt x="17540" y="59066"/>
                  </a:lnTo>
                  <a:lnTo>
                    <a:pt x="16869" y="56629"/>
                  </a:lnTo>
                  <a:close/>
                  <a:moveTo>
                    <a:pt x="10575" y="0"/>
                  </a:moveTo>
                  <a:lnTo>
                    <a:pt x="10575" y="3469"/>
                  </a:lnTo>
                  <a:lnTo>
                    <a:pt x="10227" y="3469"/>
                  </a:lnTo>
                  <a:lnTo>
                    <a:pt x="10227" y="6719"/>
                  </a:lnTo>
                  <a:lnTo>
                    <a:pt x="8963" y="6719"/>
                  </a:lnTo>
                  <a:lnTo>
                    <a:pt x="8963" y="7287"/>
                  </a:lnTo>
                  <a:lnTo>
                    <a:pt x="8564" y="7287"/>
                  </a:lnTo>
                  <a:lnTo>
                    <a:pt x="8564" y="8241"/>
                  </a:lnTo>
                  <a:lnTo>
                    <a:pt x="9273" y="8241"/>
                  </a:lnTo>
                  <a:lnTo>
                    <a:pt x="7996" y="27534"/>
                  </a:lnTo>
                  <a:lnTo>
                    <a:pt x="6526" y="27534"/>
                  </a:lnTo>
                  <a:lnTo>
                    <a:pt x="6526" y="28785"/>
                  </a:lnTo>
                  <a:lnTo>
                    <a:pt x="7880" y="28785"/>
                  </a:lnTo>
                  <a:lnTo>
                    <a:pt x="6616" y="40121"/>
                  </a:lnTo>
                  <a:lnTo>
                    <a:pt x="5172" y="40121"/>
                  </a:lnTo>
                  <a:lnTo>
                    <a:pt x="5172" y="41901"/>
                  </a:lnTo>
                  <a:lnTo>
                    <a:pt x="0" y="59208"/>
                  </a:lnTo>
                  <a:lnTo>
                    <a:pt x="3663" y="59208"/>
                  </a:lnTo>
                  <a:lnTo>
                    <a:pt x="3663" y="59169"/>
                  </a:lnTo>
                  <a:lnTo>
                    <a:pt x="3702" y="59169"/>
                  </a:lnTo>
                  <a:lnTo>
                    <a:pt x="6410" y="49213"/>
                  </a:lnTo>
                  <a:cubicBezTo>
                    <a:pt x="6965" y="47181"/>
                    <a:pt x="8736" y="46087"/>
                    <a:pt x="10522" y="46087"/>
                  </a:cubicBezTo>
                  <a:cubicBezTo>
                    <a:pt x="11932" y="46087"/>
                    <a:pt x="13350" y="46768"/>
                    <a:pt x="14186" y="48207"/>
                  </a:cubicBezTo>
                  <a:cubicBezTo>
                    <a:pt x="14367" y="48530"/>
                    <a:pt x="14522" y="48865"/>
                    <a:pt x="14612" y="49226"/>
                  </a:cubicBezTo>
                  <a:lnTo>
                    <a:pt x="16663" y="56500"/>
                  </a:lnTo>
                  <a:lnTo>
                    <a:pt x="17411" y="59182"/>
                  </a:lnTo>
                  <a:lnTo>
                    <a:pt x="17436" y="59182"/>
                  </a:lnTo>
                  <a:lnTo>
                    <a:pt x="17436" y="59221"/>
                  </a:lnTo>
                  <a:lnTo>
                    <a:pt x="20944" y="59221"/>
                  </a:lnTo>
                  <a:lnTo>
                    <a:pt x="15786" y="41953"/>
                  </a:lnTo>
                  <a:lnTo>
                    <a:pt x="15773" y="41901"/>
                  </a:lnTo>
                  <a:lnTo>
                    <a:pt x="15721" y="41901"/>
                  </a:lnTo>
                  <a:lnTo>
                    <a:pt x="15721" y="40121"/>
                  </a:lnTo>
                  <a:lnTo>
                    <a:pt x="14767" y="40121"/>
                  </a:lnTo>
                  <a:lnTo>
                    <a:pt x="13503" y="28798"/>
                  </a:lnTo>
                  <a:lnTo>
                    <a:pt x="14767" y="28798"/>
                  </a:lnTo>
                  <a:lnTo>
                    <a:pt x="14767" y="27534"/>
                  </a:lnTo>
                  <a:lnTo>
                    <a:pt x="13297" y="27534"/>
                  </a:lnTo>
                  <a:lnTo>
                    <a:pt x="12020" y="8241"/>
                  </a:lnTo>
                  <a:lnTo>
                    <a:pt x="12729" y="8241"/>
                  </a:lnTo>
                  <a:lnTo>
                    <a:pt x="12729" y="7287"/>
                  </a:lnTo>
                  <a:lnTo>
                    <a:pt x="12329" y="7287"/>
                  </a:lnTo>
                  <a:lnTo>
                    <a:pt x="12329" y="6719"/>
                  </a:lnTo>
                  <a:lnTo>
                    <a:pt x="11065" y="6719"/>
                  </a:lnTo>
                  <a:lnTo>
                    <a:pt x="11065" y="3469"/>
                  </a:lnTo>
                  <a:lnTo>
                    <a:pt x="10730" y="3469"/>
                  </a:lnTo>
                  <a:lnTo>
                    <a:pt x="107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38"/>
            <p:cNvGrpSpPr/>
            <p:nvPr/>
          </p:nvGrpSpPr>
          <p:grpSpPr>
            <a:xfrm flipH="1">
              <a:off x="416452" y="2673515"/>
              <a:ext cx="1804421" cy="3438647"/>
              <a:chOff x="1801581" y="3146453"/>
              <a:chExt cx="1529689" cy="2915096"/>
            </a:xfrm>
          </p:grpSpPr>
          <p:sp>
            <p:nvSpPr>
              <p:cNvPr id="309" name="Google Shape;309;p38"/>
              <p:cNvSpPr/>
              <p:nvPr/>
            </p:nvSpPr>
            <p:spPr>
              <a:xfrm>
                <a:off x="2551095" y="3959206"/>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8"/>
              <p:cNvSpPr/>
              <p:nvPr/>
            </p:nvSpPr>
            <p:spPr>
              <a:xfrm>
                <a:off x="2094602" y="3941696"/>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8"/>
              <p:cNvSpPr/>
              <p:nvPr/>
            </p:nvSpPr>
            <p:spPr>
              <a:xfrm>
                <a:off x="2760805" y="5985842"/>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8"/>
              <p:cNvSpPr/>
              <p:nvPr/>
            </p:nvSpPr>
            <p:spPr>
              <a:xfrm>
                <a:off x="2923458" y="5985842"/>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8"/>
              <p:cNvSpPr/>
              <p:nvPr/>
            </p:nvSpPr>
            <p:spPr>
              <a:xfrm>
                <a:off x="2566885" y="4540811"/>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8"/>
              <p:cNvSpPr/>
              <p:nvPr/>
            </p:nvSpPr>
            <p:spPr>
              <a:xfrm>
                <a:off x="2592505" y="4403740"/>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8"/>
              <p:cNvSpPr/>
              <p:nvPr/>
            </p:nvSpPr>
            <p:spPr>
              <a:xfrm>
                <a:off x="2790217" y="4821793"/>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8"/>
              <p:cNvSpPr/>
              <p:nvPr/>
            </p:nvSpPr>
            <p:spPr>
              <a:xfrm>
                <a:off x="2495575" y="3290911"/>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8"/>
              <p:cNvSpPr/>
              <p:nvPr/>
            </p:nvSpPr>
            <p:spPr>
              <a:xfrm>
                <a:off x="2847437" y="3362222"/>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8"/>
              <p:cNvSpPr/>
              <p:nvPr/>
            </p:nvSpPr>
            <p:spPr>
              <a:xfrm>
                <a:off x="2495575" y="3160837"/>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8"/>
              <p:cNvSpPr/>
              <p:nvPr/>
            </p:nvSpPr>
            <p:spPr>
              <a:xfrm>
                <a:off x="2768876" y="3146453"/>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8"/>
              <p:cNvSpPr/>
              <p:nvPr/>
            </p:nvSpPr>
            <p:spPr>
              <a:xfrm>
                <a:off x="2660416" y="3377602"/>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8"/>
              <p:cNvSpPr/>
              <p:nvPr/>
            </p:nvSpPr>
            <p:spPr>
              <a:xfrm>
                <a:off x="2741966" y="3481803"/>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8"/>
              <p:cNvSpPr/>
              <p:nvPr/>
            </p:nvSpPr>
            <p:spPr>
              <a:xfrm>
                <a:off x="2582695" y="3290911"/>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8"/>
              <p:cNvSpPr/>
              <p:nvPr/>
            </p:nvSpPr>
            <p:spPr>
              <a:xfrm>
                <a:off x="2561765" y="3550807"/>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8"/>
              <p:cNvSpPr/>
              <p:nvPr/>
            </p:nvSpPr>
            <p:spPr>
              <a:xfrm>
                <a:off x="2641674" y="3337657"/>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8"/>
              <p:cNvSpPr/>
              <p:nvPr/>
            </p:nvSpPr>
            <p:spPr>
              <a:xfrm>
                <a:off x="2761177" y="3651744"/>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8"/>
              <p:cNvSpPr/>
              <p:nvPr/>
            </p:nvSpPr>
            <p:spPr>
              <a:xfrm>
                <a:off x="2489165" y="3285127"/>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8"/>
              <p:cNvSpPr/>
              <p:nvPr/>
            </p:nvSpPr>
            <p:spPr>
              <a:xfrm>
                <a:off x="2954628" y="3554032"/>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8"/>
              <p:cNvSpPr/>
              <p:nvPr/>
            </p:nvSpPr>
            <p:spPr>
              <a:xfrm>
                <a:off x="3017340" y="3631166"/>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8"/>
              <p:cNvSpPr/>
              <p:nvPr/>
            </p:nvSpPr>
            <p:spPr>
              <a:xfrm>
                <a:off x="2974698" y="3690614"/>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8"/>
              <p:cNvSpPr/>
              <p:nvPr/>
            </p:nvSpPr>
            <p:spPr>
              <a:xfrm>
                <a:off x="2730006" y="3671189"/>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a:off x="2955058" y="3548071"/>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8"/>
              <p:cNvSpPr/>
              <p:nvPr/>
            </p:nvSpPr>
            <p:spPr>
              <a:xfrm>
                <a:off x="3006904" y="3625499"/>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8"/>
              <p:cNvSpPr/>
              <p:nvPr/>
            </p:nvSpPr>
            <p:spPr>
              <a:xfrm>
                <a:off x="2960608" y="3684615"/>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2722404" y="3665404"/>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8"/>
              <p:cNvSpPr/>
              <p:nvPr/>
            </p:nvSpPr>
            <p:spPr>
              <a:xfrm>
                <a:off x="2981108" y="3218331"/>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8"/>
              <p:cNvSpPr/>
              <p:nvPr/>
            </p:nvSpPr>
            <p:spPr>
              <a:xfrm>
                <a:off x="2930708" y="3468045"/>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a:off x="2921621" y="3461283"/>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8"/>
              <p:cNvSpPr/>
              <p:nvPr/>
            </p:nvSpPr>
            <p:spPr>
              <a:xfrm>
                <a:off x="2970848" y="3264392"/>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8"/>
              <p:cNvSpPr/>
              <p:nvPr/>
            </p:nvSpPr>
            <p:spPr>
              <a:xfrm>
                <a:off x="2084361" y="3869663"/>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8"/>
              <p:cNvSpPr/>
              <p:nvPr/>
            </p:nvSpPr>
            <p:spPr>
              <a:xfrm>
                <a:off x="2081879" y="3863448"/>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8"/>
              <p:cNvSpPr/>
              <p:nvPr/>
            </p:nvSpPr>
            <p:spPr>
              <a:xfrm>
                <a:off x="2950348" y="3234981"/>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8"/>
              <p:cNvSpPr/>
              <p:nvPr/>
            </p:nvSpPr>
            <p:spPr>
              <a:xfrm>
                <a:off x="2495575" y="3727765"/>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8"/>
              <p:cNvSpPr/>
              <p:nvPr/>
            </p:nvSpPr>
            <p:spPr>
              <a:xfrm>
                <a:off x="2154812" y="3887993"/>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8"/>
              <p:cNvSpPr/>
              <p:nvPr/>
            </p:nvSpPr>
            <p:spPr>
              <a:xfrm>
                <a:off x="1810200" y="3624854"/>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8"/>
              <p:cNvSpPr/>
              <p:nvPr/>
            </p:nvSpPr>
            <p:spPr>
              <a:xfrm>
                <a:off x="1810200" y="3670114"/>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8"/>
              <p:cNvSpPr/>
              <p:nvPr/>
            </p:nvSpPr>
            <p:spPr>
              <a:xfrm>
                <a:off x="2010901" y="3624854"/>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8"/>
              <p:cNvSpPr/>
              <p:nvPr/>
            </p:nvSpPr>
            <p:spPr>
              <a:xfrm>
                <a:off x="2116274" y="3620144"/>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8"/>
              <p:cNvSpPr/>
              <p:nvPr/>
            </p:nvSpPr>
            <p:spPr>
              <a:xfrm>
                <a:off x="1801581" y="3616411"/>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8"/>
              <p:cNvSpPr/>
              <p:nvPr/>
            </p:nvSpPr>
            <p:spPr>
              <a:xfrm>
                <a:off x="2098276" y="3957193"/>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8"/>
              <p:cNvSpPr/>
              <p:nvPr/>
            </p:nvSpPr>
            <p:spPr>
              <a:xfrm>
                <a:off x="2118463" y="3975485"/>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8"/>
              <p:cNvSpPr/>
              <p:nvPr/>
            </p:nvSpPr>
            <p:spPr>
              <a:xfrm>
                <a:off x="2149692" y="4038529"/>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8"/>
              <p:cNvSpPr/>
              <p:nvPr/>
            </p:nvSpPr>
            <p:spPr>
              <a:xfrm>
                <a:off x="2489165" y="3722371"/>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8"/>
              <p:cNvSpPr/>
              <p:nvPr/>
            </p:nvSpPr>
            <p:spPr>
              <a:xfrm>
                <a:off x="2986013" y="3931847"/>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8"/>
              <p:cNvSpPr/>
              <p:nvPr/>
            </p:nvSpPr>
            <p:spPr>
              <a:xfrm>
                <a:off x="2997758" y="4131728"/>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8"/>
              <p:cNvSpPr/>
              <p:nvPr/>
            </p:nvSpPr>
            <p:spPr>
              <a:xfrm>
                <a:off x="2582265" y="3947031"/>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8"/>
              <p:cNvSpPr/>
              <p:nvPr/>
            </p:nvSpPr>
            <p:spPr>
              <a:xfrm>
                <a:off x="2993478" y="4125865"/>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8"/>
              <p:cNvSpPr/>
              <p:nvPr/>
            </p:nvSpPr>
            <p:spPr>
              <a:xfrm>
                <a:off x="3149936" y="4811318"/>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8"/>
              <p:cNvSpPr/>
              <p:nvPr/>
            </p:nvSpPr>
            <p:spPr>
              <a:xfrm>
                <a:off x="3206335" y="4823278"/>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 name="Google Shape;359;p38"/>
            <p:cNvSpPr/>
            <p:nvPr/>
          </p:nvSpPr>
          <p:spPr>
            <a:xfrm>
              <a:off x="959200" y="364400"/>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8"/>
            <p:cNvSpPr/>
            <p:nvPr/>
          </p:nvSpPr>
          <p:spPr>
            <a:xfrm flipH="1">
              <a:off x="1539506" y="2194749"/>
              <a:ext cx="816496" cy="716849"/>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Bienvenue</a:t>
              </a:r>
              <a:endParaRPr>
                <a:solidFill>
                  <a:schemeClr val="dk2"/>
                </a:solidFill>
                <a:latin typeface="Big Shoulders Text"/>
                <a:ea typeface="Big Shoulders Text"/>
                <a:cs typeface="Big Shoulders Text"/>
                <a:sym typeface="Big Shoulders Text"/>
              </a:endParaRPr>
            </a:p>
          </p:txBody>
        </p:sp>
      </p:gr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a 2">
            <a:extLst>
              <a:ext uri="{FF2B5EF4-FFF2-40B4-BE49-F238E27FC236}">
                <a16:creationId xmlns:a16="http://schemas.microsoft.com/office/drawing/2014/main" id="{CA4AB466-C1E0-7C62-8974-631FB007FA72}"/>
              </a:ext>
            </a:extLst>
          </p:cNvPr>
          <p:cNvGraphicFramePr>
            <a:graphicFrameLocks noGrp="1"/>
          </p:cNvGraphicFramePr>
          <p:nvPr>
            <p:extLst>
              <p:ext uri="{D42A27DB-BD31-4B8C-83A1-F6EECF244321}">
                <p14:modId xmlns:p14="http://schemas.microsoft.com/office/powerpoint/2010/main" val="168381062"/>
              </p:ext>
            </p:extLst>
          </p:nvPr>
        </p:nvGraphicFramePr>
        <p:xfrm>
          <a:off x="2792479" y="1556436"/>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644968">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t>CHANT</a:t>
                      </a:r>
                      <a:r>
                        <a:rPr lang="fr-FR" dirty="0">
                          <a:solidFill>
                            <a:schemeClr val="tx2"/>
                          </a:solidFill>
                        </a:rPr>
                        <a:t>E</a:t>
                      </a:r>
                    </a:p>
                    <a:p>
                      <a:r>
                        <a:rPr lang="fr-FR" dirty="0"/>
                        <a:t>CHANT</a:t>
                      </a:r>
                      <a:r>
                        <a:rPr lang="fr-FR" dirty="0">
                          <a:solidFill>
                            <a:schemeClr val="tx2"/>
                          </a:solidFill>
                        </a:rPr>
                        <a:t>ES</a:t>
                      </a:r>
                    </a:p>
                    <a:p>
                      <a:r>
                        <a:rPr lang="fr-FR" dirty="0"/>
                        <a:t>CHANT</a:t>
                      </a:r>
                      <a:r>
                        <a:rPr lang="fr-FR" dirty="0">
                          <a:solidFill>
                            <a:schemeClr val="tx2"/>
                          </a:solidFill>
                        </a:rPr>
                        <a:t>E</a:t>
                      </a:r>
                    </a:p>
                    <a:p>
                      <a:r>
                        <a:rPr lang="fr-FR" dirty="0"/>
                        <a:t>CHANT</a:t>
                      </a:r>
                      <a:r>
                        <a:rPr lang="fr-FR" dirty="0">
                          <a:solidFill>
                            <a:schemeClr val="tx2"/>
                          </a:solidFill>
                        </a:rPr>
                        <a:t>ONS</a:t>
                      </a:r>
                    </a:p>
                    <a:p>
                      <a:r>
                        <a:rPr lang="fr-FR" dirty="0"/>
                        <a:t>CHANT</a:t>
                      </a:r>
                      <a:r>
                        <a:rPr lang="fr-FR" dirty="0">
                          <a:solidFill>
                            <a:schemeClr val="tx2"/>
                          </a:solidFill>
                        </a:rPr>
                        <a:t>EZ</a:t>
                      </a:r>
                    </a:p>
                    <a:p>
                      <a:r>
                        <a:rPr lang="fr-FR" dirty="0"/>
                        <a:t>CHANT</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4" name="Tabla 3">
            <a:extLst>
              <a:ext uri="{FF2B5EF4-FFF2-40B4-BE49-F238E27FC236}">
                <a16:creationId xmlns:a16="http://schemas.microsoft.com/office/drawing/2014/main" id="{4A8B4F05-DBE8-6E1F-8F5E-25D4C6E3283A}"/>
              </a:ext>
            </a:extLst>
          </p:cNvPr>
          <p:cNvGraphicFramePr>
            <a:graphicFrameLocks noGrp="1"/>
          </p:cNvGraphicFramePr>
          <p:nvPr>
            <p:extLst>
              <p:ext uri="{D42A27DB-BD31-4B8C-83A1-F6EECF244321}">
                <p14:modId xmlns:p14="http://schemas.microsoft.com/office/powerpoint/2010/main" val="615306832"/>
              </p:ext>
            </p:extLst>
          </p:nvPr>
        </p:nvGraphicFramePr>
        <p:xfrm>
          <a:off x="2805071" y="3464131"/>
          <a:ext cx="6096000" cy="1371600"/>
        </p:xfrm>
        <a:graphic>
          <a:graphicData uri="http://schemas.openxmlformats.org/drawingml/2006/table">
            <a:tbl>
              <a:tblPr firstRow="1" bandRow="1">
                <a:tableStyleId>{0E3FDE45-AF77-4B5C-9715-49D594BDF05E}</a:tableStyleId>
              </a:tblPr>
              <a:tblGrid>
                <a:gridCol w="3048000">
                  <a:extLst>
                    <a:ext uri="{9D8B030D-6E8A-4147-A177-3AD203B41FA5}">
                      <a16:colId xmlns:a16="http://schemas.microsoft.com/office/drawing/2014/main" val="673496190"/>
                    </a:ext>
                  </a:extLst>
                </a:gridCol>
                <a:gridCol w="3048000">
                  <a:extLst>
                    <a:ext uri="{9D8B030D-6E8A-4147-A177-3AD203B41FA5}">
                      <a16:colId xmlns:a16="http://schemas.microsoft.com/office/drawing/2014/main" val="2972506613"/>
                    </a:ext>
                  </a:extLst>
                </a:gridCol>
              </a:tblGrid>
              <a:tr h="37084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t>PARL</a:t>
                      </a:r>
                      <a:r>
                        <a:rPr lang="fr-FR" dirty="0">
                          <a:solidFill>
                            <a:schemeClr val="tx2"/>
                          </a:solidFill>
                        </a:rPr>
                        <a:t>E</a:t>
                      </a:r>
                    </a:p>
                    <a:p>
                      <a:r>
                        <a:rPr lang="fr-FR" dirty="0"/>
                        <a:t>PARL</a:t>
                      </a:r>
                      <a:r>
                        <a:rPr lang="fr-FR" dirty="0">
                          <a:solidFill>
                            <a:schemeClr val="tx2"/>
                          </a:solidFill>
                        </a:rPr>
                        <a:t>ES</a:t>
                      </a:r>
                    </a:p>
                    <a:p>
                      <a:r>
                        <a:rPr lang="fr-FR" dirty="0"/>
                        <a:t>PARL</a:t>
                      </a:r>
                      <a:r>
                        <a:rPr lang="fr-FR" dirty="0">
                          <a:solidFill>
                            <a:schemeClr val="tx2"/>
                          </a:solidFill>
                        </a:rPr>
                        <a:t>E</a:t>
                      </a:r>
                    </a:p>
                    <a:p>
                      <a:r>
                        <a:rPr lang="fr-FR" dirty="0"/>
                        <a:t>PARL</a:t>
                      </a:r>
                      <a:r>
                        <a:rPr lang="fr-FR" dirty="0">
                          <a:solidFill>
                            <a:schemeClr val="tx2"/>
                          </a:solidFill>
                        </a:rPr>
                        <a:t>ONS</a:t>
                      </a:r>
                    </a:p>
                    <a:p>
                      <a:r>
                        <a:rPr lang="fr-FR" dirty="0"/>
                        <a:t>PARL</a:t>
                      </a:r>
                      <a:r>
                        <a:rPr lang="fr-FR" dirty="0">
                          <a:solidFill>
                            <a:schemeClr val="tx2"/>
                          </a:solidFill>
                        </a:rPr>
                        <a:t>EZ</a:t>
                      </a:r>
                    </a:p>
                    <a:p>
                      <a:r>
                        <a:rPr lang="fr-FR" dirty="0"/>
                        <a:t>PARL</a:t>
                      </a:r>
                      <a:r>
                        <a:rPr lang="fr-FR" dirty="0">
                          <a:solidFill>
                            <a:schemeClr val="tx2"/>
                          </a:solidFill>
                        </a:rPr>
                        <a:t>ENT</a:t>
                      </a:r>
                    </a:p>
                  </a:txBody>
                  <a:tcPr/>
                </a:tc>
                <a:extLst>
                  <a:ext uri="{0D108BD9-81ED-4DB2-BD59-A6C34878D82A}">
                    <a16:rowId xmlns:a16="http://schemas.microsoft.com/office/drawing/2014/main" val="2914261066"/>
                  </a:ext>
                </a:extLst>
              </a:tr>
            </a:tbl>
          </a:graphicData>
        </a:graphic>
      </p:graphicFrame>
    </p:spTree>
    <p:extLst>
      <p:ext uri="{BB962C8B-B14F-4D97-AF65-F5344CB8AC3E}">
        <p14:creationId xmlns:p14="http://schemas.microsoft.com/office/powerpoint/2010/main" val="148690279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71"/>
        <p:cNvGrpSpPr/>
        <p:nvPr/>
      </p:nvGrpSpPr>
      <p:grpSpPr>
        <a:xfrm>
          <a:off x="0" y="0"/>
          <a:ext cx="0" cy="0"/>
          <a:chOff x="0" y="0"/>
          <a:chExt cx="0" cy="0"/>
        </a:xfrm>
      </p:grpSpPr>
      <p:sp>
        <p:nvSpPr>
          <p:cNvPr id="1372" name="Google Shape;1372;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Chronicle of French landscapes</a:t>
            </a:r>
            <a:endParaRPr/>
          </a:p>
        </p:txBody>
      </p:sp>
      <p:sp>
        <p:nvSpPr>
          <p:cNvPr id="1373" name="Google Shape;1373;p60"/>
          <p:cNvSpPr txBox="1"/>
          <p:nvPr/>
        </p:nvSpPr>
        <p:spPr>
          <a:xfrm>
            <a:off x="3694300" y="1146725"/>
            <a:ext cx="1755600" cy="500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12th century</a:t>
            </a:r>
            <a:endParaRPr sz="2200">
              <a:solidFill>
                <a:schemeClr val="lt2"/>
              </a:solidFill>
              <a:latin typeface="Big Shoulders Text Black"/>
              <a:ea typeface="Big Shoulders Text Black"/>
              <a:cs typeface="Big Shoulders Text Black"/>
              <a:sym typeface="Big Shoulders Text Black"/>
            </a:endParaRPr>
          </a:p>
        </p:txBody>
      </p:sp>
      <p:sp>
        <p:nvSpPr>
          <p:cNvPr id="1374" name="Google Shape;1374;p60"/>
          <p:cNvSpPr txBox="1"/>
          <p:nvPr/>
        </p:nvSpPr>
        <p:spPr>
          <a:xfrm>
            <a:off x="6316400" y="1582250"/>
            <a:ext cx="2114400" cy="322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Mercury is small</a:t>
            </a:r>
            <a:endParaRPr>
              <a:solidFill>
                <a:schemeClr val="dk1"/>
              </a:solidFill>
              <a:latin typeface="Archivo"/>
              <a:ea typeface="Archivo"/>
              <a:cs typeface="Archivo"/>
              <a:sym typeface="Archivo"/>
            </a:endParaRPr>
          </a:p>
        </p:txBody>
      </p:sp>
      <p:sp>
        <p:nvSpPr>
          <p:cNvPr id="1375" name="Google Shape;1375;p60"/>
          <p:cNvSpPr txBox="1"/>
          <p:nvPr/>
        </p:nvSpPr>
        <p:spPr>
          <a:xfrm>
            <a:off x="6316400" y="1202450"/>
            <a:ext cx="2114400" cy="379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Villages</a:t>
            </a:r>
            <a:endParaRPr sz="2200" b="1">
              <a:solidFill>
                <a:schemeClr val="dk1"/>
              </a:solidFill>
              <a:latin typeface="Big Shoulders Text"/>
              <a:ea typeface="Big Shoulders Text"/>
              <a:cs typeface="Big Shoulders Text"/>
              <a:sym typeface="Big Shoulders Text"/>
            </a:endParaRPr>
          </a:p>
        </p:txBody>
      </p:sp>
      <p:cxnSp>
        <p:nvCxnSpPr>
          <p:cNvPr id="1376" name="Google Shape;1376;p60"/>
          <p:cNvCxnSpPr>
            <a:stCxn id="1373" idx="2"/>
            <a:endCxn id="1377" idx="0"/>
          </p:cNvCxnSpPr>
          <p:nvPr/>
        </p:nvCxnSpPr>
        <p:spPr>
          <a:xfrm>
            <a:off x="4572100" y="1647125"/>
            <a:ext cx="0" cy="174600"/>
          </a:xfrm>
          <a:prstGeom prst="straightConnector1">
            <a:avLst/>
          </a:prstGeom>
          <a:noFill/>
          <a:ln w="19050" cap="flat" cmpd="sng">
            <a:solidFill>
              <a:schemeClr val="dk1"/>
            </a:solidFill>
            <a:prstDash val="solid"/>
            <a:round/>
            <a:headEnd type="none" w="med" len="med"/>
            <a:tailEnd type="none" w="med" len="med"/>
          </a:ln>
        </p:spPr>
      </p:cxnSp>
      <p:cxnSp>
        <p:nvCxnSpPr>
          <p:cNvPr id="1378" name="Google Shape;1378;p60"/>
          <p:cNvCxnSpPr>
            <a:stCxn id="1377" idx="2"/>
            <a:endCxn id="1379" idx="0"/>
          </p:cNvCxnSpPr>
          <p:nvPr/>
        </p:nvCxnSpPr>
        <p:spPr>
          <a:xfrm>
            <a:off x="4572100" y="2322050"/>
            <a:ext cx="0" cy="174600"/>
          </a:xfrm>
          <a:prstGeom prst="straightConnector1">
            <a:avLst/>
          </a:prstGeom>
          <a:noFill/>
          <a:ln w="19050" cap="flat" cmpd="sng">
            <a:solidFill>
              <a:schemeClr val="dk1"/>
            </a:solidFill>
            <a:prstDash val="solid"/>
            <a:round/>
            <a:headEnd type="none" w="med" len="med"/>
            <a:tailEnd type="none" w="med" len="med"/>
          </a:ln>
        </p:spPr>
      </p:cxnSp>
      <p:cxnSp>
        <p:nvCxnSpPr>
          <p:cNvPr id="1380" name="Google Shape;1380;p60"/>
          <p:cNvCxnSpPr>
            <a:stCxn id="1379" idx="2"/>
            <a:endCxn id="1381" idx="0"/>
          </p:cNvCxnSpPr>
          <p:nvPr/>
        </p:nvCxnSpPr>
        <p:spPr>
          <a:xfrm>
            <a:off x="4572100" y="2996975"/>
            <a:ext cx="0" cy="174600"/>
          </a:xfrm>
          <a:prstGeom prst="straightConnector1">
            <a:avLst/>
          </a:prstGeom>
          <a:noFill/>
          <a:ln w="19050" cap="flat" cmpd="sng">
            <a:solidFill>
              <a:schemeClr val="dk1"/>
            </a:solidFill>
            <a:prstDash val="solid"/>
            <a:round/>
            <a:headEnd type="none" w="med" len="med"/>
            <a:tailEnd type="none" w="med" len="med"/>
          </a:ln>
        </p:spPr>
      </p:cxnSp>
      <p:cxnSp>
        <p:nvCxnSpPr>
          <p:cNvPr id="1382" name="Google Shape;1382;p60"/>
          <p:cNvCxnSpPr>
            <a:stCxn id="1381" idx="2"/>
            <a:endCxn id="1383" idx="0"/>
          </p:cNvCxnSpPr>
          <p:nvPr/>
        </p:nvCxnSpPr>
        <p:spPr>
          <a:xfrm>
            <a:off x="4572100" y="3671900"/>
            <a:ext cx="0" cy="174600"/>
          </a:xfrm>
          <a:prstGeom prst="straightConnector1">
            <a:avLst/>
          </a:prstGeom>
          <a:noFill/>
          <a:ln w="19050" cap="flat" cmpd="sng">
            <a:solidFill>
              <a:schemeClr val="dk1"/>
            </a:solidFill>
            <a:prstDash val="solid"/>
            <a:round/>
            <a:headEnd type="none" w="med" len="med"/>
            <a:tailEnd type="none" w="med" len="med"/>
          </a:ln>
        </p:spPr>
      </p:cxnSp>
      <p:sp>
        <p:nvSpPr>
          <p:cNvPr id="1384" name="Google Shape;1384;p60"/>
          <p:cNvSpPr/>
          <p:nvPr/>
        </p:nvSpPr>
        <p:spPr>
          <a:xfrm>
            <a:off x="3200250" y="2713122"/>
            <a:ext cx="143700" cy="143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5800136" y="2000021"/>
            <a:ext cx="143700" cy="14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5800050" y="3349849"/>
            <a:ext cx="143700" cy="143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3200250" y="4060884"/>
            <a:ext cx="143700" cy="143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8" name="Google Shape;1388;p60"/>
          <p:cNvCxnSpPr>
            <a:stCxn id="1389" idx="0"/>
            <a:endCxn id="1373" idx="1"/>
          </p:cNvCxnSpPr>
          <p:nvPr/>
        </p:nvCxnSpPr>
        <p:spPr>
          <a:xfrm rot="10800000" flipH="1">
            <a:off x="3432925" y="1397011"/>
            <a:ext cx="261300" cy="2100"/>
          </a:xfrm>
          <a:prstGeom prst="straightConnector1">
            <a:avLst/>
          </a:prstGeom>
          <a:noFill/>
          <a:ln w="19050" cap="flat" cmpd="sng">
            <a:solidFill>
              <a:schemeClr val="dk1"/>
            </a:solidFill>
            <a:prstDash val="solid"/>
            <a:round/>
            <a:headEnd type="none" w="med" len="med"/>
            <a:tailEnd type="none" w="med" len="med"/>
          </a:ln>
        </p:spPr>
      </p:cxnSp>
      <p:cxnSp>
        <p:nvCxnSpPr>
          <p:cNvPr id="1390" name="Google Shape;1390;p60"/>
          <p:cNvCxnSpPr>
            <a:stCxn id="1391" idx="2"/>
            <a:endCxn id="1377" idx="3"/>
          </p:cNvCxnSpPr>
          <p:nvPr/>
        </p:nvCxnSpPr>
        <p:spPr>
          <a:xfrm rot="10800000">
            <a:off x="5449938" y="2071792"/>
            <a:ext cx="164100" cy="1200"/>
          </a:xfrm>
          <a:prstGeom prst="straightConnector1">
            <a:avLst/>
          </a:prstGeom>
          <a:noFill/>
          <a:ln w="19050" cap="flat" cmpd="sng">
            <a:solidFill>
              <a:schemeClr val="dk1"/>
            </a:solidFill>
            <a:prstDash val="solid"/>
            <a:round/>
            <a:headEnd type="none" w="med" len="med"/>
            <a:tailEnd type="none" w="med" len="med"/>
          </a:ln>
        </p:spPr>
      </p:cxnSp>
      <p:cxnSp>
        <p:nvCxnSpPr>
          <p:cNvPr id="1392" name="Google Shape;1392;p60"/>
          <p:cNvCxnSpPr>
            <a:stCxn id="1393" idx="2"/>
            <a:endCxn id="1381" idx="3"/>
          </p:cNvCxnSpPr>
          <p:nvPr/>
        </p:nvCxnSpPr>
        <p:spPr>
          <a:xfrm flipH="1">
            <a:off x="5449788" y="3420753"/>
            <a:ext cx="164400" cy="900"/>
          </a:xfrm>
          <a:prstGeom prst="straightConnector1">
            <a:avLst/>
          </a:prstGeom>
          <a:noFill/>
          <a:ln w="19050" cap="flat" cmpd="sng">
            <a:solidFill>
              <a:schemeClr val="dk1"/>
            </a:solidFill>
            <a:prstDash val="solid"/>
            <a:round/>
            <a:headEnd type="none" w="med" len="med"/>
            <a:tailEnd type="none" w="med" len="med"/>
          </a:ln>
        </p:spPr>
      </p:cxnSp>
      <p:cxnSp>
        <p:nvCxnSpPr>
          <p:cNvPr id="1394" name="Google Shape;1394;p60"/>
          <p:cNvCxnSpPr>
            <a:stCxn id="1379" idx="1"/>
            <a:endCxn id="1395" idx="0"/>
          </p:cNvCxnSpPr>
          <p:nvPr/>
        </p:nvCxnSpPr>
        <p:spPr>
          <a:xfrm rot="10800000">
            <a:off x="3433000" y="2746775"/>
            <a:ext cx="261300" cy="0"/>
          </a:xfrm>
          <a:prstGeom prst="straightConnector1">
            <a:avLst/>
          </a:prstGeom>
          <a:noFill/>
          <a:ln w="19050" cap="flat" cmpd="sng">
            <a:solidFill>
              <a:schemeClr val="dk1"/>
            </a:solidFill>
            <a:prstDash val="solid"/>
            <a:round/>
            <a:headEnd type="none" w="med" len="med"/>
            <a:tailEnd type="none" w="med" len="med"/>
          </a:ln>
        </p:spPr>
      </p:cxnSp>
      <p:cxnSp>
        <p:nvCxnSpPr>
          <p:cNvPr id="1396" name="Google Shape;1396;p60"/>
          <p:cNvCxnSpPr>
            <a:stCxn id="1397" idx="0"/>
            <a:endCxn id="1383" idx="1"/>
          </p:cNvCxnSpPr>
          <p:nvPr/>
        </p:nvCxnSpPr>
        <p:spPr>
          <a:xfrm>
            <a:off x="3433075" y="4094634"/>
            <a:ext cx="261300" cy="2100"/>
          </a:xfrm>
          <a:prstGeom prst="straightConnector1">
            <a:avLst/>
          </a:prstGeom>
          <a:noFill/>
          <a:ln w="19050" cap="flat" cmpd="sng">
            <a:solidFill>
              <a:schemeClr val="dk1"/>
            </a:solidFill>
            <a:prstDash val="solid"/>
            <a:round/>
            <a:headEnd type="none" w="med" len="med"/>
            <a:tailEnd type="none" w="med" len="med"/>
          </a:ln>
        </p:spPr>
      </p:cxnSp>
      <p:cxnSp>
        <p:nvCxnSpPr>
          <p:cNvPr id="1398" name="Google Shape;1398;p60"/>
          <p:cNvCxnSpPr>
            <a:stCxn id="1375" idx="1"/>
            <a:endCxn id="1373" idx="3"/>
          </p:cNvCxnSpPr>
          <p:nvPr/>
        </p:nvCxnSpPr>
        <p:spPr>
          <a:xfrm flipH="1">
            <a:off x="5450000" y="1392350"/>
            <a:ext cx="866400" cy="4500"/>
          </a:xfrm>
          <a:prstGeom prst="straightConnector1">
            <a:avLst/>
          </a:prstGeom>
          <a:noFill/>
          <a:ln w="19050" cap="flat" cmpd="sng">
            <a:solidFill>
              <a:schemeClr val="dk1"/>
            </a:solidFill>
            <a:prstDash val="solid"/>
            <a:round/>
            <a:headEnd type="none" w="med" len="med"/>
            <a:tailEnd type="none" w="med" len="med"/>
          </a:ln>
        </p:spPr>
      </p:cxnSp>
      <p:sp>
        <p:nvSpPr>
          <p:cNvPr id="1379" name="Google Shape;1379;p60"/>
          <p:cNvSpPr txBox="1"/>
          <p:nvPr/>
        </p:nvSpPr>
        <p:spPr>
          <a:xfrm>
            <a:off x="3694300" y="2496575"/>
            <a:ext cx="1755600" cy="500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19th century</a:t>
            </a:r>
            <a:endParaRPr sz="2200">
              <a:solidFill>
                <a:schemeClr val="lt2"/>
              </a:solidFill>
              <a:latin typeface="Big Shoulders Text Black"/>
              <a:ea typeface="Big Shoulders Text Black"/>
              <a:cs typeface="Big Shoulders Text Black"/>
              <a:sym typeface="Big Shoulders Text Black"/>
            </a:endParaRPr>
          </a:p>
        </p:txBody>
      </p:sp>
      <p:sp>
        <p:nvSpPr>
          <p:cNvPr id="1399" name="Google Shape;1399;p60"/>
          <p:cNvSpPr txBox="1"/>
          <p:nvPr/>
        </p:nvSpPr>
        <p:spPr>
          <a:xfrm>
            <a:off x="6316400" y="2931725"/>
            <a:ext cx="2114400" cy="322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We all live on Earth</a:t>
            </a:r>
            <a:endParaRPr>
              <a:solidFill>
                <a:schemeClr val="dk1"/>
              </a:solidFill>
              <a:latin typeface="Archivo"/>
              <a:ea typeface="Archivo"/>
              <a:cs typeface="Archivo"/>
              <a:sym typeface="Archivo"/>
            </a:endParaRPr>
          </a:p>
        </p:txBody>
      </p:sp>
      <p:sp>
        <p:nvSpPr>
          <p:cNvPr id="1400" name="Google Shape;1400;p60"/>
          <p:cNvSpPr txBox="1"/>
          <p:nvPr/>
        </p:nvSpPr>
        <p:spPr>
          <a:xfrm>
            <a:off x="6316400" y="2551925"/>
            <a:ext cx="2114400" cy="379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Art inspirations</a:t>
            </a:r>
            <a:endParaRPr sz="2200" b="1">
              <a:solidFill>
                <a:schemeClr val="dk1"/>
              </a:solidFill>
              <a:latin typeface="Big Shoulders Text"/>
              <a:ea typeface="Big Shoulders Text"/>
              <a:cs typeface="Big Shoulders Text"/>
              <a:sym typeface="Big Shoulders Text"/>
            </a:endParaRPr>
          </a:p>
        </p:txBody>
      </p:sp>
      <p:cxnSp>
        <p:nvCxnSpPr>
          <p:cNvPr id="1401" name="Google Shape;1401;p60"/>
          <p:cNvCxnSpPr>
            <a:stCxn id="1379" idx="3"/>
            <a:endCxn id="1400" idx="1"/>
          </p:cNvCxnSpPr>
          <p:nvPr/>
        </p:nvCxnSpPr>
        <p:spPr>
          <a:xfrm rot="10800000" flipH="1">
            <a:off x="5449900" y="2741975"/>
            <a:ext cx="866400" cy="4800"/>
          </a:xfrm>
          <a:prstGeom prst="straightConnector1">
            <a:avLst/>
          </a:prstGeom>
          <a:noFill/>
          <a:ln w="19050" cap="flat" cmpd="sng">
            <a:solidFill>
              <a:schemeClr val="dk1"/>
            </a:solidFill>
            <a:prstDash val="solid"/>
            <a:round/>
            <a:headEnd type="none" w="med" len="med"/>
            <a:tailEnd type="none" w="med" len="med"/>
          </a:ln>
        </p:spPr>
      </p:cxnSp>
      <p:sp>
        <p:nvSpPr>
          <p:cNvPr id="1383" name="Google Shape;1383;p60"/>
          <p:cNvSpPr txBox="1"/>
          <p:nvPr/>
        </p:nvSpPr>
        <p:spPr>
          <a:xfrm>
            <a:off x="3694300" y="3846425"/>
            <a:ext cx="1755600" cy="500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sz="2200">
                <a:solidFill>
                  <a:schemeClr val="lt2"/>
                </a:solidFill>
                <a:latin typeface="Big Shoulders Text Black"/>
                <a:ea typeface="Big Shoulders Text Black"/>
                <a:cs typeface="Big Shoulders Text Black"/>
                <a:sym typeface="Big Shoulders Text Black"/>
              </a:rPr>
              <a:t>21st century</a:t>
            </a:r>
            <a:endParaRPr sz="2200">
              <a:solidFill>
                <a:schemeClr val="lt2"/>
              </a:solidFill>
              <a:latin typeface="Big Shoulders Text Black"/>
              <a:ea typeface="Big Shoulders Text Black"/>
              <a:cs typeface="Big Shoulders Text Black"/>
              <a:sym typeface="Big Shoulders Text Black"/>
            </a:endParaRPr>
          </a:p>
        </p:txBody>
      </p:sp>
      <p:sp>
        <p:nvSpPr>
          <p:cNvPr id="1402" name="Google Shape;1402;p60"/>
          <p:cNvSpPr txBox="1"/>
          <p:nvPr/>
        </p:nvSpPr>
        <p:spPr>
          <a:xfrm>
            <a:off x="6316400" y="4281200"/>
            <a:ext cx="2114400" cy="322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Jupiter is a gas giant</a:t>
            </a:r>
            <a:endParaRPr>
              <a:solidFill>
                <a:schemeClr val="dk1"/>
              </a:solidFill>
              <a:latin typeface="Archivo"/>
              <a:ea typeface="Archivo"/>
              <a:cs typeface="Archivo"/>
              <a:sym typeface="Archivo"/>
            </a:endParaRPr>
          </a:p>
        </p:txBody>
      </p:sp>
      <p:sp>
        <p:nvSpPr>
          <p:cNvPr id="1403" name="Google Shape;1403;p60"/>
          <p:cNvSpPr txBox="1"/>
          <p:nvPr/>
        </p:nvSpPr>
        <p:spPr>
          <a:xfrm>
            <a:off x="6316400" y="3901400"/>
            <a:ext cx="2114400" cy="379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Eco-tourism</a:t>
            </a:r>
            <a:endParaRPr sz="2200" b="1">
              <a:solidFill>
                <a:schemeClr val="dk1"/>
              </a:solidFill>
              <a:latin typeface="Big Shoulders Text"/>
              <a:ea typeface="Big Shoulders Text"/>
              <a:cs typeface="Big Shoulders Text"/>
              <a:sym typeface="Big Shoulders Text"/>
            </a:endParaRPr>
          </a:p>
        </p:txBody>
      </p:sp>
      <p:cxnSp>
        <p:nvCxnSpPr>
          <p:cNvPr id="1404" name="Google Shape;1404;p60"/>
          <p:cNvCxnSpPr>
            <a:stCxn id="1383" idx="3"/>
            <a:endCxn id="1403" idx="1"/>
          </p:cNvCxnSpPr>
          <p:nvPr/>
        </p:nvCxnSpPr>
        <p:spPr>
          <a:xfrm rot="10800000" flipH="1">
            <a:off x="5449900" y="4091225"/>
            <a:ext cx="866400" cy="5400"/>
          </a:xfrm>
          <a:prstGeom prst="straightConnector1">
            <a:avLst/>
          </a:prstGeom>
          <a:noFill/>
          <a:ln w="19050" cap="flat" cmpd="sng">
            <a:solidFill>
              <a:schemeClr val="dk1"/>
            </a:solidFill>
            <a:prstDash val="solid"/>
            <a:round/>
            <a:headEnd type="none" w="med" len="med"/>
            <a:tailEnd type="none" w="med" len="med"/>
          </a:ln>
        </p:spPr>
      </p:cxnSp>
      <p:sp>
        <p:nvSpPr>
          <p:cNvPr id="1377" name="Google Shape;1377;p60"/>
          <p:cNvSpPr txBox="1"/>
          <p:nvPr/>
        </p:nvSpPr>
        <p:spPr>
          <a:xfrm>
            <a:off x="3694300" y="1821650"/>
            <a:ext cx="1755600" cy="500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17th century</a:t>
            </a:r>
            <a:endParaRPr sz="2200">
              <a:solidFill>
                <a:schemeClr val="lt2"/>
              </a:solidFill>
              <a:latin typeface="Big Shoulders Text Black"/>
              <a:ea typeface="Big Shoulders Text Black"/>
              <a:cs typeface="Big Shoulders Text Black"/>
              <a:sym typeface="Big Shoulders Text Black"/>
            </a:endParaRPr>
          </a:p>
        </p:txBody>
      </p:sp>
      <p:sp>
        <p:nvSpPr>
          <p:cNvPr id="1405" name="Google Shape;1405;p60"/>
          <p:cNvSpPr txBox="1"/>
          <p:nvPr/>
        </p:nvSpPr>
        <p:spPr>
          <a:xfrm>
            <a:off x="713375" y="2261225"/>
            <a:ext cx="1971300" cy="322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Archivo"/>
                <a:ea typeface="Archivo"/>
                <a:cs typeface="Archivo"/>
                <a:sym typeface="Archivo"/>
              </a:rPr>
              <a:t>Venus is a hot planet</a:t>
            </a:r>
            <a:endParaRPr>
              <a:solidFill>
                <a:schemeClr val="dk1"/>
              </a:solidFill>
              <a:latin typeface="Archivo"/>
              <a:ea typeface="Archivo"/>
              <a:cs typeface="Archivo"/>
              <a:sym typeface="Archivo"/>
            </a:endParaRPr>
          </a:p>
        </p:txBody>
      </p:sp>
      <p:sp>
        <p:nvSpPr>
          <p:cNvPr id="1406" name="Google Shape;1406;p60"/>
          <p:cNvSpPr txBox="1"/>
          <p:nvPr/>
        </p:nvSpPr>
        <p:spPr>
          <a:xfrm>
            <a:off x="713386" y="1881425"/>
            <a:ext cx="1971300" cy="3798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Palace gardens</a:t>
            </a:r>
            <a:endParaRPr sz="2200" b="1">
              <a:solidFill>
                <a:schemeClr val="dk1"/>
              </a:solidFill>
              <a:latin typeface="Big Shoulders Text"/>
              <a:ea typeface="Big Shoulders Text"/>
              <a:cs typeface="Big Shoulders Text"/>
              <a:sym typeface="Big Shoulders Text"/>
            </a:endParaRPr>
          </a:p>
        </p:txBody>
      </p:sp>
      <p:sp>
        <p:nvSpPr>
          <p:cNvPr id="1381" name="Google Shape;1381;p60"/>
          <p:cNvSpPr txBox="1"/>
          <p:nvPr/>
        </p:nvSpPr>
        <p:spPr>
          <a:xfrm>
            <a:off x="3694300" y="3171500"/>
            <a:ext cx="1755600" cy="5004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20th century</a:t>
            </a:r>
            <a:endParaRPr sz="2200">
              <a:solidFill>
                <a:schemeClr val="lt2"/>
              </a:solidFill>
              <a:latin typeface="Big Shoulders Text Black"/>
              <a:ea typeface="Big Shoulders Text Black"/>
              <a:cs typeface="Big Shoulders Text Black"/>
              <a:sym typeface="Big Shoulders Text Black"/>
            </a:endParaRPr>
          </a:p>
        </p:txBody>
      </p:sp>
      <p:sp>
        <p:nvSpPr>
          <p:cNvPr id="1407" name="Google Shape;1407;p60"/>
          <p:cNvSpPr txBox="1"/>
          <p:nvPr/>
        </p:nvSpPr>
        <p:spPr>
          <a:xfrm>
            <a:off x="713375" y="3611125"/>
            <a:ext cx="1971300" cy="322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Archivo"/>
                <a:ea typeface="Archivo"/>
                <a:cs typeface="Archivo"/>
                <a:sym typeface="Archivo"/>
              </a:rPr>
              <a:t>Mars is made of basalt</a:t>
            </a:r>
            <a:endParaRPr>
              <a:solidFill>
                <a:schemeClr val="dk1"/>
              </a:solidFill>
              <a:latin typeface="Archivo"/>
              <a:ea typeface="Archivo"/>
              <a:cs typeface="Archivo"/>
              <a:sym typeface="Archivo"/>
            </a:endParaRPr>
          </a:p>
        </p:txBody>
      </p:sp>
      <p:sp>
        <p:nvSpPr>
          <p:cNvPr id="1408" name="Google Shape;1408;p60"/>
          <p:cNvSpPr txBox="1"/>
          <p:nvPr/>
        </p:nvSpPr>
        <p:spPr>
          <a:xfrm>
            <a:off x="713386" y="3231325"/>
            <a:ext cx="1971300" cy="3798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Preservation</a:t>
            </a:r>
            <a:endParaRPr sz="2200" b="1">
              <a:solidFill>
                <a:schemeClr val="dk1"/>
              </a:solidFill>
              <a:latin typeface="Big Shoulders Text"/>
              <a:ea typeface="Big Shoulders Text"/>
              <a:cs typeface="Big Shoulders Text"/>
              <a:sym typeface="Big Shoulders Text"/>
            </a:endParaRPr>
          </a:p>
        </p:txBody>
      </p:sp>
      <p:cxnSp>
        <p:nvCxnSpPr>
          <p:cNvPr id="1409" name="Google Shape;1409;p60"/>
          <p:cNvCxnSpPr>
            <a:stCxn id="1377" idx="1"/>
            <a:endCxn id="1406" idx="3"/>
          </p:cNvCxnSpPr>
          <p:nvPr/>
        </p:nvCxnSpPr>
        <p:spPr>
          <a:xfrm rot="10800000">
            <a:off x="2684800" y="2071250"/>
            <a:ext cx="1009500" cy="600"/>
          </a:xfrm>
          <a:prstGeom prst="straightConnector1">
            <a:avLst/>
          </a:prstGeom>
          <a:noFill/>
          <a:ln w="19050" cap="flat" cmpd="sng">
            <a:solidFill>
              <a:schemeClr val="dk1"/>
            </a:solidFill>
            <a:prstDash val="solid"/>
            <a:round/>
            <a:headEnd type="none" w="med" len="med"/>
            <a:tailEnd type="none" w="med" len="med"/>
          </a:ln>
        </p:spPr>
      </p:cxnSp>
      <p:cxnSp>
        <p:nvCxnSpPr>
          <p:cNvPr id="1410" name="Google Shape;1410;p60"/>
          <p:cNvCxnSpPr>
            <a:stCxn id="1381" idx="1"/>
            <a:endCxn id="1408" idx="3"/>
          </p:cNvCxnSpPr>
          <p:nvPr/>
        </p:nvCxnSpPr>
        <p:spPr>
          <a:xfrm rot="10800000">
            <a:off x="2684800" y="3421100"/>
            <a:ext cx="1009500" cy="600"/>
          </a:xfrm>
          <a:prstGeom prst="straightConnector1">
            <a:avLst/>
          </a:prstGeom>
          <a:noFill/>
          <a:ln w="19050" cap="flat" cmpd="sng">
            <a:solidFill>
              <a:schemeClr val="dk1"/>
            </a:solidFill>
            <a:prstDash val="solid"/>
            <a:round/>
            <a:headEnd type="none" w="med" len="med"/>
            <a:tailEnd type="none" w="med" len="med"/>
          </a:ln>
        </p:spPr>
      </p:cxnSp>
      <p:grpSp>
        <p:nvGrpSpPr>
          <p:cNvPr id="1411" name="Google Shape;1411;p60"/>
          <p:cNvGrpSpPr/>
          <p:nvPr/>
        </p:nvGrpSpPr>
        <p:grpSpPr>
          <a:xfrm>
            <a:off x="2846425" y="1036561"/>
            <a:ext cx="586500" cy="801300"/>
            <a:chOff x="1722350" y="3281800"/>
            <a:chExt cx="586500" cy="801300"/>
          </a:xfrm>
        </p:grpSpPr>
        <p:sp>
          <p:nvSpPr>
            <p:cNvPr id="1389" name="Google Shape;1389;p60"/>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2" name="Google Shape;1412;p60"/>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413" name="Google Shape;1413;p60"/>
          <p:cNvGrpSpPr/>
          <p:nvPr/>
        </p:nvGrpSpPr>
        <p:grpSpPr>
          <a:xfrm>
            <a:off x="5614038" y="1710442"/>
            <a:ext cx="586500" cy="801300"/>
            <a:chOff x="1722350" y="3281800"/>
            <a:chExt cx="586500" cy="801300"/>
          </a:xfrm>
        </p:grpSpPr>
        <p:sp>
          <p:nvSpPr>
            <p:cNvPr id="1391" name="Google Shape;1391;p60"/>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4" name="Google Shape;1414;p60"/>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415" name="Google Shape;1415;p60"/>
          <p:cNvGrpSpPr/>
          <p:nvPr/>
        </p:nvGrpSpPr>
        <p:grpSpPr>
          <a:xfrm>
            <a:off x="2846425" y="2384322"/>
            <a:ext cx="586500" cy="801300"/>
            <a:chOff x="1722350" y="3281800"/>
            <a:chExt cx="586500" cy="801300"/>
          </a:xfrm>
        </p:grpSpPr>
        <p:sp>
          <p:nvSpPr>
            <p:cNvPr id="1395" name="Google Shape;1395;p60"/>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6" name="Google Shape;1416;p60"/>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417" name="Google Shape;1417;p60"/>
          <p:cNvGrpSpPr/>
          <p:nvPr/>
        </p:nvGrpSpPr>
        <p:grpSpPr>
          <a:xfrm>
            <a:off x="5614188" y="3058203"/>
            <a:ext cx="586500" cy="801300"/>
            <a:chOff x="1722350" y="3281800"/>
            <a:chExt cx="586500" cy="801300"/>
          </a:xfrm>
        </p:grpSpPr>
        <p:sp>
          <p:nvSpPr>
            <p:cNvPr id="1393" name="Google Shape;1393;p60"/>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8" name="Google Shape;1418;p60"/>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419" name="Google Shape;1419;p60"/>
          <p:cNvGrpSpPr/>
          <p:nvPr/>
        </p:nvGrpSpPr>
        <p:grpSpPr>
          <a:xfrm>
            <a:off x="2846575" y="3732084"/>
            <a:ext cx="586500" cy="801300"/>
            <a:chOff x="1722350" y="3281800"/>
            <a:chExt cx="586500" cy="801300"/>
          </a:xfrm>
        </p:grpSpPr>
        <p:sp>
          <p:nvSpPr>
            <p:cNvPr id="1397" name="Google Shape;1397;p60"/>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0" name="Google Shape;1420;p60"/>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421" name="Google Shape;1421;p60"/>
          <p:cNvGrpSpPr/>
          <p:nvPr/>
        </p:nvGrpSpPr>
        <p:grpSpPr>
          <a:xfrm>
            <a:off x="2987541" y="1261955"/>
            <a:ext cx="304566" cy="350501"/>
            <a:chOff x="3982553" y="1971730"/>
            <a:chExt cx="304566" cy="350501"/>
          </a:xfrm>
        </p:grpSpPr>
        <p:sp>
          <p:nvSpPr>
            <p:cNvPr id="1422" name="Google Shape;1422;p6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60"/>
          <p:cNvGrpSpPr/>
          <p:nvPr/>
        </p:nvGrpSpPr>
        <p:grpSpPr>
          <a:xfrm>
            <a:off x="5755031" y="1932841"/>
            <a:ext cx="304832" cy="356512"/>
            <a:chOff x="2236525" y="3353202"/>
            <a:chExt cx="304832" cy="356512"/>
          </a:xfrm>
        </p:grpSpPr>
        <p:sp>
          <p:nvSpPr>
            <p:cNvPr id="1425" name="Google Shape;1425;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 name="Google Shape;1428;p60"/>
          <p:cNvGrpSpPr/>
          <p:nvPr/>
        </p:nvGrpSpPr>
        <p:grpSpPr>
          <a:xfrm>
            <a:off x="2957475" y="2637270"/>
            <a:ext cx="364708" cy="295405"/>
            <a:chOff x="3967437" y="3837102"/>
            <a:chExt cx="364708" cy="295405"/>
          </a:xfrm>
        </p:grpSpPr>
        <p:sp>
          <p:nvSpPr>
            <p:cNvPr id="1429" name="Google Shape;1429;p6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60"/>
          <p:cNvGrpSpPr/>
          <p:nvPr/>
        </p:nvGrpSpPr>
        <p:grpSpPr>
          <a:xfrm>
            <a:off x="5721833" y="3273565"/>
            <a:ext cx="370930" cy="370549"/>
            <a:chOff x="2497275" y="2744159"/>
            <a:chExt cx="370930" cy="370549"/>
          </a:xfrm>
        </p:grpSpPr>
        <p:sp>
          <p:nvSpPr>
            <p:cNvPr id="1435" name="Google Shape;1435;p6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60"/>
          <p:cNvGrpSpPr/>
          <p:nvPr/>
        </p:nvGrpSpPr>
        <p:grpSpPr>
          <a:xfrm>
            <a:off x="2972362" y="3965782"/>
            <a:ext cx="334634" cy="333904"/>
            <a:chOff x="7429366" y="3223183"/>
            <a:chExt cx="334634" cy="333904"/>
          </a:xfrm>
        </p:grpSpPr>
        <p:sp>
          <p:nvSpPr>
            <p:cNvPr id="1442" name="Google Shape;1442;p6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47"/>
        <p:cNvGrpSpPr/>
        <p:nvPr/>
      </p:nvGrpSpPr>
      <p:grpSpPr>
        <a:xfrm>
          <a:off x="0" y="0"/>
          <a:ext cx="0" cy="0"/>
          <a:chOff x="0" y="0"/>
          <a:chExt cx="0" cy="0"/>
        </a:xfrm>
      </p:grpSpPr>
      <p:sp>
        <p:nvSpPr>
          <p:cNvPr id="1448" name="Google Shape;1448;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Exploring the splendors of France</a:t>
            </a:r>
            <a:endParaRPr/>
          </a:p>
        </p:txBody>
      </p:sp>
      <p:sp>
        <p:nvSpPr>
          <p:cNvPr id="1449" name="Google Shape;1449;p61"/>
          <p:cNvSpPr txBox="1"/>
          <p:nvPr/>
        </p:nvSpPr>
        <p:spPr>
          <a:xfrm>
            <a:off x="1371600" y="1560275"/>
            <a:ext cx="16818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Eiffel Tower</a:t>
            </a:r>
            <a:endParaRPr sz="2200" b="1">
              <a:solidFill>
                <a:schemeClr val="dk1"/>
              </a:solidFill>
              <a:latin typeface="Big Shoulders Text"/>
              <a:ea typeface="Big Shoulders Text"/>
              <a:cs typeface="Big Shoulders Text"/>
              <a:sym typeface="Big Shoulders Text"/>
            </a:endParaRPr>
          </a:p>
        </p:txBody>
      </p:sp>
      <p:sp>
        <p:nvSpPr>
          <p:cNvPr id="1450" name="Google Shape;1450;p61"/>
          <p:cNvSpPr txBox="1"/>
          <p:nvPr/>
        </p:nvSpPr>
        <p:spPr>
          <a:xfrm flipH="1">
            <a:off x="1371570" y="1849896"/>
            <a:ext cx="16815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Mercury is a very small planet</a:t>
            </a:r>
            <a:endParaRPr>
              <a:solidFill>
                <a:schemeClr val="dk1"/>
              </a:solidFill>
              <a:latin typeface="Archivo"/>
              <a:ea typeface="Archivo"/>
              <a:cs typeface="Archivo"/>
              <a:sym typeface="Archivo"/>
            </a:endParaRPr>
          </a:p>
        </p:txBody>
      </p:sp>
      <p:sp>
        <p:nvSpPr>
          <p:cNvPr id="1451" name="Google Shape;1451;p61"/>
          <p:cNvSpPr/>
          <p:nvPr/>
        </p:nvSpPr>
        <p:spPr>
          <a:xfrm>
            <a:off x="720000" y="15602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1</a:t>
            </a:r>
            <a:endParaRPr sz="2200">
              <a:solidFill>
                <a:schemeClr val="lt2"/>
              </a:solidFill>
              <a:latin typeface="Big Shoulders Text Black"/>
              <a:ea typeface="Big Shoulders Text Black"/>
              <a:cs typeface="Big Shoulders Text Black"/>
              <a:sym typeface="Big Shoulders Text Black"/>
            </a:endParaRPr>
          </a:p>
        </p:txBody>
      </p:sp>
      <p:sp>
        <p:nvSpPr>
          <p:cNvPr id="1452" name="Google Shape;1452;p61"/>
          <p:cNvSpPr txBox="1"/>
          <p:nvPr/>
        </p:nvSpPr>
        <p:spPr>
          <a:xfrm>
            <a:off x="1371600" y="3704698"/>
            <a:ext cx="16818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Provence</a:t>
            </a:r>
            <a:endParaRPr sz="2200" b="1">
              <a:solidFill>
                <a:schemeClr val="dk1"/>
              </a:solidFill>
              <a:latin typeface="Big Shoulders Text"/>
              <a:ea typeface="Big Shoulders Text"/>
              <a:cs typeface="Big Shoulders Text"/>
              <a:sym typeface="Big Shoulders Text"/>
            </a:endParaRPr>
          </a:p>
        </p:txBody>
      </p:sp>
      <p:sp>
        <p:nvSpPr>
          <p:cNvPr id="1453" name="Google Shape;1453;p61"/>
          <p:cNvSpPr txBox="1"/>
          <p:nvPr/>
        </p:nvSpPr>
        <p:spPr>
          <a:xfrm flipH="1">
            <a:off x="1371570" y="3994400"/>
            <a:ext cx="16815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Earth is the planet with life</a:t>
            </a:r>
            <a:endParaRPr>
              <a:solidFill>
                <a:schemeClr val="dk1"/>
              </a:solidFill>
              <a:latin typeface="Archivo"/>
              <a:ea typeface="Archivo"/>
              <a:cs typeface="Archivo"/>
              <a:sym typeface="Archivo"/>
            </a:endParaRPr>
          </a:p>
        </p:txBody>
      </p:sp>
      <p:sp>
        <p:nvSpPr>
          <p:cNvPr id="1454" name="Google Shape;1454;p61"/>
          <p:cNvSpPr/>
          <p:nvPr/>
        </p:nvSpPr>
        <p:spPr>
          <a:xfrm>
            <a:off x="720000" y="37045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3</a:t>
            </a:r>
            <a:endParaRPr sz="2200">
              <a:solidFill>
                <a:schemeClr val="lt2"/>
              </a:solidFill>
              <a:latin typeface="Big Shoulders Text Black"/>
              <a:ea typeface="Big Shoulders Text Black"/>
              <a:cs typeface="Big Shoulders Text Black"/>
              <a:sym typeface="Big Shoulders Text Black"/>
            </a:endParaRPr>
          </a:p>
        </p:txBody>
      </p:sp>
      <p:sp>
        <p:nvSpPr>
          <p:cNvPr id="1455" name="Google Shape;1455;p61"/>
          <p:cNvSpPr txBox="1"/>
          <p:nvPr/>
        </p:nvSpPr>
        <p:spPr>
          <a:xfrm>
            <a:off x="1371600" y="2632437"/>
            <a:ext cx="16818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The Alps</a:t>
            </a:r>
            <a:endParaRPr sz="2200" b="1">
              <a:solidFill>
                <a:schemeClr val="dk1"/>
              </a:solidFill>
              <a:latin typeface="Big Shoulders Text"/>
              <a:ea typeface="Big Shoulders Text"/>
              <a:cs typeface="Big Shoulders Text"/>
              <a:sym typeface="Big Shoulders Text"/>
            </a:endParaRPr>
          </a:p>
        </p:txBody>
      </p:sp>
      <p:sp>
        <p:nvSpPr>
          <p:cNvPr id="1456" name="Google Shape;1456;p61"/>
          <p:cNvSpPr txBox="1"/>
          <p:nvPr/>
        </p:nvSpPr>
        <p:spPr>
          <a:xfrm flipH="1">
            <a:off x="1371570" y="2922147"/>
            <a:ext cx="16815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Venus is hotter than Mercury</a:t>
            </a:r>
            <a:endParaRPr>
              <a:solidFill>
                <a:schemeClr val="dk1"/>
              </a:solidFill>
              <a:latin typeface="Archivo"/>
              <a:ea typeface="Archivo"/>
              <a:cs typeface="Archivo"/>
              <a:sym typeface="Archivo"/>
            </a:endParaRPr>
          </a:p>
        </p:txBody>
      </p:sp>
      <p:sp>
        <p:nvSpPr>
          <p:cNvPr id="1457" name="Google Shape;1457;p61"/>
          <p:cNvSpPr/>
          <p:nvPr/>
        </p:nvSpPr>
        <p:spPr>
          <a:xfrm>
            <a:off x="720000" y="263242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2</a:t>
            </a:r>
            <a:endParaRPr sz="2200">
              <a:solidFill>
                <a:schemeClr val="lt2"/>
              </a:solidFill>
              <a:latin typeface="Big Shoulders Text Black"/>
              <a:ea typeface="Big Shoulders Text Black"/>
              <a:cs typeface="Big Shoulders Text Black"/>
              <a:sym typeface="Big Shoulders Text Black"/>
            </a:endParaRPr>
          </a:p>
        </p:txBody>
      </p:sp>
      <p:sp>
        <p:nvSpPr>
          <p:cNvPr id="1458" name="Google Shape;1458;p61"/>
          <p:cNvSpPr txBox="1"/>
          <p:nvPr/>
        </p:nvSpPr>
        <p:spPr>
          <a:xfrm>
            <a:off x="4055637" y="1560275"/>
            <a:ext cx="16827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French Riviera</a:t>
            </a:r>
            <a:endParaRPr sz="2200" b="1">
              <a:solidFill>
                <a:schemeClr val="dk1"/>
              </a:solidFill>
              <a:latin typeface="Big Shoulders Text"/>
              <a:ea typeface="Big Shoulders Text"/>
              <a:cs typeface="Big Shoulders Text"/>
              <a:sym typeface="Big Shoulders Text"/>
            </a:endParaRPr>
          </a:p>
        </p:txBody>
      </p:sp>
      <p:sp>
        <p:nvSpPr>
          <p:cNvPr id="1459" name="Google Shape;1459;p61"/>
          <p:cNvSpPr txBox="1"/>
          <p:nvPr/>
        </p:nvSpPr>
        <p:spPr>
          <a:xfrm flipH="1">
            <a:off x="4056062" y="1849896"/>
            <a:ext cx="16824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Mars is full of iron oxide dust</a:t>
            </a:r>
            <a:endParaRPr>
              <a:solidFill>
                <a:schemeClr val="dk1"/>
              </a:solidFill>
              <a:latin typeface="Archivo"/>
              <a:ea typeface="Archivo"/>
              <a:cs typeface="Archivo"/>
              <a:sym typeface="Archivo"/>
            </a:endParaRPr>
          </a:p>
        </p:txBody>
      </p:sp>
      <p:sp>
        <p:nvSpPr>
          <p:cNvPr id="1460" name="Google Shape;1460;p61"/>
          <p:cNvSpPr/>
          <p:nvPr/>
        </p:nvSpPr>
        <p:spPr>
          <a:xfrm>
            <a:off x="3409212" y="15602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4</a:t>
            </a:r>
            <a:endParaRPr sz="2200">
              <a:solidFill>
                <a:schemeClr val="lt2"/>
              </a:solidFill>
              <a:latin typeface="Big Shoulders Text Black"/>
              <a:ea typeface="Big Shoulders Text Black"/>
              <a:cs typeface="Big Shoulders Text Black"/>
              <a:sym typeface="Big Shoulders Text Black"/>
            </a:endParaRPr>
          </a:p>
        </p:txBody>
      </p:sp>
      <p:sp>
        <p:nvSpPr>
          <p:cNvPr id="1461" name="Google Shape;1461;p61"/>
          <p:cNvSpPr txBox="1"/>
          <p:nvPr/>
        </p:nvSpPr>
        <p:spPr>
          <a:xfrm>
            <a:off x="4056255" y="3704698"/>
            <a:ext cx="16821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The Loire River</a:t>
            </a:r>
            <a:endParaRPr sz="2200" b="1">
              <a:solidFill>
                <a:schemeClr val="dk1"/>
              </a:solidFill>
              <a:latin typeface="Big Shoulders Text"/>
              <a:ea typeface="Big Shoulders Text"/>
              <a:cs typeface="Big Shoulders Text"/>
              <a:sym typeface="Big Shoulders Text"/>
            </a:endParaRPr>
          </a:p>
        </p:txBody>
      </p:sp>
      <p:sp>
        <p:nvSpPr>
          <p:cNvPr id="1462" name="Google Shape;1462;p61"/>
          <p:cNvSpPr txBox="1"/>
          <p:nvPr/>
        </p:nvSpPr>
        <p:spPr>
          <a:xfrm flipH="1">
            <a:off x="4056662" y="3994400"/>
            <a:ext cx="16818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Saturn is a gas giant with rings</a:t>
            </a:r>
            <a:endParaRPr>
              <a:solidFill>
                <a:schemeClr val="dk1"/>
              </a:solidFill>
              <a:latin typeface="Archivo"/>
              <a:ea typeface="Archivo"/>
              <a:cs typeface="Archivo"/>
              <a:sym typeface="Archivo"/>
            </a:endParaRPr>
          </a:p>
        </p:txBody>
      </p:sp>
      <p:sp>
        <p:nvSpPr>
          <p:cNvPr id="1463" name="Google Shape;1463;p61"/>
          <p:cNvSpPr/>
          <p:nvPr/>
        </p:nvSpPr>
        <p:spPr>
          <a:xfrm>
            <a:off x="3405543" y="37045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6</a:t>
            </a:r>
            <a:endParaRPr sz="2200">
              <a:solidFill>
                <a:schemeClr val="lt2"/>
              </a:solidFill>
              <a:latin typeface="Big Shoulders Text Black"/>
              <a:ea typeface="Big Shoulders Text Black"/>
              <a:cs typeface="Big Shoulders Text Black"/>
              <a:sym typeface="Big Shoulders Text Black"/>
            </a:endParaRPr>
          </a:p>
        </p:txBody>
      </p:sp>
      <p:sp>
        <p:nvSpPr>
          <p:cNvPr id="1464" name="Google Shape;1464;p61"/>
          <p:cNvSpPr txBox="1"/>
          <p:nvPr/>
        </p:nvSpPr>
        <p:spPr>
          <a:xfrm>
            <a:off x="4055946" y="2632437"/>
            <a:ext cx="16824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The Pyrenees</a:t>
            </a:r>
            <a:endParaRPr sz="2200" b="1">
              <a:solidFill>
                <a:schemeClr val="dk1"/>
              </a:solidFill>
              <a:latin typeface="Big Shoulders Text"/>
              <a:ea typeface="Big Shoulders Text"/>
              <a:cs typeface="Big Shoulders Text"/>
              <a:sym typeface="Big Shoulders Text"/>
            </a:endParaRPr>
          </a:p>
        </p:txBody>
      </p:sp>
      <p:sp>
        <p:nvSpPr>
          <p:cNvPr id="1465" name="Google Shape;1465;p61"/>
          <p:cNvSpPr txBox="1"/>
          <p:nvPr/>
        </p:nvSpPr>
        <p:spPr>
          <a:xfrm flipH="1">
            <a:off x="4056362" y="2922147"/>
            <a:ext cx="16821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Jupiter is a huge gas giant</a:t>
            </a:r>
            <a:endParaRPr>
              <a:solidFill>
                <a:schemeClr val="dk1"/>
              </a:solidFill>
              <a:latin typeface="Archivo"/>
              <a:ea typeface="Archivo"/>
              <a:cs typeface="Archivo"/>
              <a:sym typeface="Archivo"/>
            </a:endParaRPr>
          </a:p>
        </p:txBody>
      </p:sp>
      <p:sp>
        <p:nvSpPr>
          <p:cNvPr id="1466" name="Google Shape;1466;p61"/>
          <p:cNvSpPr/>
          <p:nvPr/>
        </p:nvSpPr>
        <p:spPr>
          <a:xfrm>
            <a:off x="3405543" y="263242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5</a:t>
            </a:r>
            <a:endParaRPr sz="2200">
              <a:solidFill>
                <a:schemeClr val="lt2"/>
              </a:solidFill>
              <a:latin typeface="Big Shoulders Text Black"/>
              <a:ea typeface="Big Shoulders Text Black"/>
              <a:cs typeface="Big Shoulders Text Black"/>
              <a:sym typeface="Big Shoulders Text Black"/>
            </a:endParaRPr>
          </a:p>
        </p:txBody>
      </p:sp>
      <p:sp>
        <p:nvSpPr>
          <p:cNvPr id="1467" name="Google Shape;1467;p61"/>
          <p:cNvSpPr txBox="1"/>
          <p:nvPr/>
        </p:nvSpPr>
        <p:spPr>
          <a:xfrm>
            <a:off x="6749275" y="1560275"/>
            <a:ext cx="16815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The Camargue</a:t>
            </a:r>
            <a:endParaRPr sz="2200" b="1">
              <a:solidFill>
                <a:schemeClr val="dk1"/>
              </a:solidFill>
              <a:latin typeface="Big Shoulders Text"/>
              <a:ea typeface="Big Shoulders Text"/>
              <a:cs typeface="Big Shoulders Text"/>
              <a:sym typeface="Big Shoulders Text"/>
            </a:endParaRPr>
          </a:p>
        </p:txBody>
      </p:sp>
      <p:sp>
        <p:nvSpPr>
          <p:cNvPr id="1468" name="Google Shape;1468;p61"/>
          <p:cNvSpPr txBox="1"/>
          <p:nvPr/>
        </p:nvSpPr>
        <p:spPr>
          <a:xfrm flipH="1">
            <a:off x="6749245" y="1849892"/>
            <a:ext cx="16812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Neptune is far away from us</a:t>
            </a:r>
            <a:endParaRPr>
              <a:solidFill>
                <a:schemeClr val="dk1"/>
              </a:solidFill>
              <a:latin typeface="Archivo"/>
              <a:ea typeface="Archivo"/>
              <a:cs typeface="Archivo"/>
              <a:sym typeface="Archivo"/>
            </a:endParaRPr>
          </a:p>
        </p:txBody>
      </p:sp>
      <p:sp>
        <p:nvSpPr>
          <p:cNvPr id="1469" name="Google Shape;1469;p61"/>
          <p:cNvSpPr/>
          <p:nvPr/>
        </p:nvSpPr>
        <p:spPr>
          <a:xfrm>
            <a:off x="6098424" y="15602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7</a:t>
            </a:r>
            <a:endParaRPr sz="2200">
              <a:solidFill>
                <a:schemeClr val="lt2"/>
              </a:solidFill>
              <a:latin typeface="Big Shoulders Text Black"/>
              <a:ea typeface="Big Shoulders Text Black"/>
              <a:cs typeface="Big Shoulders Text Black"/>
              <a:sym typeface="Big Shoulders Text Black"/>
            </a:endParaRPr>
          </a:p>
        </p:txBody>
      </p:sp>
      <p:sp>
        <p:nvSpPr>
          <p:cNvPr id="1470" name="Google Shape;1470;p61"/>
          <p:cNvSpPr txBox="1"/>
          <p:nvPr/>
        </p:nvSpPr>
        <p:spPr>
          <a:xfrm>
            <a:off x="6749275" y="3704674"/>
            <a:ext cx="16815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Mont Blanc</a:t>
            </a:r>
            <a:endParaRPr sz="2200" b="1">
              <a:solidFill>
                <a:schemeClr val="dk1"/>
              </a:solidFill>
              <a:latin typeface="Big Shoulders Text"/>
              <a:ea typeface="Big Shoulders Text"/>
              <a:cs typeface="Big Shoulders Text"/>
              <a:sym typeface="Big Shoulders Text"/>
            </a:endParaRPr>
          </a:p>
        </p:txBody>
      </p:sp>
      <p:sp>
        <p:nvSpPr>
          <p:cNvPr id="1471" name="Google Shape;1471;p61"/>
          <p:cNvSpPr txBox="1"/>
          <p:nvPr/>
        </p:nvSpPr>
        <p:spPr>
          <a:xfrm flipH="1">
            <a:off x="6749245" y="3994375"/>
            <a:ext cx="16812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The Moon is Earth’s satellite</a:t>
            </a:r>
            <a:endParaRPr>
              <a:solidFill>
                <a:schemeClr val="dk1"/>
              </a:solidFill>
              <a:latin typeface="Archivo"/>
              <a:ea typeface="Archivo"/>
              <a:cs typeface="Archivo"/>
              <a:sym typeface="Archivo"/>
            </a:endParaRPr>
          </a:p>
        </p:txBody>
      </p:sp>
      <p:sp>
        <p:nvSpPr>
          <p:cNvPr id="1472" name="Google Shape;1472;p61"/>
          <p:cNvSpPr/>
          <p:nvPr/>
        </p:nvSpPr>
        <p:spPr>
          <a:xfrm>
            <a:off x="6098424" y="370457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9</a:t>
            </a:r>
            <a:endParaRPr sz="2200">
              <a:solidFill>
                <a:schemeClr val="lt2"/>
              </a:solidFill>
              <a:latin typeface="Big Shoulders Text Black"/>
              <a:ea typeface="Big Shoulders Text Black"/>
              <a:cs typeface="Big Shoulders Text Black"/>
              <a:sym typeface="Big Shoulders Text Black"/>
            </a:endParaRPr>
          </a:p>
        </p:txBody>
      </p:sp>
      <p:sp>
        <p:nvSpPr>
          <p:cNvPr id="1473" name="Google Shape;1473;p61"/>
          <p:cNvSpPr txBox="1"/>
          <p:nvPr/>
        </p:nvSpPr>
        <p:spPr>
          <a:xfrm>
            <a:off x="6749275" y="2632425"/>
            <a:ext cx="16815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Corsica Island</a:t>
            </a:r>
            <a:endParaRPr sz="2200" b="1">
              <a:solidFill>
                <a:schemeClr val="dk1"/>
              </a:solidFill>
              <a:latin typeface="Big Shoulders Text"/>
              <a:ea typeface="Big Shoulders Text"/>
              <a:cs typeface="Big Shoulders Text"/>
              <a:sym typeface="Big Shoulders Text"/>
            </a:endParaRPr>
          </a:p>
        </p:txBody>
      </p:sp>
      <p:sp>
        <p:nvSpPr>
          <p:cNvPr id="1474" name="Google Shape;1474;p61"/>
          <p:cNvSpPr txBox="1"/>
          <p:nvPr/>
        </p:nvSpPr>
        <p:spPr>
          <a:xfrm flipH="1">
            <a:off x="6749245" y="2922132"/>
            <a:ext cx="1681200" cy="58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rchivo"/>
                <a:ea typeface="Archivo"/>
                <a:cs typeface="Archivo"/>
                <a:sym typeface="Archivo"/>
              </a:rPr>
              <a:t>The Sun is a huge and hot star</a:t>
            </a:r>
            <a:endParaRPr>
              <a:solidFill>
                <a:schemeClr val="dk1"/>
              </a:solidFill>
              <a:latin typeface="Archivo"/>
              <a:ea typeface="Archivo"/>
              <a:cs typeface="Archivo"/>
              <a:sym typeface="Archivo"/>
            </a:endParaRPr>
          </a:p>
        </p:txBody>
      </p:sp>
      <p:sp>
        <p:nvSpPr>
          <p:cNvPr id="1475" name="Google Shape;1475;p61"/>
          <p:cNvSpPr/>
          <p:nvPr/>
        </p:nvSpPr>
        <p:spPr>
          <a:xfrm>
            <a:off x="6098424" y="2632425"/>
            <a:ext cx="513600" cy="5805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200">
                <a:solidFill>
                  <a:schemeClr val="lt2"/>
                </a:solidFill>
                <a:latin typeface="Big Shoulders Text Black"/>
                <a:ea typeface="Big Shoulders Text Black"/>
                <a:cs typeface="Big Shoulders Text Black"/>
                <a:sym typeface="Big Shoulders Text Black"/>
              </a:rPr>
              <a:t>8</a:t>
            </a:r>
            <a:endParaRPr sz="2200">
              <a:solidFill>
                <a:schemeClr val="lt2"/>
              </a:solidFill>
              <a:latin typeface="Big Shoulders Text Black"/>
              <a:ea typeface="Big Shoulders Text Black"/>
              <a:cs typeface="Big Shoulders Text Black"/>
              <a:sym typeface="Big Shoulders Text Black"/>
            </a:endParaRPr>
          </a:p>
        </p:txBody>
      </p:sp>
      <p:cxnSp>
        <p:nvCxnSpPr>
          <p:cNvPr id="1476" name="Google Shape;1476;p61"/>
          <p:cNvCxnSpPr>
            <a:stCxn id="1451" idx="1"/>
            <a:endCxn id="1457" idx="3"/>
          </p:cNvCxnSpPr>
          <p:nvPr/>
        </p:nvCxnSpPr>
        <p:spPr>
          <a:xfrm>
            <a:off x="976800" y="2140775"/>
            <a:ext cx="0" cy="491700"/>
          </a:xfrm>
          <a:prstGeom prst="straightConnector1">
            <a:avLst/>
          </a:prstGeom>
          <a:noFill/>
          <a:ln w="19050" cap="flat" cmpd="sng">
            <a:solidFill>
              <a:schemeClr val="dk1"/>
            </a:solidFill>
            <a:prstDash val="solid"/>
            <a:round/>
            <a:headEnd type="none" w="med" len="med"/>
            <a:tailEnd type="none" w="med" len="med"/>
          </a:ln>
        </p:spPr>
      </p:cxnSp>
      <p:cxnSp>
        <p:nvCxnSpPr>
          <p:cNvPr id="1477" name="Google Shape;1477;p61"/>
          <p:cNvCxnSpPr>
            <a:stCxn id="1457" idx="1"/>
            <a:endCxn id="1454" idx="3"/>
          </p:cNvCxnSpPr>
          <p:nvPr/>
        </p:nvCxnSpPr>
        <p:spPr>
          <a:xfrm>
            <a:off x="976800" y="3212925"/>
            <a:ext cx="0" cy="491700"/>
          </a:xfrm>
          <a:prstGeom prst="straightConnector1">
            <a:avLst/>
          </a:prstGeom>
          <a:noFill/>
          <a:ln w="19050" cap="flat" cmpd="sng">
            <a:solidFill>
              <a:schemeClr val="dk1"/>
            </a:solidFill>
            <a:prstDash val="solid"/>
            <a:round/>
            <a:headEnd type="none" w="med" len="med"/>
            <a:tailEnd type="none" w="med" len="med"/>
          </a:ln>
        </p:spPr>
      </p:cxnSp>
      <p:cxnSp>
        <p:nvCxnSpPr>
          <p:cNvPr id="1478" name="Google Shape;1478;p61"/>
          <p:cNvCxnSpPr>
            <a:stCxn id="1452" idx="3"/>
            <a:endCxn id="1460" idx="2"/>
          </p:cNvCxnSpPr>
          <p:nvPr/>
        </p:nvCxnSpPr>
        <p:spPr>
          <a:xfrm rot="10800000" flipH="1">
            <a:off x="3053400" y="1850398"/>
            <a:ext cx="355800" cy="2051100"/>
          </a:xfrm>
          <a:prstGeom prst="bentConnector3">
            <a:avLst>
              <a:gd name="adj1" fmla="val 50001"/>
            </a:avLst>
          </a:prstGeom>
          <a:noFill/>
          <a:ln w="19050" cap="flat" cmpd="sng">
            <a:solidFill>
              <a:schemeClr val="dk1"/>
            </a:solidFill>
            <a:prstDash val="solid"/>
            <a:round/>
            <a:headEnd type="none" w="med" len="med"/>
            <a:tailEnd type="none" w="med" len="med"/>
          </a:ln>
        </p:spPr>
      </p:cxnSp>
      <p:cxnSp>
        <p:nvCxnSpPr>
          <p:cNvPr id="1479" name="Google Shape;1479;p61"/>
          <p:cNvCxnSpPr>
            <a:stCxn id="1460" idx="1"/>
            <a:endCxn id="1466" idx="3"/>
          </p:cNvCxnSpPr>
          <p:nvPr/>
        </p:nvCxnSpPr>
        <p:spPr>
          <a:xfrm flipH="1">
            <a:off x="3662412" y="2140775"/>
            <a:ext cx="3600" cy="491700"/>
          </a:xfrm>
          <a:prstGeom prst="straightConnector1">
            <a:avLst/>
          </a:prstGeom>
          <a:noFill/>
          <a:ln w="19050" cap="flat" cmpd="sng">
            <a:solidFill>
              <a:schemeClr val="dk1"/>
            </a:solidFill>
            <a:prstDash val="solid"/>
            <a:round/>
            <a:headEnd type="none" w="med" len="med"/>
            <a:tailEnd type="none" w="med" len="med"/>
          </a:ln>
        </p:spPr>
      </p:cxnSp>
      <p:cxnSp>
        <p:nvCxnSpPr>
          <p:cNvPr id="1480" name="Google Shape;1480;p61"/>
          <p:cNvCxnSpPr>
            <a:stCxn id="1466" idx="1"/>
            <a:endCxn id="1463" idx="3"/>
          </p:cNvCxnSpPr>
          <p:nvPr/>
        </p:nvCxnSpPr>
        <p:spPr>
          <a:xfrm>
            <a:off x="3662343" y="3212925"/>
            <a:ext cx="0" cy="491700"/>
          </a:xfrm>
          <a:prstGeom prst="straightConnector1">
            <a:avLst/>
          </a:prstGeom>
          <a:noFill/>
          <a:ln w="19050" cap="flat" cmpd="sng">
            <a:solidFill>
              <a:schemeClr val="dk1"/>
            </a:solidFill>
            <a:prstDash val="solid"/>
            <a:round/>
            <a:headEnd type="none" w="med" len="med"/>
            <a:tailEnd type="none" w="med" len="med"/>
          </a:ln>
        </p:spPr>
      </p:cxnSp>
      <p:cxnSp>
        <p:nvCxnSpPr>
          <p:cNvPr id="1481" name="Google Shape;1481;p61"/>
          <p:cNvCxnSpPr>
            <a:stCxn id="1461" idx="3"/>
            <a:endCxn id="1469" idx="2"/>
          </p:cNvCxnSpPr>
          <p:nvPr/>
        </p:nvCxnSpPr>
        <p:spPr>
          <a:xfrm rot="10800000" flipH="1">
            <a:off x="5738355" y="1850398"/>
            <a:ext cx="360000" cy="2051100"/>
          </a:xfrm>
          <a:prstGeom prst="bentConnector3">
            <a:avLst>
              <a:gd name="adj1" fmla="val 50009"/>
            </a:avLst>
          </a:prstGeom>
          <a:noFill/>
          <a:ln w="19050" cap="flat" cmpd="sng">
            <a:solidFill>
              <a:schemeClr val="dk1"/>
            </a:solidFill>
            <a:prstDash val="solid"/>
            <a:round/>
            <a:headEnd type="none" w="med" len="med"/>
            <a:tailEnd type="none" w="med" len="med"/>
          </a:ln>
        </p:spPr>
      </p:cxnSp>
      <p:cxnSp>
        <p:nvCxnSpPr>
          <p:cNvPr id="1482" name="Google Shape;1482;p61"/>
          <p:cNvCxnSpPr>
            <a:stCxn id="1469" idx="1"/>
            <a:endCxn id="1475" idx="3"/>
          </p:cNvCxnSpPr>
          <p:nvPr/>
        </p:nvCxnSpPr>
        <p:spPr>
          <a:xfrm>
            <a:off x="6355224" y="2140775"/>
            <a:ext cx="0" cy="491700"/>
          </a:xfrm>
          <a:prstGeom prst="straightConnector1">
            <a:avLst/>
          </a:prstGeom>
          <a:noFill/>
          <a:ln w="19050" cap="flat" cmpd="sng">
            <a:solidFill>
              <a:schemeClr val="dk1"/>
            </a:solidFill>
            <a:prstDash val="solid"/>
            <a:round/>
            <a:headEnd type="none" w="med" len="med"/>
            <a:tailEnd type="none" w="med" len="med"/>
          </a:ln>
        </p:spPr>
      </p:cxnSp>
      <p:cxnSp>
        <p:nvCxnSpPr>
          <p:cNvPr id="1483" name="Google Shape;1483;p61"/>
          <p:cNvCxnSpPr>
            <a:stCxn id="1475" idx="1"/>
            <a:endCxn id="1472" idx="3"/>
          </p:cNvCxnSpPr>
          <p:nvPr/>
        </p:nvCxnSpPr>
        <p:spPr>
          <a:xfrm>
            <a:off x="6355224" y="3212925"/>
            <a:ext cx="0" cy="491700"/>
          </a:xfrm>
          <a:prstGeom prst="straightConnector1">
            <a:avLst/>
          </a:prstGeom>
          <a:noFill/>
          <a:ln w="19050" cap="flat" cmpd="sng">
            <a:solidFill>
              <a:schemeClr val="dk1"/>
            </a:solidFill>
            <a:prstDash val="solid"/>
            <a:round/>
            <a:headEnd type="none" w="med" len="med"/>
            <a:tailEnd type="none" w="med" len="med"/>
          </a:ln>
        </p:spPr>
      </p:cxnSp>
      <p:sp>
        <p:nvSpPr>
          <p:cNvPr id="1484" name="Google Shape;1484;p61"/>
          <p:cNvSpPr txBox="1"/>
          <p:nvPr/>
        </p:nvSpPr>
        <p:spPr>
          <a:xfrm>
            <a:off x="1516675" y="1140975"/>
            <a:ext cx="4221900" cy="39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Main destinations</a:t>
            </a:r>
            <a:endParaRPr sz="2200" b="1">
              <a:solidFill>
                <a:schemeClr val="dk1"/>
              </a:solidFill>
              <a:latin typeface="Big Shoulders Text"/>
              <a:ea typeface="Big Shoulders Text"/>
              <a:cs typeface="Big Shoulders Text"/>
              <a:sym typeface="Big Shoulders Text"/>
            </a:endParaRPr>
          </a:p>
        </p:txBody>
      </p:sp>
      <p:cxnSp>
        <p:nvCxnSpPr>
          <p:cNvPr id="1485" name="Google Shape;1485;p61"/>
          <p:cNvCxnSpPr>
            <a:stCxn id="1484" idx="1"/>
            <a:endCxn id="1451" idx="3"/>
          </p:cNvCxnSpPr>
          <p:nvPr/>
        </p:nvCxnSpPr>
        <p:spPr>
          <a:xfrm flipH="1">
            <a:off x="976675" y="1337775"/>
            <a:ext cx="540000" cy="222600"/>
          </a:xfrm>
          <a:prstGeom prst="bentConnector2">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89"/>
        <p:cNvGrpSpPr/>
        <p:nvPr/>
      </p:nvGrpSpPr>
      <p:grpSpPr>
        <a:xfrm>
          <a:off x="0" y="0"/>
          <a:ext cx="0" cy="0"/>
          <a:chOff x="0" y="0"/>
          <a:chExt cx="0" cy="0"/>
        </a:xfrm>
      </p:grpSpPr>
      <p:sp>
        <p:nvSpPr>
          <p:cNvPr id="1490" name="Google Shape;1490;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tables to represent data</a:t>
            </a:r>
            <a:endParaRPr/>
          </a:p>
        </p:txBody>
      </p:sp>
      <p:graphicFrame>
        <p:nvGraphicFramePr>
          <p:cNvPr id="1491" name="Google Shape;1491;p62"/>
          <p:cNvGraphicFramePr/>
          <p:nvPr/>
        </p:nvGraphicFramePr>
        <p:xfrm>
          <a:off x="723034" y="1187375"/>
          <a:ext cx="3000000" cy="3000000"/>
        </p:xfrm>
        <a:graphic>
          <a:graphicData uri="http://schemas.openxmlformats.org/drawingml/2006/table">
            <a:tbl>
              <a:tblPr>
                <a:noFill/>
                <a:tableStyleId>{07CBB4E0-268B-46C6-AA15-2192DA15D892}</a:tableStyleId>
              </a:tblPr>
              <a:tblGrid>
                <a:gridCol w="1281825">
                  <a:extLst>
                    <a:ext uri="{9D8B030D-6E8A-4147-A177-3AD203B41FA5}">
                      <a16:colId xmlns:a16="http://schemas.microsoft.com/office/drawing/2014/main" val="20000"/>
                    </a:ext>
                  </a:extLst>
                </a:gridCol>
                <a:gridCol w="1285225">
                  <a:extLst>
                    <a:ext uri="{9D8B030D-6E8A-4147-A177-3AD203B41FA5}">
                      <a16:colId xmlns:a16="http://schemas.microsoft.com/office/drawing/2014/main" val="20001"/>
                    </a:ext>
                  </a:extLst>
                </a:gridCol>
                <a:gridCol w="1285225">
                  <a:extLst>
                    <a:ext uri="{9D8B030D-6E8A-4147-A177-3AD203B41FA5}">
                      <a16:colId xmlns:a16="http://schemas.microsoft.com/office/drawing/2014/main" val="20002"/>
                    </a:ext>
                  </a:extLst>
                </a:gridCol>
                <a:gridCol w="1285225">
                  <a:extLst>
                    <a:ext uri="{9D8B030D-6E8A-4147-A177-3AD203B41FA5}">
                      <a16:colId xmlns:a16="http://schemas.microsoft.com/office/drawing/2014/main" val="20003"/>
                    </a:ext>
                  </a:extLst>
                </a:gridCol>
                <a:gridCol w="1285225">
                  <a:extLst>
                    <a:ext uri="{9D8B030D-6E8A-4147-A177-3AD203B41FA5}">
                      <a16:colId xmlns:a16="http://schemas.microsoft.com/office/drawing/2014/main" val="20004"/>
                    </a:ext>
                  </a:extLst>
                </a:gridCol>
                <a:gridCol w="1285225">
                  <a:extLst>
                    <a:ext uri="{9D8B030D-6E8A-4147-A177-3AD203B41FA5}">
                      <a16:colId xmlns:a16="http://schemas.microsoft.com/office/drawing/2014/main" val="20005"/>
                    </a:ext>
                  </a:extLst>
                </a:gridCol>
              </a:tblGrid>
              <a:tr h="589575">
                <a:tc>
                  <a:txBody>
                    <a:bodyPr/>
                    <a:lstStyle/>
                    <a:p>
                      <a:pPr marL="0" lvl="0" indent="0" algn="ctr" rtl="0">
                        <a:lnSpc>
                          <a:spcPct val="115000"/>
                        </a:lnSpc>
                        <a:spcBef>
                          <a:spcPts val="0"/>
                        </a:spcBef>
                        <a:spcAft>
                          <a:spcPts val="0"/>
                        </a:spcAft>
                        <a:buNone/>
                      </a:pPr>
                      <a:endParaRPr sz="1800">
                        <a:solidFill>
                          <a:srgbClr val="026D42"/>
                        </a:solidFill>
                        <a:latin typeface="Yusei Magic"/>
                        <a:ea typeface="Yusei Magic"/>
                        <a:cs typeface="Yusei Magic"/>
                        <a:sym typeface="Yusei Magic"/>
                      </a:endParaRPr>
                    </a:p>
                  </a:txBody>
                  <a:tcPr marL="91425" marR="91425" marT="0" marB="0"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Mon</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Tue</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Wed</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Thu</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Fri</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09:00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Geography</a:t>
                      </a: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10:00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French</a:t>
                      </a: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11:00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12:00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gridSpan="5">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Break</a:t>
                      </a: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04"/>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13:00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58425">
                <a:tc>
                  <a:txBody>
                    <a:bodyPr/>
                    <a:lstStyle/>
                    <a:p>
                      <a:pPr marL="0" lvl="0" indent="0" algn="ctr" rtl="0">
                        <a:lnSpc>
                          <a:spcPct val="115000"/>
                        </a:lnSpc>
                        <a:spcBef>
                          <a:spcPts val="0"/>
                        </a:spcBef>
                        <a:spcAft>
                          <a:spcPts val="0"/>
                        </a:spcAft>
                        <a:buNone/>
                      </a:pPr>
                      <a:r>
                        <a:rPr lang="en" sz="1800">
                          <a:solidFill>
                            <a:schemeClr val="lt2"/>
                          </a:solidFill>
                          <a:latin typeface="Big Shoulders Text Black"/>
                          <a:ea typeface="Big Shoulders Text Black"/>
                          <a:cs typeface="Big Shoulders Text Black"/>
                          <a:sym typeface="Big Shoulders Text Black"/>
                        </a:rPr>
                        <a:t>14:00</a:t>
                      </a:r>
                      <a:endParaRPr sz="1800">
                        <a:solidFill>
                          <a:schemeClr val="lt2"/>
                        </a:solidFill>
                        <a:latin typeface="Big Shoulders Text Black"/>
                        <a:ea typeface="Big Shoulders Text Black"/>
                        <a:cs typeface="Big Shoulders Text Black"/>
                        <a:sym typeface="Big Shoulders Text Blac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58425">
                <a:tc rowSpan="2">
                  <a:txBody>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Notes</a:t>
                      </a:r>
                      <a:endParaRPr sz="2200" b="1">
                        <a:solidFill>
                          <a:schemeClr val="dk1"/>
                        </a:solidFill>
                        <a:latin typeface="Big Shoulders Text"/>
                        <a:ea typeface="Big Shoulders Text"/>
                        <a:cs typeface="Big Shoulders Text"/>
                        <a:sym typeface="Big Shoulders Text"/>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rowSpan="2" gridSpan="5">
                  <a:txBody>
                    <a:bodyPr/>
                    <a:lstStyle/>
                    <a:p>
                      <a:pPr marL="0" lvl="0" indent="0" algn="l" rtl="0">
                        <a:lnSpc>
                          <a:spcPct val="115000"/>
                        </a:lnSpc>
                        <a:spcBef>
                          <a:spcPts val="0"/>
                        </a:spcBef>
                        <a:spcAft>
                          <a:spcPts val="0"/>
                        </a:spcAft>
                        <a:buNone/>
                      </a:pPr>
                      <a:r>
                        <a:rPr lang="en">
                          <a:solidFill>
                            <a:schemeClr val="dk1"/>
                          </a:solidFill>
                          <a:latin typeface="Archivo"/>
                          <a:ea typeface="Archivo"/>
                          <a:cs typeface="Archivo"/>
                          <a:sym typeface="Archivo"/>
                        </a:rPr>
                        <a:t>You can write your notes here</a:t>
                      </a:r>
                      <a:endParaRPr>
                        <a:solidFill>
                          <a:schemeClr val="dk1"/>
                        </a:solidFill>
                        <a:latin typeface="Archivo"/>
                        <a:ea typeface="Archivo"/>
                        <a:cs typeface="Archivo"/>
                        <a:sym typeface="Archivo"/>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rowSpan="2" hMerge="1">
                  <a:txBody>
                    <a:bodyPr/>
                    <a:lstStyle/>
                    <a:p>
                      <a:endParaRPr lang="es-CO"/>
                    </a:p>
                  </a:txBody>
                  <a:tcPr/>
                </a:tc>
                <a:tc rowSpan="2" hMerge="1">
                  <a:txBody>
                    <a:bodyPr/>
                    <a:lstStyle/>
                    <a:p>
                      <a:endParaRPr lang="es-CO"/>
                    </a:p>
                  </a:txBody>
                  <a:tcPr/>
                </a:tc>
                <a:tc rowSpan="2" hMerge="1">
                  <a:txBody>
                    <a:bodyPr/>
                    <a:lstStyle/>
                    <a:p>
                      <a:endParaRPr lang="es-CO"/>
                    </a:p>
                  </a:txBody>
                  <a:tcPr/>
                </a:tc>
                <a:tc rowSpan="2" hMerge="1">
                  <a:txBody>
                    <a:bodyPr/>
                    <a:lstStyle/>
                    <a:p>
                      <a:endParaRPr lang="es-CO"/>
                    </a:p>
                  </a:txBody>
                  <a:tcPr/>
                </a:tc>
                <a:extLst>
                  <a:ext uri="{0D108BD9-81ED-4DB2-BD59-A6C34878D82A}">
                    <a16:rowId xmlns:a16="http://schemas.microsoft.com/office/drawing/2014/main" val="10007"/>
                  </a:ext>
                </a:extLst>
              </a:tr>
              <a:tr h="318050">
                <a:tc vMerge="1">
                  <a:txBody>
                    <a:bodyPr/>
                    <a:lstStyle/>
                    <a:p>
                      <a:endParaRPr lang="es-CO"/>
                    </a:p>
                  </a:txBody>
                  <a:tcPr/>
                </a:tc>
                <a:tc gridSpan="5" vMerge="1">
                  <a:txBody>
                    <a:bodyPr/>
                    <a:lstStyle/>
                    <a:p>
                      <a:endParaRPr lang="es-CO"/>
                    </a:p>
                  </a:txBody>
                  <a:tcPr/>
                </a:tc>
                <a:tc hMerge="1" vMerge="1">
                  <a:txBody>
                    <a:bodyPr/>
                    <a:lstStyle/>
                    <a:p>
                      <a:endParaRPr lang="es-CO"/>
                    </a:p>
                  </a:txBody>
                  <a:tcPr/>
                </a:tc>
                <a:tc hMerge="1" vMerge="1">
                  <a:txBody>
                    <a:bodyPr/>
                    <a:lstStyle/>
                    <a:p>
                      <a:endParaRPr lang="es-CO"/>
                    </a:p>
                  </a:txBody>
                  <a:tcPr/>
                </a:tc>
                <a:tc hMerge="1" vMerge="1">
                  <a:txBody>
                    <a:bodyPr/>
                    <a:lstStyle/>
                    <a:p>
                      <a:endParaRPr lang="es-CO"/>
                    </a:p>
                  </a:txBody>
                  <a:tcPr/>
                </a:tc>
                <a:tc hMerge="1" vMerge="1">
                  <a:txBody>
                    <a:bodyPr/>
                    <a:lstStyle/>
                    <a:p>
                      <a:endParaRPr lang="es-CO"/>
                    </a:p>
                  </a:txBody>
                  <a:tcPr/>
                </a:tc>
                <a:extLst>
                  <a:ext uri="{0D108BD9-81ED-4DB2-BD59-A6C34878D82A}">
                    <a16:rowId xmlns:a16="http://schemas.microsoft.com/office/drawing/2014/main" val="10008"/>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pic>
        <p:nvPicPr>
          <p:cNvPr id="1496" name="Google Shape;1496;p63" title="Chart">
            <a:hlinkClick r:id="rId3"/>
          </p:cNvPr>
          <p:cNvPicPr preferRelativeResize="0"/>
          <p:nvPr/>
        </p:nvPicPr>
        <p:blipFill rotWithShape="1">
          <a:blip r:embed="rId4">
            <a:alphaModFix/>
          </a:blip>
          <a:srcRect l="11650" r="11650"/>
          <a:stretch/>
        </p:blipFill>
        <p:spPr>
          <a:xfrm>
            <a:off x="3142275" y="1333713"/>
            <a:ext cx="2859501" cy="2305357"/>
          </a:xfrm>
          <a:prstGeom prst="rect">
            <a:avLst/>
          </a:prstGeom>
          <a:noFill/>
          <a:ln>
            <a:noFill/>
          </a:ln>
        </p:spPr>
      </p:pic>
      <p:sp>
        <p:nvSpPr>
          <p:cNvPr id="1497" name="Google Shape;1497;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1498" name="Google Shape;1498;p63"/>
          <p:cNvSpPr txBox="1"/>
          <p:nvPr/>
        </p:nvSpPr>
        <p:spPr>
          <a:xfrm>
            <a:off x="3264750" y="3955075"/>
            <a:ext cx="2614500" cy="572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dk1"/>
                </a:solidFill>
                <a:latin typeface="Archivo"/>
                <a:ea typeface="Archivo"/>
                <a:cs typeface="Archivo"/>
                <a:sym typeface="Archivo"/>
              </a:rPr>
              <a:t>Follow the link in the graph to modify its data and then paste the new one here. </a:t>
            </a:r>
            <a:r>
              <a:rPr lang="en" sz="1000">
                <a:solidFill>
                  <a:schemeClr val="dk1"/>
                </a:solidFill>
                <a:uFill>
                  <a:noFill/>
                </a:uFill>
                <a:latin typeface="Archivo"/>
                <a:ea typeface="Archivo"/>
                <a:cs typeface="Archivo"/>
                <a:sym typeface="Archivo"/>
                <a:hlinkClick r:id="rId5">
                  <a:extLst>
                    <a:ext uri="{A12FA001-AC4F-418D-AE19-62706E023703}">
                      <ahyp:hlinkClr xmlns:ahyp="http://schemas.microsoft.com/office/drawing/2018/hyperlinkcolor" val="tx"/>
                    </a:ext>
                  </a:extLst>
                </a:hlinkClick>
              </a:rPr>
              <a:t>For more info, </a:t>
            </a:r>
            <a:r>
              <a:rPr lang="en" sz="1000" b="1" u="sng">
                <a:solidFill>
                  <a:schemeClr val="dk1"/>
                </a:solidFill>
                <a:latin typeface="Archivo"/>
                <a:ea typeface="Archivo"/>
                <a:cs typeface="Archivo"/>
                <a:sym typeface="Archivo"/>
                <a:hlinkClick r:id="rId5">
                  <a:extLst>
                    <a:ext uri="{A12FA001-AC4F-418D-AE19-62706E023703}">
                      <ahyp:hlinkClr xmlns:ahyp="http://schemas.microsoft.com/office/drawing/2018/hyperlinkcolor" val="tx"/>
                    </a:ext>
                  </a:extLst>
                </a:hlinkClick>
              </a:rPr>
              <a:t>click here</a:t>
            </a:r>
            <a:endParaRPr sz="1000" b="1" u="sng">
              <a:solidFill>
                <a:schemeClr val="dk1"/>
              </a:solidFill>
              <a:latin typeface="Archivo"/>
              <a:ea typeface="Archivo"/>
              <a:cs typeface="Archivo"/>
              <a:sym typeface="Archivo"/>
            </a:endParaRPr>
          </a:p>
        </p:txBody>
      </p:sp>
      <p:sp>
        <p:nvSpPr>
          <p:cNvPr id="1499" name="Google Shape;1499;p63"/>
          <p:cNvSpPr txBox="1"/>
          <p:nvPr/>
        </p:nvSpPr>
        <p:spPr>
          <a:xfrm>
            <a:off x="720000" y="4018575"/>
            <a:ext cx="23055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Neptune is the farthest planet from the Sun</a:t>
            </a:r>
            <a:endParaRPr sz="1600">
              <a:solidFill>
                <a:schemeClr val="dk1"/>
              </a:solidFill>
              <a:latin typeface="Archivo"/>
              <a:ea typeface="Archivo"/>
              <a:cs typeface="Archivo"/>
              <a:sym typeface="Archivo"/>
            </a:endParaRPr>
          </a:p>
        </p:txBody>
      </p:sp>
      <p:sp>
        <p:nvSpPr>
          <p:cNvPr id="1500" name="Google Shape;1500;p63"/>
          <p:cNvSpPr txBox="1"/>
          <p:nvPr/>
        </p:nvSpPr>
        <p:spPr>
          <a:xfrm>
            <a:off x="720000" y="2209193"/>
            <a:ext cx="23055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Earth is the planet on which humans live</a:t>
            </a:r>
            <a:endParaRPr>
              <a:solidFill>
                <a:schemeClr val="dk1"/>
              </a:solidFill>
              <a:latin typeface="Archivo"/>
              <a:ea typeface="Archivo"/>
              <a:cs typeface="Archivo"/>
              <a:sym typeface="Archivo"/>
            </a:endParaRPr>
          </a:p>
        </p:txBody>
      </p:sp>
      <p:sp>
        <p:nvSpPr>
          <p:cNvPr id="1501" name="Google Shape;1501;p63"/>
          <p:cNvSpPr txBox="1"/>
          <p:nvPr/>
        </p:nvSpPr>
        <p:spPr>
          <a:xfrm>
            <a:off x="6118549" y="2209193"/>
            <a:ext cx="23055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Mercury is the closest planet to the Sun</a:t>
            </a:r>
            <a:endParaRPr>
              <a:solidFill>
                <a:schemeClr val="dk1"/>
              </a:solidFill>
              <a:latin typeface="Archivo"/>
              <a:ea typeface="Archivo"/>
              <a:cs typeface="Archivo"/>
              <a:sym typeface="Archivo"/>
            </a:endParaRPr>
          </a:p>
        </p:txBody>
      </p:sp>
      <p:sp>
        <p:nvSpPr>
          <p:cNvPr id="1502" name="Google Shape;1502;p63"/>
          <p:cNvSpPr txBox="1"/>
          <p:nvPr/>
        </p:nvSpPr>
        <p:spPr>
          <a:xfrm>
            <a:off x="6118549" y="4018575"/>
            <a:ext cx="23055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Venus is the second planet from the Sun</a:t>
            </a:r>
            <a:endParaRPr>
              <a:solidFill>
                <a:schemeClr val="dk1"/>
              </a:solidFill>
              <a:latin typeface="Archivo"/>
              <a:ea typeface="Archivo"/>
              <a:cs typeface="Archivo"/>
              <a:sym typeface="Archivo"/>
            </a:endParaRPr>
          </a:p>
        </p:txBody>
      </p:sp>
      <p:sp>
        <p:nvSpPr>
          <p:cNvPr id="1503" name="Google Shape;1503;p63"/>
          <p:cNvSpPr txBox="1"/>
          <p:nvPr/>
        </p:nvSpPr>
        <p:spPr>
          <a:xfrm>
            <a:off x="1505400" y="1179620"/>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155425" rIns="91425" bIns="91425" anchor="ctr" anchorCtr="0">
            <a:noAutofit/>
          </a:bodyPr>
          <a:lstStyle/>
          <a:p>
            <a:pPr marL="0" lvl="0" indent="0" algn="ctr" rtl="0">
              <a:lnSpc>
                <a:spcPct val="115000"/>
              </a:lnSpc>
              <a:spcBef>
                <a:spcPts val="0"/>
              </a:spcBef>
              <a:spcAft>
                <a:spcPts val="0"/>
              </a:spcAft>
              <a:buNone/>
            </a:pPr>
            <a:r>
              <a:rPr lang="en" sz="2400">
                <a:solidFill>
                  <a:srgbClr val="A20600"/>
                </a:solidFill>
                <a:latin typeface="Big Shoulders Text Black"/>
                <a:ea typeface="Big Shoulders Text Black"/>
                <a:cs typeface="Big Shoulders Text Black"/>
                <a:sym typeface="Big Shoulders Text Black"/>
              </a:rPr>
              <a:t>15%</a:t>
            </a:r>
            <a:endParaRPr sz="2400">
              <a:solidFill>
                <a:srgbClr val="A20600"/>
              </a:solidFill>
              <a:latin typeface="Big Shoulders Text Black"/>
              <a:ea typeface="Big Shoulders Text Black"/>
              <a:cs typeface="Big Shoulders Text Black"/>
              <a:sym typeface="Big Shoulders Text Black"/>
            </a:endParaRPr>
          </a:p>
        </p:txBody>
      </p:sp>
      <p:sp>
        <p:nvSpPr>
          <p:cNvPr id="1504" name="Google Shape;1504;p63"/>
          <p:cNvSpPr txBox="1"/>
          <p:nvPr/>
        </p:nvSpPr>
        <p:spPr>
          <a:xfrm>
            <a:off x="1505400" y="2988416"/>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155425" rIns="91425" bIns="91425" anchor="ctr" anchorCtr="0">
            <a:noAutofit/>
          </a:bodyPr>
          <a:lstStyle/>
          <a:p>
            <a:pPr marL="0" lvl="0" indent="0" algn="ctr" rtl="0">
              <a:lnSpc>
                <a:spcPct val="115000"/>
              </a:lnSpc>
              <a:spcBef>
                <a:spcPts val="0"/>
              </a:spcBef>
              <a:spcAft>
                <a:spcPts val="0"/>
              </a:spcAft>
              <a:buNone/>
            </a:pPr>
            <a:r>
              <a:rPr lang="en" sz="2400">
                <a:solidFill>
                  <a:schemeClr val="accent2"/>
                </a:solidFill>
                <a:latin typeface="Big Shoulders Text Black"/>
                <a:ea typeface="Big Shoulders Text Black"/>
                <a:cs typeface="Big Shoulders Text Black"/>
                <a:sym typeface="Big Shoulders Text Black"/>
              </a:rPr>
              <a:t>45%</a:t>
            </a:r>
            <a:endParaRPr sz="2400">
              <a:solidFill>
                <a:schemeClr val="accent2"/>
              </a:solidFill>
              <a:latin typeface="Big Shoulders Text Black"/>
              <a:ea typeface="Big Shoulders Text Black"/>
              <a:cs typeface="Big Shoulders Text Black"/>
              <a:sym typeface="Big Shoulders Text Black"/>
            </a:endParaRPr>
          </a:p>
        </p:txBody>
      </p:sp>
      <p:sp>
        <p:nvSpPr>
          <p:cNvPr id="1505" name="Google Shape;1505;p63"/>
          <p:cNvSpPr txBox="1"/>
          <p:nvPr/>
        </p:nvSpPr>
        <p:spPr>
          <a:xfrm>
            <a:off x="6903949" y="1179620"/>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155425" rIns="91425" bIns="91425" anchor="ctr" anchorCtr="0">
            <a:noAutofit/>
          </a:bodyPr>
          <a:lstStyle/>
          <a:p>
            <a:pPr marL="0" lvl="0" indent="0" algn="ctr" rtl="0">
              <a:lnSpc>
                <a:spcPct val="115000"/>
              </a:lnSpc>
              <a:spcBef>
                <a:spcPts val="0"/>
              </a:spcBef>
              <a:spcAft>
                <a:spcPts val="0"/>
              </a:spcAft>
              <a:buNone/>
            </a:pPr>
            <a:r>
              <a:rPr lang="en" sz="2400">
                <a:solidFill>
                  <a:schemeClr val="accent1"/>
                </a:solidFill>
                <a:latin typeface="Big Shoulders Text Black"/>
                <a:ea typeface="Big Shoulders Text Black"/>
                <a:cs typeface="Big Shoulders Text Black"/>
                <a:sym typeface="Big Shoulders Text Black"/>
              </a:rPr>
              <a:t>15%</a:t>
            </a:r>
            <a:endParaRPr sz="2400">
              <a:solidFill>
                <a:schemeClr val="accent1"/>
              </a:solidFill>
              <a:latin typeface="Big Shoulders Text Black"/>
              <a:ea typeface="Big Shoulders Text Black"/>
              <a:cs typeface="Big Shoulders Text Black"/>
              <a:sym typeface="Big Shoulders Text Black"/>
            </a:endParaRPr>
          </a:p>
        </p:txBody>
      </p:sp>
      <p:sp>
        <p:nvSpPr>
          <p:cNvPr id="1506" name="Google Shape;1506;p63"/>
          <p:cNvSpPr txBox="1"/>
          <p:nvPr/>
        </p:nvSpPr>
        <p:spPr>
          <a:xfrm>
            <a:off x="6903949" y="2988416"/>
            <a:ext cx="734700" cy="447600"/>
          </a:xfrm>
          <a:prstGeom prst="rect">
            <a:avLst/>
          </a:prstGeom>
          <a:noFill/>
          <a:ln w="19050" cap="flat" cmpd="sng">
            <a:solidFill>
              <a:schemeClr val="dk1"/>
            </a:solidFill>
            <a:prstDash val="solid"/>
            <a:round/>
            <a:headEnd type="none" w="sm" len="sm"/>
            <a:tailEnd type="none" w="sm" len="sm"/>
          </a:ln>
        </p:spPr>
        <p:txBody>
          <a:bodyPr spcFirstLastPara="1" wrap="square" lIns="91425" tIns="155425" rIns="91425" bIns="91425" anchor="ctr" anchorCtr="0">
            <a:noAutofit/>
          </a:bodyPr>
          <a:lstStyle/>
          <a:p>
            <a:pPr marL="0" lvl="0" indent="0" algn="ctr" rtl="0">
              <a:lnSpc>
                <a:spcPct val="115000"/>
              </a:lnSpc>
              <a:spcBef>
                <a:spcPts val="0"/>
              </a:spcBef>
              <a:spcAft>
                <a:spcPts val="0"/>
              </a:spcAft>
              <a:buNone/>
            </a:pPr>
            <a:r>
              <a:rPr lang="en" sz="2400">
                <a:solidFill>
                  <a:schemeClr val="lt2"/>
                </a:solidFill>
                <a:latin typeface="Big Shoulders Text Black"/>
                <a:ea typeface="Big Shoulders Text Black"/>
                <a:cs typeface="Big Shoulders Text Black"/>
                <a:sym typeface="Big Shoulders Text Black"/>
              </a:rPr>
              <a:t>25%</a:t>
            </a:r>
            <a:endParaRPr sz="2400">
              <a:solidFill>
                <a:schemeClr val="lt2"/>
              </a:solidFill>
              <a:latin typeface="Big Shoulders Text Black"/>
              <a:ea typeface="Big Shoulders Text Black"/>
              <a:cs typeface="Big Shoulders Text Black"/>
              <a:sym typeface="Big Shoulders Text Black"/>
            </a:endParaRPr>
          </a:p>
        </p:txBody>
      </p:sp>
      <p:sp>
        <p:nvSpPr>
          <p:cNvPr id="1507" name="Google Shape;1507;p63"/>
          <p:cNvSpPr txBox="1"/>
          <p:nvPr/>
        </p:nvSpPr>
        <p:spPr>
          <a:xfrm>
            <a:off x="720000" y="1801112"/>
            <a:ext cx="2305500" cy="4848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Earth</a:t>
            </a:r>
            <a:endParaRPr sz="2200" b="1">
              <a:solidFill>
                <a:schemeClr val="dk1"/>
              </a:solidFill>
              <a:latin typeface="Big Shoulders Text"/>
              <a:ea typeface="Big Shoulders Text"/>
              <a:cs typeface="Big Shoulders Text"/>
              <a:sym typeface="Big Shoulders Text"/>
            </a:endParaRPr>
          </a:p>
        </p:txBody>
      </p:sp>
      <p:sp>
        <p:nvSpPr>
          <p:cNvPr id="1508" name="Google Shape;1508;p63"/>
          <p:cNvSpPr txBox="1"/>
          <p:nvPr/>
        </p:nvSpPr>
        <p:spPr>
          <a:xfrm>
            <a:off x="6118549" y="1801112"/>
            <a:ext cx="2305500" cy="4848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Mercury</a:t>
            </a:r>
            <a:endParaRPr sz="2200" b="1">
              <a:solidFill>
                <a:schemeClr val="dk1"/>
              </a:solidFill>
              <a:latin typeface="Big Shoulders Text"/>
              <a:ea typeface="Big Shoulders Text"/>
              <a:cs typeface="Big Shoulders Text"/>
              <a:sym typeface="Big Shoulders Text"/>
            </a:endParaRPr>
          </a:p>
        </p:txBody>
      </p:sp>
      <p:sp>
        <p:nvSpPr>
          <p:cNvPr id="1509" name="Google Shape;1509;p63"/>
          <p:cNvSpPr txBox="1"/>
          <p:nvPr/>
        </p:nvSpPr>
        <p:spPr>
          <a:xfrm>
            <a:off x="720000" y="3609975"/>
            <a:ext cx="2305500" cy="4848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Neptune</a:t>
            </a:r>
            <a:endParaRPr sz="2200" b="1">
              <a:solidFill>
                <a:schemeClr val="dk1"/>
              </a:solidFill>
              <a:latin typeface="Big Shoulders Text"/>
              <a:ea typeface="Big Shoulders Text"/>
              <a:cs typeface="Big Shoulders Text"/>
              <a:sym typeface="Big Shoulders Text"/>
            </a:endParaRPr>
          </a:p>
        </p:txBody>
      </p:sp>
      <p:sp>
        <p:nvSpPr>
          <p:cNvPr id="1510" name="Google Shape;1510;p63"/>
          <p:cNvSpPr txBox="1"/>
          <p:nvPr/>
        </p:nvSpPr>
        <p:spPr>
          <a:xfrm>
            <a:off x="6118549" y="3609975"/>
            <a:ext cx="2305500" cy="4848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200" b="1">
                <a:solidFill>
                  <a:schemeClr val="dk1"/>
                </a:solidFill>
                <a:latin typeface="Big Shoulders Text"/>
                <a:ea typeface="Big Shoulders Text"/>
                <a:cs typeface="Big Shoulders Text"/>
                <a:sym typeface="Big Shoulders Text"/>
              </a:rPr>
              <a:t>Venus</a:t>
            </a:r>
            <a:endParaRPr sz="2200" b="1">
              <a:solidFill>
                <a:schemeClr val="dk1"/>
              </a:solidFill>
              <a:latin typeface="Big Shoulders Text"/>
              <a:ea typeface="Big Shoulders Text"/>
              <a:cs typeface="Big Shoulders Text"/>
              <a:sym typeface="Big Shoulders Text"/>
            </a:endParaRPr>
          </a:p>
        </p:txBody>
      </p:sp>
      <p:cxnSp>
        <p:nvCxnSpPr>
          <p:cNvPr id="1511" name="Google Shape;1511;p63"/>
          <p:cNvCxnSpPr/>
          <p:nvPr/>
        </p:nvCxnSpPr>
        <p:spPr>
          <a:xfrm>
            <a:off x="1505400" y="169984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1512" name="Google Shape;1512;p63"/>
          <p:cNvCxnSpPr/>
          <p:nvPr/>
        </p:nvCxnSpPr>
        <p:spPr>
          <a:xfrm>
            <a:off x="6903900" y="169984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1513" name="Google Shape;1513;p63"/>
          <p:cNvCxnSpPr/>
          <p:nvPr/>
        </p:nvCxnSpPr>
        <p:spPr>
          <a:xfrm>
            <a:off x="1505400" y="3510695"/>
            <a:ext cx="734700" cy="0"/>
          </a:xfrm>
          <a:prstGeom prst="straightConnector1">
            <a:avLst/>
          </a:prstGeom>
          <a:noFill/>
          <a:ln w="19050" cap="flat" cmpd="sng">
            <a:solidFill>
              <a:schemeClr val="dk1"/>
            </a:solidFill>
            <a:prstDash val="solid"/>
            <a:round/>
            <a:headEnd type="none" w="med" len="med"/>
            <a:tailEnd type="none" w="med" len="med"/>
          </a:ln>
        </p:spPr>
      </p:cxnSp>
      <p:cxnSp>
        <p:nvCxnSpPr>
          <p:cNvPr id="1514" name="Google Shape;1514;p63"/>
          <p:cNvCxnSpPr/>
          <p:nvPr/>
        </p:nvCxnSpPr>
        <p:spPr>
          <a:xfrm>
            <a:off x="6903900" y="3510695"/>
            <a:ext cx="7347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518"/>
        <p:cNvGrpSpPr/>
        <p:nvPr/>
      </p:nvGrpSpPr>
      <p:grpSpPr>
        <a:xfrm>
          <a:off x="0" y="0"/>
          <a:ext cx="0" cy="0"/>
          <a:chOff x="0" y="0"/>
          <a:chExt cx="0" cy="0"/>
        </a:xfrm>
      </p:grpSpPr>
      <p:sp>
        <p:nvSpPr>
          <p:cNvPr id="1519" name="Google Shape;1519;p64"/>
          <p:cNvSpPr txBox="1">
            <a:spLocks noGrp="1"/>
          </p:cNvSpPr>
          <p:nvPr>
            <p:ph type="subTitle" idx="3"/>
          </p:nvPr>
        </p:nvSpPr>
        <p:spPr>
          <a:xfrm>
            <a:off x="5055300" y="3246900"/>
            <a:ext cx="2505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Harris</a:t>
            </a:r>
            <a:endParaRPr/>
          </a:p>
        </p:txBody>
      </p:sp>
      <p:sp>
        <p:nvSpPr>
          <p:cNvPr id="1520" name="Google Shape;1520;p64"/>
          <p:cNvSpPr txBox="1">
            <a:spLocks noGrp="1"/>
          </p:cNvSpPr>
          <p:nvPr>
            <p:ph type="subTitle" idx="4"/>
          </p:nvPr>
        </p:nvSpPr>
        <p:spPr>
          <a:xfrm>
            <a:off x="1583100" y="3246900"/>
            <a:ext cx="25056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Susan Hill</a:t>
            </a:r>
            <a:endParaRPr/>
          </a:p>
        </p:txBody>
      </p:sp>
      <p:pic>
        <p:nvPicPr>
          <p:cNvPr id="1521" name="Google Shape;1521;p64"/>
          <p:cNvPicPr preferRelativeResize="0"/>
          <p:nvPr/>
        </p:nvPicPr>
        <p:blipFill rotWithShape="1">
          <a:blip r:embed="rId3">
            <a:alphaModFix/>
          </a:blip>
          <a:srcRect l="18954" r="18960"/>
          <a:stretch/>
        </p:blipFill>
        <p:spPr>
          <a:xfrm>
            <a:off x="5504125" y="1229504"/>
            <a:ext cx="1608000" cy="17262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pic>
      <p:pic>
        <p:nvPicPr>
          <p:cNvPr id="1522" name="Google Shape;1522;p64"/>
          <p:cNvPicPr preferRelativeResize="0"/>
          <p:nvPr/>
        </p:nvPicPr>
        <p:blipFill rotWithShape="1">
          <a:blip r:embed="rId4">
            <a:alphaModFix/>
          </a:blip>
          <a:srcRect l="11264" r="11264" b="44450"/>
          <a:stretch/>
        </p:blipFill>
        <p:spPr>
          <a:xfrm>
            <a:off x="2031900" y="1229450"/>
            <a:ext cx="1608000" cy="17262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pic>
      <p:sp>
        <p:nvSpPr>
          <p:cNvPr id="1523" name="Google Shape;1523;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524" name="Google Shape;1524;p64"/>
          <p:cNvSpPr txBox="1">
            <a:spLocks noGrp="1"/>
          </p:cNvSpPr>
          <p:nvPr>
            <p:ph type="subTitle" idx="1"/>
          </p:nvPr>
        </p:nvSpPr>
        <p:spPr>
          <a:xfrm>
            <a:off x="5055309" y="381959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525" name="Google Shape;1525;p64"/>
          <p:cNvSpPr txBox="1">
            <a:spLocks noGrp="1"/>
          </p:cNvSpPr>
          <p:nvPr>
            <p:ph type="subTitle" idx="2"/>
          </p:nvPr>
        </p:nvSpPr>
        <p:spPr>
          <a:xfrm>
            <a:off x="1583325" y="381959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cxnSp>
        <p:nvCxnSpPr>
          <p:cNvPr id="1526" name="Google Shape;1526;p64"/>
          <p:cNvCxnSpPr/>
          <p:nvPr/>
        </p:nvCxnSpPr>
        <p:spPr>
          <a:xfrm>
            <a:off x="2031900" y="3094500"/>
            <a:ext cx="1608000" cy="0"/>
          </a:xfrm>
          <a:prstGeom prst="straightConnector1">
            <a:avLst/>
          </a:prstGeom>
          <a:noFill/>
          <a:ln w="19050" cap="flat" cmpd="sng">
            <a:solidFill>
              <a:schemeClr val="dk1"/>
            </a:solidFill>
            <a:prstDash val="solid"/>
            <a:round/>
            <a:headEnd type="none" w="med" len="med"/>
            <a:tailEnd type="none" w="med" len="med"/>
          </a:ln>
        </p:spPr>
      </p:cxnSp>
      <p:cxnSp>
        <p:nvCxnSpPr>
          <p:cNvPr id="1527" name="Google Shape;1527;p64"/>
          <p:cNvCxnSpPr/>
          <p:nvPr/>
        </p:nvCxnSpPr>
        <p:spPr>
          <a:xfrm>
            <a:off x="5504125" y="3094500"/>
            <a:ext cx="16080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sp>
        <p:nvSpPr>
          <p:cNvPr id="1532" name="Google Shape;1532;p65"/>
          <p:cNvSpPr txBox="1">
            <a:spLocks noGrp="1"/>
          </p:cNvSpPr>
          <p:nvPr>
            <p:ph type="title" idx="2"/>
          </p:nvPr>
        </p:nvSpPr>
        <p:spPr>
          <a:xfrm>
            <a:off x="789425" y="558350"/>
            <a:ext cx="1195200" cy="8439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02</a:t>
            </a:r>
            <a:endParaRPr/>
          </a:p>
        </p:txBody>
      </p:sp>
      <p:sp>
        <p:nvSpPr>
          <p:cNvPr id="1533" name="Google Shape;1533;p65"/>
          <p:cNvSpPr txBox="1">
            <a:spLocks noGrp="1"/>
          </p:cNvSpPr>
          <p:nvPr>
            <p:ph type="title"/>
          </p:nvPr>
        </p:nvSpPr>
        <p:spPr>
          <a:xfrm>
            <a:off x="713225" y="1747825"/>
            <a:ext cx="3133500" cy="1768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Enchanted forest</a:t>
            </a:r>
            <a:endParaRPr/>
          </a:p>
        </p:txBody>
      </p:sp>
      <p:sp>
        <p:nvSpPr>
          <p:cNvPr id="1534" name="Google Shape;1534;p65"/>
          <p:cNvSpPr txBox="1">
            <a:spLocks noGrp="1"/>
          </p:cNvSpPr>
          <p:nvPr>
            <p:ph type="subTitle" idx="1"/>
          </p:nvPr>
        </p:nvSpPr>
        <p:spPr>
          <a:xfrm>
            <a:off x="713225" y="3785400"/>
            <a:ext cx="3133500" cy="63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cxnSp>
        <p:nvCxnSpPr>
          <p:cNvPr id="1535" name="Google Shape;1535;p65"/>
          <p:cNvCxnSpPr/>
          <p:nvPr/>
        </p:nvCxnSpPr>
        <p:spPr>
          <a:xfrm>
            <a:off x="789425" y="3592225"/>
            <a:ext cx="2910000" cy="0"/>
          </a:xfrm>
          <a:prstGeom prst="straightConnector1">
            <a:avLst/>
          </a:prstGeom>
          <a:noFill/>
          <a:ln w="19050" cap="flat" cmpd="sng">
            <a:solidFill>
              <a:schemeClr val="dk1"/>
            </a:solidFill>
            <a:prstDash val="solid"/>
            <a:round/>
            <a:headEnd type="none" w="med" len="med"/>
            <a:tailEnd type="none" w="med" len="med"/>
          </a:ln>
        </p:spPr>
      </p:cxnSp>
      <p:cxnSp>
        <p:nvCxnSpPr>
          <p:cNvPr id="1536" name="Google Shape;1536;p65"/>
          <p:cNvCxnSpPr/>
          <p:nvPr/>
        </p:nvCxnSpPr>
        <p:spPr>
          <a:xfrm>
            <a:off x="789425" y="1512750"/>
            <a:ext cx="1195200" cy="0"/>
          </a:xfrm>
          <a:prstGeom prst="straightConnector1">
            <a:avLst/>
          </a:prstGeom>
          <a:noFill/>
          <a:ln w="19050" cap="flat" cmpd="sng">
            <a:solidFill>
              <a:schemeClr val="dk1"/>
            </a:solidFill>
            <a:prstDash val="solid"/>
            <a:round/>
            <a:headEnd type="none" w="med" len="med"/>
            <a:tailEnd type="none" w="med" len="med"/>
          </a:ln>
        </p:spPr>
      </p:cxnSp>
      <p:grpSp>
        <p:nvGrpSpPr>
          <p:cNvPr id="1537" name="Google Shape;1537;p65"/>
          <p:cNvGrpSpPr/>
          <p:nvPr/>
        </p:nvGrpSpPr>
        <p:grpSpPr>
          <a:xfrm>
            <a:off x="5346868" y="643150"/>
            <a:ext cx="4257750" cy="5383578"/>
            <a:chOff x="5346868" y="643150"/>
            <a:chExt cx="4257750" cy="5383578"/>
          </a:xfrm>
        </p:grpSpPr>
        <p:grpSp>
          <p:nvGrpSpPr>
            <p:cNvPr id="1538" name="Google Shape;1538;p65"/>
            <p:cNvGrpSpPr/>
            <p:nvPr/>
          </p:nvGrpSpPr>
          <p:grpSpPr>
            <a:xfrm>
              <a:off x="6264379" y="643150"/>
              <a:ext cx="3340240" cy="4521260"/>
              <a:chOff x="3481275" y="3728325"/>
              <a:chExt cx="832500" cy="1126850"/>
            </a:xfrm>
          </p:grpSpPr>
          <p:sp>
            <p:nvSpPr>
              <p:cNvPr id="1539" name="Google Shape;1539;p65"/>
              <p:cNvSpPr/>
              <p:nvPr/>
            </p:nvSpPr>
            <p:spPr>
              <a:xfrm>
                <a:off x="3666350" y="3728325"/>
                <a:ext cx="455600" cy="694500"/>
              </a:xfrm>
              <a:custGeom>
                <a:avLst/>
                <a:gdLst/>
                <a:ahLst/>
                <a:cxnLst/>
                <a:rect l="l" t="t" r="r" b="b"/>
                <a:pathLst>
                  <a:path w="18224" h="27780" extrusionOk="0">
                    <a:moveTo>
                      <a:pt x="9093" y="1728"/>
                    </a:moveTo>
                    <a:cubicBezTo>
                      <a:pt x="9157" y="1728"/>
                      <a:pt x="9222" y="1780"/>
                      <a:pt x="9222" y="1857"/>
                    </a:cubicBezTo>
                    <a:lnTo>
                      <a:pt x="8925" y="1857"/>
                    </a:lnTo>
                    <a:lnTo>
                      <a:pt x="8925" y="1999"/>
                    </a:lnTo>
                    <a:lnTo>
                      <a:pt x="9222" y="1999"/>
                    </a:lnTo>
                    <a:lnTo>
                      <a:pt x="9222" y="2270"/>
                    </a:lnTo>
                    <a:cubicBezTo>
                      <a:pt x="9157" y="2199"/>
                      <a:pt x="9067" y="2164"/>
                      <a:pt x="8975" y="2164"/>
                    </a:cubicBezTo>
                    <a:cubicBezTo>
                      <a:pt x="8883" y="2164"/>
                      <a:pt x="8790" y="2199"/>
                      <a:pt x="8719" y="2270"/>
                    </a:cubicBezTo>
                    <a:lnTo>
                      <a:pt x="8719" y="1870"/>
                    </a:lnTo>
                    <a:cubicBezTo>
                      <a:pt x="8719" y="1793"/>
                      <a:pt x="8783" y="1728"/>
                      <a:pt x="8861" y="1728"/>
                    </a:cubicBezTo>
                    <a:close/>
                    <a:moveTo>
                      <a:pt x="8970" y="2305"/>
                    </a:moveTo>
                    <a:cubicBezTo>
                      <a:pt x="9025" y="2305"/>
                      <a:pt x="9080" y="2328"/>
                      <a:pt x="9118" y="2373"/>
                    </a:cubicBezTo>
                    <a:lnTo>
                      <a:pt x="10395" y="3637"/>
                    </a:lnTo>
                    <a:lnTo>
                      <a:pt x="9544" y="3637"/>
                    </a:lnTo>
                    <a:lnTo>
                      <a:pt x="9544" y="3792"/>
                    </a:lnTo>
                    <a:lnTo>
                      <a:pt x="10537" y="3792"/>
                    </a:lnTo>
                    <a:lnTo>
                      <a:pt x="10769" y="4011"/>
                    </a:lnTo>
                    <a:cubicBezTo>
                      <a:pt x="10782" y="4037"/>
                      <a:pt x="10795" y="4063"/>
                      <a:pt x="10808" y="4088"/>
                    </a:cubicBezTo>
                    <a:lnTo>
                      <a:pt x="7132" y="4088"/>
                    </a:lnTo>
                    <a:cubicBezTo>
                      <a:pt x="7145" y="4063"/>
                      <a:pt x="7158" y="4037"/>
                      <a:pt x="7184" y="4011"/>
                    </a:cubicBezTo>
                    <a:lnTo>
                      <a:pt x="8822" y="2373"/>
                    </a:lnTo>
                    <a:cubicBezTo>
                      <a:pt x="8861" y="2328"/>
                      <a:pt x="8915" y="2305"/>
                      <a:pt x="8970" y="2305"/>
                    </a:cubicBezTo>
                    <a:close/>
                    <a:moveTo>
                      <a:pt x="11105" y="4230"/>
                    </a:moveTo>
                    <a:lnTo>
                      <a:pt x="11105" y="4514"/>
                    </a:lnTo>
                    <a:lnTo>
                      <a:pt x="6849" y="4514"/>
                    </a:lnTo>
                    <a:lnTo>
                      <a:pt x="6849" y="4411"/>
                    </a:lnTo>
                    <a:lnTo>
                      <a:pt x="7455" y="4411"/>
                    </a:lnTo>
                    <a:lnTo>
                      <a:pt x="7455" y="4269"/>
                    </a:lnTo>
                    <a:lnTo>
                      <a:pt x="6849" y="4269"/>
                    </a:lnTo>
                    <a:lnTo>
                      <a:pt x="6849" y="4230"/>
                    </a:lnTo>
                    <a:close/>
                    <a:moveTo>
                      <a:pt x="10860" y="4656"/>
                    </a:moveTo>
                    <a:lnTo>
                      <a:pt x="10860" y="7944"/>
                    </a:lnTo>
                    <a:lnTo>
                      <a:pt x="10731" y="7944"/>
                    </a:lnTo>
                    <a:lnTo>
                      <a:pt x="10731" y="5391"/>
                    </a:lnTo>
                    <a:cubicBezTo>
                      <a:pt x="10731" y="5043"/>
                      <a:pt x="10473" y="4869"/>
                      <a:pt x="10215" y="4869"/>
                    </a:cubicBezTo>
                    <a:cubicBezTo>
                      <a:pt x="9957" y="4869"/>
                      <a:pt x="9699" y="5043"/>
                      <a:pt x="9699" y="5391"/>
                    </a:cubicBezTo>
                    <a:lnTo>
                      <a:pt x="9699" y="7944"/>
                    </a:lnTo>
                    <a:lnTo>
                      <a:pt x="9505" y="7944"/>
                    </a:lnTo>
                    <a:lnTo>
                      <a:pt x="9505" y="5391"/>
                    </a:lnTo>
                    <a:cubicBezTo>
                      <a:pt x="9505" y="5043"/>
                      <a:pt x="9244" y="4869"/>
                      <a:pt x="8983" y="4869"/>
                    </a:cubicBezTo>
                    <a:cubicBezTo>
                      <a:pt x="8722" y="4869"/>
                      <a:pt x="8461" y="5043"/>
                      <a:pt x="8461" y="5391"/>
                    </a:cubicBezTo>
                    <a:lnTo>
                      <a:pt x="8461" y="7944"/>
                    </a:lnTo>
                    <a:lnTo>
                      <a:pt x="8267" y="7944"/>
                    </a:lnTo>
                    <a:lnTo>
                      <a:pt x="8267" y="5391"/>
                    </a:lnTo>
                    <a:cubicBezTo>
                      <a:pt x="8267" y="5043"/>
                      <a:pt x="8006" y="4869"/>
                      <a:pt x="7745" y="4869"/>
                    </a:cubicBezTo>
                    <a:cubicBezTo>
                      <a:pt x="7484" y="4869"/>
                      <a:pt x="7223" y="5043"/>
                      <a:pt x="7223" y="5391"/>
                    </a:cubicBezTo>
                    <a:lnTo>
                      <a:pt x="7223" y="7944"/>
                    </a:lnTo>
                    <a:lnTo>
                      <a:pt x="7094" y="7944"/>
                    </a:lnTo>
                    <a:lnTo>
                      <a:pt x="7094" y="4656"/>
                    </a:lnTo>
                    <a:close/>
                    <a:moveTo>
                      <a:pt x="7751" y="5014"/>
                    </a:moveTo>
                    <a:cubicBezTo>
                      <a:pt x="7938" y="5014"/>
                      <a:pt x="8125" y="5139"/>
                      <a:pt x="8125" y="5391"/>
                    </a:cubicBezTo>
                    <a:lnTo>
                      <a:pt x="8125" y="7957"/>
                    </a:lnTo>
                    <a:lnTo>
                      <a:pt x="7377" y="7957"/>
                    </a:lnTo>
                    <a:lnTo>
                      <a:pt x="7377" y="7570"/>
                    </a:lnTo>
                    <a:lnTo>
                      <a:pt x="7764" y="7570"/>
                    </a:lnTo>
                    <a:lnTo>
                      <a:pt x="7764" y="7429"/>
                    </a:lnTo>
                    <a:lnTo>
                      <a:pt x="7377" y="7429"/>
                    </a:lnTo>
                    <a:lnTo>
                      <a:pt x="7377" y="5391"/>
                    </a:lnTo>
                    <a:cubicBezTo>
                      <a:pt x="7377" y="5139"/>
                      <a:pt x="7564" y="5014"/>
                      <a:pt x="7751" y="5014"/>
                    </a:cubicBezTo>
                    <a:close/>
                    <a:moveTo>
                      <a:pt x="8977" y="5014"/>
                    </a:moveTo>
                    <a:cubicBezTo>
                      <a:pt x="9164" y="5014"/>
                      <a:pt x="9351" y="5139"/>
                      <a:pt x="9351" y="5391"/>
                    </a:cubicBezTo>
                    <a:lnTo>
                      <a:pt x="9351" y="7957"/>
                    </a:lnTo>
                    <a:lnTo>
                      <a:pt x="8603" y="7957"/>
                    </a:lnTo>
                    <a:lnTo>
                      <a:pt x="8603" y="5391"/>
                    </a:lnTo>
                    <a:cubicBezTo>
                      <a:pt x="8603" y="5139"/>
                      <a:pt x="8790" y="5014"/>
                      <a:pt x="8977" y="5014"/>
                    </a:cubicBezTo>
                    <a:close/>
                    <a:moveTo>
                      <a:pt x="10215" y="5017"/>
                    </a:moveTo>
                    <a:cubicBezTo>
                      <a:pt x="10421" y="5017"/>
                      <a:pt x="10589" y="5185"/>
                      <a:pt x="10589" y="5391"/>
                    </a:cubicBezTo>
                    <a:lnTo>
                      <a:pt x="10589" y="6358"/>
                    </a:lnTo>
                    <a:lnTo>
                      <a:pt x="10202" y="6358"/>
                    </a:lnTo>
                    <a:lnTo>
                      <a:pt x="10202" y="6500"/>
                    </a:lnTo>
                    <a:lnTo>
                      <a:pt x="10589" y="6500"/>
                    </a:lnTo>
                    <a:lnTo>
                      <a:pt x="10589" y="7957"/>
                    </a:lnTo>
                    <a:lnTo>
                      <a:pt x="9841" y="7957"/>
                    </a:lnTo>
                    <a:lnTo>
                      <a:pt x="9841" y="5391"/>
                    </a:lnTo>
                    <a:cubicBezTo>
                      <a:pt x="9841" y="5185"/>
                      <a:pt x="10008" y="5017"/>
                      <a:pt x="10215" y="5017"/>
                    </a:cubicBezTo>
                    <a:close/>
                    <a:moveTo>
                      <a:pt x="11362" y="8086"/>
                    </a:moveTo>
                    <a:lnTo>
                      <a:pt x="11362" y="8615"/>
                    </a:lnTo>
                    <a:cubicBezTo>
                      <a:pt x="10595" y="8338"/>
                      <a:pt x="9789" y="8199"/>
                      <a:pt x="8981" y="8199"/>
                    </a:cubicBezTo>
                    <a:cubicBezTo>
                      <a:pt x="8174" y="8199"/>
                      <a:pt x="7365" y="8338"/>
                      <a:pt x="6591" y="8615"/>
                    </a:cubicBezTo>
                    <a:lnTo>
                      <a:pt x="6591" y="8383"/>
                    </a:lnTo>
                    <a:lnTo>
                      <a:pt x="7236" y="8396"/>
                    </a:lnTo>
                    <a:lnTo>
                      <a:pt x="7236" y="8241"/>
                    </a:lnTo>
                    <a:lnTo>
                      <a:pt x="6591" y="8241"/>
                    </a:lnTo>
                    <a:lnTo>
                      <a:pt x="6591" y="8086"/>
                    </a:lnTo>
                    <a:close/>
                    <a:moveTo>
                      <a:pt x="8989" y="8350"/>
                    </a:moveTo>
                    <a:cubicBezTo>
                      <a:pt x="10614" y="8350"/>
                      <a:pt x="12255" y="8924"/>
                      <a:pt x="13581" y="10124"/>
                    </a:cubicBezTo>
                    <a:lnTo>
                      <a:pt x="12459" y="10124"/>
                    </a:lnTo>
                    <a:lnTo>
                      <a:pt x="12459" y="10279"/>
                    </a:lnTo>
                    <a:lnTo>
                      <a:pt x="13748" y="10279"/>
                    </a:lnTo>
                    <a:cubicBezTo>
                      <a:pt x="14058" y="10575"/>
                      <a:pt x="14354" y="10911"/>
                      <a:pt x="14600" y="11272"/>
                    </a:cubicBezTo>
                    <a:lnTo>
                      <a:pt x="13710" y="11272"/>
                    </a:lnTo>
                    <a:lnTo>
                      <a:pt x="13710" y="11414"/>
                    </a:lnTo>
                    <a:lnTo>
                      <a:pt x="14703" y="11414"/>
                    </a:lnTo>
                    <a:cubicBezTo>
                      <a:pt x="15141" y="12071"/>
                      <a:pt x="15451" y="12781"/>
                      <a:pt x="15644" y="13542"/>
                    </a:cubicBezTo>
                    <a:lnTo>
                      <a:pt x="13168" y="13542"/>
                    </a:lnTo>
                    <a:lnTo>
                      <a:pt x="13168" y="13683"/>
                    </a:lnTo>
                    <a:lnTo>
                      <a:pt x="15683" y="13683"/>
                    </a:lnTo>
                    <a:cubicBezTo>
                      <a:pt x="15722" y="13890"/>
                      <a:pt x="15760" y="14109"/>
                      <a:pt x="15799" y="14328"/>
                    </a:cubicBezTo>
                    <a:lnTo>
                      <a:pt x="9428" y="14328"/>
                    </a:lnTo>
                    <a:lnTo>
                      <a:pt x="9428" y="14470"/>
                    </a:lnTo>
                    <a:lnTo>
                      <a:pt x="15812" y="14470"/>
                    </a:lnTo>
                    <a:cubicBezTo>
                      <a:pt x="15825" y="14612"/>
                      <a:pt x="15838" y="14754"/>
                      <a:pt x="15850" y="14896"/>
                    </a:cubicBezTo>
                    <a:lnTo>
                      <a:pt x="2116" y="14896"/>
                    </a:lnTo>
                    <a:cubicBezTo>
                      <a:pt x="2129" y="14638"/>
                      <a:pt x="2154" y="14380"/>
                      <a:pt x="2193" y="14135"/>
                    </a:cubicBezTo>
                    <a:lnTo>
                      <a:pt x="4669" y="14135"/>
                    </a:lnTo>
                    <a:lnTo>
                      <a:pt x="4669" y="13980"/>
                    </a:lnTo>
                    <a:lnTo>
                      <a:pt x="2219" y="13967"/>
                    </a:lnTo>
                    <a:cubicBezTo>
                      <a:pt x="2348" y="13284"/>
                      <a:pt x="2580" y="12626"/>
                      <a:pt x="2902" y="12007"/>
                    </a:cubicBezTo>
                    <a:lnTo>
                      <a:pt x="3663" y="12007"/>
                    </a:lnTo>
                    <a:lnTo>
                      <a:pt x="3663" y="11865"/>
                    </a:lnTo>
                    <a:lnTo>
                      <a:pt x="2993" y="11865"/>
                    </a:lnTo>
                    <a:cubicBezTo>
                      <a:pt x="4271" y="9576"/>
                      <a:pt x="6614" y="8350"/>
                      <a:pt x="8989" y="8350"/>
                    </a:cubicBezTo>
                    <a:close/>
                    <a:moveTo>
                      <a:pt x="17153" y="15025"/>
                    </a:moveTo>
                    <a:lnTo>
                      <a:pt x="17153" y="15347"/>
                    </a:lnTo>
                    <a:lnTo>
                      <a:pt x="826" y="15347"/>
                    </a:lnTo>
                    <a:lnTo>
                      <a:pt x="813" y="15025"/>
                    </a:lnTo>
                    <a:close/>
                    <a:moveTo>
                      <a:pt x="3007" y="16114"/>
                    </a:moveTo>
                    <a:cubicBezTo>
                      <a:pt x="3498" y="16114"/>
                      <a:pt x="3991" y="16466"/>
                      <a:pt x="3999" y="17088"/>
                    </a:cubicBezTo>
                    <a:lnTo>
                      <a:pt x="3999" y="17539"/>
                    </a:lnTo>
                    <a:lnTo>
                      <a:pt x="3147" y="17539"/>
                    </a:lnTo>
                    <a:lnTo>
                      <a:pt x="3147" y="17694"/>
                    </a:lnTo>
                    <a:lnTo>
                      <a:pt x="3999" y="17694"/>
                    </a:lnTo>
                    <a:lnTo>
                      <a:pt x="3999" y="18907"/>
                    </a:lnTo>
                    <a:lnTo>
                      <a:pt x="2038" y="18907"/>
                    </a:lnTo>
                    <a:lnTo>
                      <a:pt x="2038" y="18520"/>
                    </a:lnTo>
                    <a:lnTo>
                      <a:pt x="2980" y="18520"/>
                    </a:lnTo>
                    <a:lnTo>
                      <a:pt x="2980" y="18378"/>
                    </a:lnTo>
                    <a:lnTo>
                      <a:pt x="2038" y="18378"/>
                    </a:lnTo>
                    <a:lnTo>
                      <a:pt x="2038" y="17088"/>
                    </a:lnTo>
                    <a:cubicBezTo>
                      <a:pt x="2038" y="17024"/>
                      <a:pt x="2051" y="16959"/>
                      <a:pt x="2064" y="16895"/>
                    </a:cubicBezTo>
                    <a:lnTo>
                      <a:pt x="2580" y="16895"/>
                    </a:lnTo>
                    <a:lnTo>
                      <a:pt x="2580" y="16766"/>
                    </a:lnTo>
                    <a:lnTo>
                      <a:pt x="2103" y="16766"/>
                    </a:lnTo>
                    <a:cubicBezTo>
                      <a:pt x="2259" y="16319"/>
                      <a:pt x="2633" y="16114"/>
                      <a:pt x="3007" y="16114"/>
                    </a:cubicBezTo>
                    <a:close/>
                    <a:moveTo>
                      <a:pt x="6067" y="16107"/>
                    </a:moveTo>
                    <a:cubicBezTo>
                      <a:pt x="6563" y="16107"/>
                      <a:pt x="7055" y="16476"/>
                      <a:pt x="7055" y="17088"/>
                    </a:cubicBezTo>
                    <a:lnTo>
                      <a:pt x="7055" y="17617"/>
                    </a:lnTo>
                    <a:lnTo>
                      <a:pt x="6281" y="17617"/>
                    </a:lnTo>
                    <a:lnTo>
                      <a:pt x="6281" y="17759"/>
                    </a:lnTo>
                    <a:lnTo>
                      <a:pt x="7055" y="17759"/>
                    </a:lnTo>
                    <a:lnTo>
                      <a:pt x="7055" y="18907"/>
                    </a:lnTo>
                    <a:lnTo>
                      <a:pt x="5108" y="18907"/>
                    </a:lnTo>
                    <a:lnTo>
                      <a:pt x="5108" y="18687"/>
                    </a:lnTo>
                    <a:lnTo>
                      <a:pt x="5456" y="18687"/>
                    </a:lnTo>
                    <a:lnTo>
                      <a:pt x="5456" y="18545"/>
                    </a:lnTo>
                    <a:lnTo>
                      <a:pt x="5108" y="18545"/>
                    </a:lnTo>
                    <a:lnTo>
                      <a:pt x="5108" y="17088"/>
                    </a:lnTo>
                    <a:cubicBezTo>
                      <a:pt x="5108" y="16972"/>
                      <a:pt x="5121" y="16856"/>
                      <a:pt x="5172" y="16753"/>
                    </a:cubicBezTo>
                    <a:lnTo>
                      <a:pt x="5946" y="16753"/>
                    </a:lnTo>
                    <a:lnTo>
                      <a:pt x="5946" y="16598"/>
                    </a:lnTo>
                    <a:lnTo>
                      <a:pt x="5237" y="16598"/>
                    </a:lnTo>
                    <a:cubicBezTo>
                      <a:pt x="5428" y="16260"/>
                      <a:pt x="5749" y="16107"/>
                      <a:pt x="6067" y="16107"/>
                    </a:cubicBezTo>
                    <a:close/>
                    <a:moveTo>
                      <a:pt x="9144" y="16108"/>
                    </a:moveTo>
                    <a:cubicBezTo>
                      <a:pt x="9686" y="16108"/>
                      <a:pt x="10124" y="16546"/>
                      <a:pt x="10124" y="17088"/>
                    </a:cubicBezTo>
                    <a:lnTo>
                      <a:pt x="10124" y="18907"/>
                    </a:lnTo>
                    <a:lnTo>
                      <a:pt x="8177" y="18907"/>
                    </a:lnTo>
                    <a:lnTo>
                      <a:pt x="8177" y="18520"/>
                    </a:lnTo>
                    <a:lnTo>
                      <a:pt x="8757" y="18520"/>
                    </a:lnTo>
                    <a:lnTo>
                      <a:pt x="8757" y="18378"/>
                    </a:lnTo>
                    <a:lnTo>
                      <a:pt x="8164" y="18365"/>
                    </a:lnTo>
                    <a:lnTo>
                      <a:pt x="8164" y="17256"/>
                    </a:lnTo>
                    <a:lnTo>
                      <a:pt x="8577" y="17256"/>
                    </a:lnTo>
                    <a:lnTo>
                      <a:pt x="8577" y="17101"/>
                    </a:lnTo>
                    <a:lnTo>
                      <a:pt x="8164" y="17101"/>
                    </a:lnTo>
                    <a:lnTo>
                      <a:pt x="8164" y="17088"/>
                    </a:lnTo>
                    <a:cubicBezTo>
                      <a:pt x="8164" y="16546"/>
                      <a:pt x="8603" y="16108"/>
                      <a:pt x="9144" y="16108"/>
                    </a:cubicBezTo>
                    <a:close/>
                    <a:moveTo>
                      <a:pt x="12214" y="16108"/>
                    </a:moveTo>
                    <a:cubicBezTo>
                      <a:pt x="12755" y="16108"/>
                      <a:pt x="13194" y="16546"/>
                      <a:pt x="13194" y="17088"/>
                    </a:cubicBezTo>
                    <a:lnTo>
                      <a:pt x="13194" y="17269"/>
                    </a:lnTo>
                    <a:lnTo>
                      <a:pt x="12291" y="17269"/>
                    </a:lnTo>
                    <a:lnTo>
                      <a:pt x="12291" y="17411"/>
                    </a:lnTo>
                    <a:lnTo>
                      <a:pt x="13194" y="17411"/>
                    </a:lnTo>
                    <a:lnTo>
                      <a:pt x="13194" y="18907"/>
                    </a:lnTo>
                    <a:lnTo>
                      <a:pt x="11234" y="18907"/>
                    </a:lnTo>
                    <a:lnTo>
                      <a:pt x="11234" y="17088"/>
                    </a:lnTo>
                    <a:cubicBezTo>
                      <a:pt x="11234" y="16546"/>
                      <a:pt x="11672" y="16108"/>
                      <a:pt x="12214" y="16108"/>
                    </a:cubicBezTo>
                    <a:close/>
                    <a:moveTo>
                      <a:pt x="15270" y="16108"/>
                    </a:moveTo>
                    <a:cubicBezTo>
                      <a:pt x="15812" y="16108"/>
                      <a:pt x="16250" y="16546"/>
                      <a:pt x="16250" y="17088"/>
                    </a:cubicBezTo>
                    <a:lnTo>
                      <a:pt x="16250" y="18907"/>
                    </a:lnTo>
                    <a:lnTo>
                      <a:pt x="14303" y="18907"/>
                    </a:lnTo>
                    <a:lnTo>
                      <a:pt x="14303" y="18610"/>
                    </a:lnTo>
                    <a:lnTo>
                      <a:pt x="14883" y="18610"/>
                    </a:lnTo>
                    <a:lnTo>
                      <a:pt x="14883" y="18468"/>
                    </a:lnTo>
                    <a:lnTo>
                      <a:pt x="14303" y="18455"/>
                    </a:lnTo>
                    <a:lnTo>
                      <a:pt x="14303" y="17088"/>
                    </a:lnTo>
                    <a:cubicBezTo>
                      <a:pt x="14303" y="16546"/>
                      <a:pt x="14741" y="16108"/>
                      <a:pt x="15270" y="16108"/>
                    </a:cubicBezTo>
                    <a:close/>
                    <a:moveTo>
                      <a:pt x="16766" y="15489"/>
                    </a:moveTo>
                    <a:lnTo>
                      <a:pt x="16766" y="16095"/>
                    </a:lnTo>
                    <a:lnTo>
                      <a:pt x="16315" y="16095"/>
                    </a:lnTo>
                    <a:lnTo>
                      <a:pt x="16315" y="16237"/>
                    </a:lnTo>
                    <a:lnTo>
                      <a:pt x="16766" y="16237"/>
                    </a:lnTo>
                    <a:lnTo>
                      <a:pt x="16766" y="18919"/>
                    </a:lnTo>
                    <a:lnTo>
                      <a:pt x="16405" y="18919"/>
                    </a:lnTo>
                    <a:lnTo>
                      <a:pt x="16405" y="17088"/>
                    </a:lnTo>
                    <a:cubicBezTo>
                      <a:pt x="16341" y="16405"/>
                      <a:pt x="15812" y="16063"/>
                      <a:pt x="15283" y="16063"/>
                    </a:cubicBezTo>
                    <a:cubicBezTo>
                      <a:pt x="14754" y="16063"/>
                      <a:pt x="14226" y="16405"/>
                      <a:pt x="14161" y="17088"/>
                    </a:cubicBezTo>
                    <a:lnTo>
                      <a:pt x="14161" y="18907"/>
                    </a:lnTo>
                    <a:lnTo>
                      <a:pt x="13336" y="18907"/>
                    </a:lnTo>
                    <a:lnTo>
                      <a:pt x="13336" y="17088"/>
                    </a:lnTo>
                    <a:cubicBezTo>
                      <a:pt x="13271" y="16405"/>
                      <a:pt x="12742" y="16063"/>
                      <a:pt x="12214" y="16063"/>
                    </a:cubicBezTo>
                    <a:cubicBezTo>
                      <a:pt x="11685" y="16063"/>
                      <a:pt x="11156" y="16405"/>
                      <a:pt x="11092" y="17088"/>
                    </a:cubicBezTo>
                    <a:lnTo>
                      <a:pt x="11092" y="18907"/>
                    </a:lnTo>
                    <a:lnTo>
                      <a:pt x="10266" y="18907"/>
                    </a:lnTo>
                    <a:lnTo>
                      <a:pt x="10266" y="17088"/>
                    </a:lnTo>
                    <a:cubicBezTo>
                      <a:pt x="10208" y="16405"/>
                      <a:pt x="9679" y="16063"/>
                      <a:pt x="9149" y="16063"/>
                    </a:cubicBezTo>
                    <a:cubicBezTo>
                      <a:pt x="8619" y="16063"/>
                      <a:pt x="8087" y="16405"/>
                      <a:pt x="8022" y="17088"/>
                    </a:cubicBezTo>
                    <a:lnTo>
                      <a:pt x="8022" y="18907"/>
                    </a:lnTo>
                    <a:lnTo>
                      <a:pt x="7210" y="18907"/>
                    </a:lnTo>
                    <a:lnTo>
                      <a:pt x="7210" y="17088"/>
                    </a:lnTo>
                    <a:cubicBezTo>
                      <a:pt x="7145" y="16405"/>
                      <a:pt x="6613" y="16063"/>
                      <a:pt x="6081" y="16063"/>
                    </a:cubicBezTo>
                    <a:cubicBezTo>
                      <a:pt x="5549" y="16063"/>
                      <a:pt x="5017" y="16405"/>
                      <a:pt x="4953" y="17088"/>
                    </a:cubicBezTo>
                    <a:lnTo>
                      <a:pt x="4953" y="18907"/>
                    </a:lnTo>
                    <a:lnTo>
                      <a:pt x="4140" y="18907"/>
                    </a:lnTo>
                    <a:lnTo>
                      <a:pt x="4140" y="17088"/>
                    </a:lnTo>
                    <a:cubicBezTo>
                      <a:pt x="4076" y="16405"/>
                      <a:pt x="3547" y="16063"/>
                      <a:pt x="3018" y="16063"/>
                    </a:cubicBezTo>
                    <a:cubicBezTo>
                      <a:pt x="2490" y="16063"/>
                      <a:pt x="1961" y="16405"/>
                      <a:pt x="1896" y="17088"/>
                    </a:cubicBezTo>
                    <a:lnTo>
                      <a:pt x="1896" y="18907"/>
                    </a:lnTo>
                    <a:lnTo>
                      <a:pt x="1213" y="18907"/>
                    </a:lnTo>
                    <a:lnTo>
                      <a:pt x="1226" y="15850"/>
                    </a:lnTo>
                    <a:lnTo>
                      <a:pt x="3057" y="15850"/>
                    </a:lnTo>
                    <a:lnTo>
                      <a:pt x="3057" y="15695"/>
                    </a:lnTo>
                    <a:lnTo>
                      <a:pt x="1213" y="15695"/>
                    </a:lnTo>
                    <a:lnTo>
                      <a:pt x="1213" y="15489"/>
                    </a:lnTo>
                    <a:close/>
                    <a:moveTo>
                      <a:pt x="18069" y="19061"/>
                    </a:moveTo>
                    <a:lnTo>
                      <a:pt x="18069" y="19590"/>
                    </a:lnTo>
                    <a:lnTo>
                      <a:pt x="16766" y="19590"/>
                    </a:lnTo>
                    <a:lnTo>
                      <a:pt x="16766" y="19732"/>
                    </a:lnTo>
                    <a:lnTo>
                      <a:pt x="18069" y="19732"/>
                    </a:lnTo>
                    <a:lnTo>
                      <a:pt x="18069" y="20029"/>
                    </a:lnTo>
                    <a:lnTo>
                      <a:pt x="130" y="20016"/>
                    </a:lnTo>
                    <a:lnTo>
                      <a:pt x="130" y="19538"/>
                    </a:lnTo>
                    <a:lnTo>
                      <a:pt x="1974" y="19538"/>
                    </a:lnTo>
                    <a:lnTo>
                      <a:pt x="1974" y="19384"/>
                    </a:lnTo>
                    <a:lnTo>
                      <a:pt x="130" y="19384"/>
                    </a:lnTo>
                    <a:lnTo>
                      <a:pt x="130" y="19061"/>
                    </a:lnTo>
                    <a:close/>
                    <a:moveTo>
                      <a:pt x="2657" y="20196"/>
                    </a:moveTo>
                    <a:lnTo>
                      <a:pt x="2657" y="20699"/>
                    </a:lnTo>
                    <a:lnTo>
                      <a:pt x="1381" y="20699"/>
                    </a:lnTo>
                    <a:lnTo>
                      <a:pt x="1381" y="20196"/>
                    </a:lnTo>
                    <a:close/>
                    <a:moveTo>
                      <a:pt x="5017" y="20196"/>
                    </a:moveTo>
                    <a:lnTo>
                      <a:pt x="5017" y="20699"/>
                    </a:lnTo>
                    <a:lnTo>
                      <a:pt x="3753" y="20699"/>
                    </a:lnTo>
                    <a:lnTo>
                      <a:pt x="3753" y="20519"/>
                    </a:lnTo>
                    <a:lnTo>
                      <a:pt x="4166" y="20519"/>
                    </a:lnTo>
                    <a:lnTo>
                      <a:pt x="4166" y="20377"/>
                    </a:lnTo>
                    <a:lnTo>
                      <a:pt x="3753" y="20377"/>
                    </a:lnTo>
                    <a:lnTo>
                      <a:pt x="3753" y="20196"/>
                    </a:lnTo>
                    <a:close/>
                    <a:moveTo>
                      <a:pt x="7377" y="20196"/>
                    </a:moveTo>
                    <a:lnTo>
                      <a:pt x="7377" y="20699"/>
                    </a:lnTo>
                    <a:lnTo>
                      <a:pt x="6114" y="20699"/>
                    </a:lnTo>
                    <a:lnTo>
                      <a:pt x="6114" y="20493"/>
                    </a:lnTo>
                    <a:lnTo>
                      <a:pt x="6733" y="20493"/>
                    </a:lnTo>
                    <a:lnTo>
                      <a:pt x="6733" y="20351"/>
                    </a:lnTo>
                    <a:lnTo>
                      <a:pt x="6114" y="20351"/>
                    </a:lnTo>
                    <a:lnTo>
                      <a:pt x="6114" y="20196"/>
                    </a:lnTo>
                    <a:close/>
                    <a:moveTo>
                      <a:pt x="9738" y="20196"/>
                    </a:moveTo>
                    <a:lnTo>
                      <a:pt x="9738" y="20351"/>
                    </a:lnTo>
                    <a:lnTo>
                      <a:pt x="9222" y="20351"/>
                    </a:lnTo>
                    <a:lnTo>
                      <a:pt x="9222" y="20493"/>
                    </a:lnTo>
                    <a:lnTo>
                      <a:pt x="9738" y="20493"/>
                    </a:lnTo>
                    <a:lnTo>
                      <a:pt x="9738" y="20699"/>
                    </a:lnTo>
                    <a:lnTo>
                      <a:pt x="8474" y="20699"/>
                    </a:lnTo>
                    <a:lnTo>
                      <a:pt x="8474" y="20196"/>
                    </a:lnTo>
                    <a:close/>
                    <a:moveTo>
                      <a:pt x="12098" y="20196"/>
                    </a:moveTo>
                    <a:lnTo>
                      <a:pt x="12098" y="20364"/>
                    </a:lnTo>
                    <a:lnTo>
                      <a:pt x="11556" y="20364"/>
                    </a:lnTo>
                    <a:lnTo>
                      <a:pt x="11556" y="20506"/>
                    </a:lnTo>
                    <a:lnTo>
                      <a:pt x="12098" y="20506"/>
                    </a:lnTo>
                    <a:lnTo>
                      <a:pt x="12098" y="20699"/>
                    </a:lnTo>
                    <a:lnTo>
                      <a:pt x="10834" y="20699"/>
                    </a:lnTo>
                    <a:lnTo>
                      <a:pt x="10834" y="20196"/>
                    </a:lnTo>
                    <a:close/>
                    <a:moveTo>
                      <a:pt x="14458" y="20209"/>
                    </a:moveTo>
                    <a:lnTo>
                      <a:pt x="14458" y="20699"/>
                    </a:lnTo>
                    <a:lnTo>
                      <a:pt x="13194" y="20699"/>
                    </a:lnTo>
                    <a:lnTo>
                      <a:pt x="13194" y="20209"/>
                    </a:lnTo>
                    <a:close/>
                    <a:moveTo>
                      <a:pt x="16831" y="20196"/>
                    </a:moveTo>
                    <a:lnTo>
                      <a:pt x="16831" y="20699"/>
                    </a:lnTo>
                    <a:lnTo>
                      <a:pt x="15554" y="20699"/>
                    </a:lnTo>
                    <a:lnTo>
                      <a:pt x="15554" y="20196"/>
                    </a:lnTo>
                    <a:close/>
                    <a:moveTo>
                      <a:pt x="2386" y="20841"/>
                    </a:moveTo>
                    <a:lnTo>
                      <a:pt x="2386" y="23291"/>
                    </a:lnTo>
                    <a:lnTo>
                      <a:pt x="2064" y="23291"/>
                    </a:lnTo>
                    <a:lnTo>
                      <a:pt x="2064" y="23433"/>
                    </a:lnTo>
                    <a:lnTo>
                      <a:pt x="2386" y="23433"/>
                    </a:lnTo>
                    <a:lnTo>
                      <a:pt x="2386" y="26967"/>
                    </a:lnTo>
                    <a:lnTo>
                      <a:pt x="1677" y="26967"/>
                    </a:lnTo>
                    <a:lnTo>
                      <a:pt x="1677" y="25871"/>
                    </a:lnTo>
                    <a:lnTo>
                      <a:pt x="2103" y="25871"/>
                    </a:lnTo>
                    <a:lnTo>
                      <a:pt x="2103" y="25716"/>
                    </a:lnTo>
                    <a:lnTo>
                      <a:pt x="1677" y="25716"/>
                    </a:lnTo>
                    <a:lnTo>
                      <a:pt x="1677" y="21757"/>
                    </a:lnTo>
                    <a:lnTo>
                      <a:pt x="1896" y="21757"/>
                    </a:lnTo>
                    <a:lnTo>
                      <a:pt x="1896" y="21615"/>
                    </a:lnTo>
                    <a:lnTo>
                      <a:pt x="1677" y="21615"/>
                    </a:lnTo>
                    <a:lnTo>
                      <a:pt x="1677" y="20841"/>
                    </a:lnTo>
                    <a:close/>
                    <a:moveTo>
                      <a:pt x="4747" y="20841"/>
                    </a:moveTo>
                    <a:lnTo>
                      <a:pt x="4747" y="23872"/>
                    </a:lnTo>
                    <a:lnTo>
                      <a:pt x="4295" y="23872"/>
                    </a:lnTo>
                    <a:lnTo>
                      <a:pt x="4295" y="24014"/>
                    </a:lnTo>
                    <a:lnTo>
                      <a:pt x="4747" y="24014"/>
                    </a:lnTo>
                    <a:lnTo>
                      <a:pt x="4747" y="25239"/>
                    </a:lnTo>
                    <a:lnTo>
                      <a:pt x="4424" y="25239"/>
                    </a:lnTo>
                    <a:lnTo>
                      <a:pt x="4424" y="25381"/>
                    </a:lnTo>
                    <a:lnTo>
                      <a:pt x="4747" y="25381"/>
                    </a:lnTo>
                    <a:lnTo>
                      <a:pt x="4747" y="26967"/>
                    </a:lnTo>
                    <a:lnTo>
                      <a:pt x="4024" y="26967"/>
                    </a:lnTo>
                    <a:lnTo>
                      <a:pt x="4024" y="26283"/>
                    </a:lnTo>
                    <a:lnTo>
                      <a:pt x="4360" y="26283"/>
                    </a:lnTo>
                    <a:lnTo>
                      <a:pt x="4360" y="26141"/>
                    </a:lnTo>
                    <a:lnTo>
                      <a:pt x="4024" y="26141"/>
                    </a:lnTo>
                    <a:lnTo>
                      <a:pt x="4024" y="21873"/>
                    </a:lnTo>
                    <a:lnTo>
                      <a:pt x="4256" y="21873"/>
                    </a:lnTo>
                    <a:lnTo>
                      <a:pt x="4256" y="21731"/>
                    </a:lnTo>
                    <a:lnTo>
                      <a:pt x="4024" y="21731"/>
                    </a:lnTo>
                    <a:lnTo>
                      <a:pt x="4024" y="20841"/>
                    </a:lnTo>
                    <a:close/>
                    <a:moveTo>
                      <a:pt x="7119" y="20841"/>
                    </a:moveTo>
                    <a:lnTo>
                      <a:pt x="7119" y="21770"/>
                    </a:lnTo>
                    <a:lnTo>
                      <a:pt x="6733" y="21770"/>
                    </a:lnTo>
                    <a:lnTo>
                      <a:pt x="6733" y="21924"/>
                    </a:lnTo>
                    <a:lnTo>
                      <a:pt x="7107" y="21924"/>
                    </a:lnTo>
                    <a:lnTo>
                      <a:pt x="7107" y="25445"/>
                    </a:lnTo>
                    <a:lnTo>
                      <a:pt x="6707" y="25445"/>
                    </a:lnTo>
                    <a:lnTo>
                      <a:pt x="6707" y="25587"/>
                    </a:lnTo>
                    <a:lnTo>
                      <a:pt x="7107" y="25587"/>
                    </a:lnTo>
                    <a:lnTo>
                      <a:pt x="7107" y="26967"/>
                    </a:lnTo>
                    <a:lnTo>
                      <a:pt x="6384" y="26967"/>
                    </a:lnTo>
                    <a:lnTo>
                      <a:pt x="6384" y="23446"/>
                    </a:lnTo>
                    <a:lnTo>
                      <a:pt x="6668" y="23446"/>
                    </a:lnTo>
                    <a:lnTo>
                      <a:pt x="6668" y="23304"/>
                    </a:lnTo>
                    <a:lnTo>
                      <a:pt x="6397" y="23304"/>
                    </a:lnTo>
                    <a:lnTo>
                      <a:pt x="6397" y="20841"/>
                    </a:lnTo>
                    <a:close/>
                    <a:moveTo>
                      <a:pt x="9467" y="20854"/>
                    </a:moveTo>
                    <a:lnTo>
                      <a:pt x="9467" y="23162"/>
                    </a:lnTo>
                    <a:lnTo>
                      <a:pt x="9235" y="23162"/>
                    </a:lnTo>
                    <a:lnTo>
                      <a:pt x="9235" y="23304"/>
                    </a:lnTo>
                    <a:lnTo>
                      <a:pt x="9467" y="23304"/>
                    </a:lnTo>
                    <a:lnTo>
                      <a:pt x="9467" y="26967"/>
                    </a:lnTo>
                    <a:lnTo>
                      <a:pt x="8744" y="26967"/>
                    </a:lnTo>
                    <a:lnTo>
                      <a:pt x="8744" y="24284"/>
                    </a:lnTo>
                    <a:lnTo>
                      <a:pt x="9054" y="24284"/>
                    </a:lnTo>
                    <a:lnTo>
                      <a:pt x="9054" y="24143"/>
                    </a:lnTo>
                    <a:lnTo>
                      <a:pt x="8744" y="24143"/>
                    </a:lnTo>
                    <a:lnTo>
                      <a:pt x="8744" y="22040"/>
                    </a:lnTo>
                    <a:lnTo>
                      <a:pt x="9067" y="22040"/>
                    </a:lnTo>
                    <a:lnTo>
                      <a:pt x="9067" y="21899"/>
                    </a:lnTo>
                    <a:lnTo>
                      <a:pt x="8744" y="21899"/>
                    </a:lnTo>
                    <a:lnTo>
                      <a:pt x="8744" y="20854"/>
                    </a:lnTo>
                    <a:close/>
                    <a:moveTo>
                      <a:pt x="14187" y="20841"/>
                    </a:moveTo>
                    <a:lnTo>
                      <a:pt x="14187" y="23098"/>
                    </a:lnTo>
                    <a:lnTo>
                      <a:pt x="13993" y="23098"/>
                    </a:lnTo>
                    <a:lnTo>
                      <a:pt x="13993" y="23253"/>
                    </a:lnTo>
                    <a:lnTo>
                      <a:pt x="14187" y="23253"/>
                    </a:lnTo>
                    <a:lnTo>
                      <a:pt x="14187" y="26967"/>
                    </a:lnTo>
                    <a:lnTo>
                      <a:pt x="13465" y="26967"/>
                    </a:lnTo>
                    <a:lnTo>
                      <a:pt x="13465" y="25677"/>
                    </a:lnTo>
                    <a:lnTo>
                      <a:pt x="13890" y="25677"/>
                    </a:lnTo>
                    <a:lnTo>
                      <a:pt x="13890" y="25535"/>
                    </a:lnTo>
                    <a:lnTo>
                      <a:pt x="13465" y="25535"/>
                    </a:lnTo>
                    <a:lnTo>
                      <a:pt x="13465" y="21679"/>
                    </a:lnTo>
                    <a:lnTo>
                      <a:pt x="13684" y="21679"/>
                    </a:lnTo>
                    <a:lnTo>
                      <a:pt x="13684" y="21537"/>
                    </a:lnTo>
                    <a:lnTo>
                      <a:pt x="13465" y="21537"/>
                    </a:lnTo>
                    <a:lnTo>
                      <a:pt x="13465" y="20841"/>
                    </a:lnTo>
                    <a:close/>
                    <a:moveTo>
                      <a:pt x="16547" y="20841"/>
                    </a:moveTo>
                    <a:lnTo>
                      <a:pt x="16547" y="23369"/>
                    </a:lnTo>
                    <a:lnTo>
                      <a:pt x="16353" y="23369"/>
                    </a:lnTo>
                    <a:lnTo>
                      <a:pt x="16353" y="23511"/>
                    </a:lnTo>
                    <a:lnTo>
                      <a:pt x="16547" y="23511"/>
                    </a:lnTo>
                    <a:lnTo>
                      <a:pt x="16547" y="26232"/>
                    </a:lnTo>
                    <a:lnTo>
                      <a:pt x="16315" y="26232"/>
                    </a:lnTo>
                    <a:lnTo>
                      <a:pt x="16315" y="26374"/>
                    </a:lnTo>
                    <a:lnTo>
                      <a:pt x="16547" y="26374"/>
                    </a:lnTo>
                    <a:lnTo>
                      <a:pt x="16547" y="26967"/>
                    </a:lnTo>
                    <a:lnTo>
                      <a:pt x="15825" y="26967"/>
                    </a:lnTo>
                    <a:lnTo>
                      <a:pt x="15825" y="25432"/>
                    </a:lnTo>
                    <a:lnTo>
                      <a:pt x="16289" y="25432"/>
                    </a:lnTo>
                    <a:lnTo>
                      <a:pt x="16289" y="25290"/>
                    </a:lnTo>
                    <a:lnTo>
                      <a:pt x="15825" y="25290"/>
                    </a:lnTo>
                    <a:lnTo>
                      <a:pt x="15825" y="21911"/>
                    </a:lnTo>
                    <a:lnTo>
                      <a:pt x="16224" y="21911"/>
                    </a:lnTo>
                    <a:lnTo>
                      <a:pt x="16224" y="21757"/>
                    </a:lnTo>
                    <a:lnTo>
                      <a:pt x="15825" y="21757"/>
                    </a:lnTo>
                    <a:lnTo>
                      <a:pt x="15825" y="20841"/>
                    </a:lnTo>
                    <a:close/>
                    <a:moveTo>
                      <a:pt x="11827" y="20854"/>
                    </a:moveTo>
                    <a:lnTo>
                      <a:pt x="11827" y="23743"/>
                    </a:lnTo>
                    <a:lnTo>
                      <a:pt x="11659" y="23743"/>
                    </a:lnTo>
                    <a:lnTo>
                      <a:pt x="11659" y="23897"/>
                    </a:lnTo>
                    <a:lnTo>
                      <a:pt x="11827" y="23897"/>
                    </a:lnTo>
                    <a:lnTo>
                      <a:pt x="11827" y="26980"/>
                    </a:lnTo>
                    <a:lnTo>
                      <a:pt x="11105" y="26980"/>
                    </a:lnTo>
                    <a:lnTo>
                      <a:pt x="11105" y="22221"/>
                    </a:lnTo>
                    <a:lnTo>
                      <a:pt x="11466" y="22221"/>
                    </a:lnTo>
                    <a:lnTo>
                      <a:pt x="11466" y="22079"/>
                    </a:lnTo>
                    <a:lnTo>
                      <a:pt x="11105" y="22079"/>
                    </a:lnTo>
                    <a:lnTo>
                      <a:pt x="11105" y="20854"/>
                    </a:lnTo>
                    <a:close/>
                    <a:moveTo>
                      <a:pt x="2657" y="27109"/>
                    </a:moveTo>
                    <a:lnTo>
                      <a:pt x="2657" y="27612"/>
                    </a:lnTo>
                    <a:lnTo>
                      <a:pt x="1381" y="27612"/>
                    </a:lnTo>
                    <a:lnTo>
                      <a:pt x="1381" y="27109"/>
                    </a:lnTo>
                    <a:close/>
                    <a:moveTo>
                      <a:pt x="7377" y="27109"/>
                    </a:moveTo>
                    <a:lnTo>
                      <a:pt x="7377" y="27612"/>
                    </a:lnTo>
                    <a:lnTo>
                      <a:pt x="6114" y="27612"/>
                    </a:lnTo>
                    <a:lnTo>
                      <a:pt x="6114" y="27109"/>
                    </a:lnTo>
                    <a:close/>
                    <a:moveTo>
                      <a:pt x="9738" y="27122"/>
                    </a:moveTo>
                    <a:lnTo>
                      <a:pt x="9738" y="27612"/>
                    </a:lnTo>
                    <a:lnTo>
                      <a:pt x="8474" y="27612"/>
                    </a:lnTo>
                    <a:lnTo>
                      <a:pt x="8474" y="27122"/>
                    </a:lnTo>
                    <a:close/>
                    <a:moveTo>
                      <a:pt x="12098" y="27122"/>
                    </a:moveTo>
                    <a:lnTo>
                      <a:pt x="12098" y="27612"/>
                    </a:lnTo>
                    <a:lnTo>
                      <a:pt x="10834" y="27612"/>
                    </a:lnTo>
                    <a:lnTo>
                      <a:pt x="10834" y="27122"/>
                    </a:lnTo>
                    <a:close/>
                    <a:moveTo>
                      <a:pt x="5017" y="27122"/>
                    </a:moveTo>
                    <a:lnTo>
                      <a:pt x="5017" y="27625"/>
                    </a:lnTo>
                    <a:lnTo>
                      <a:pt x="3753" y="27625"/>
                    </a:lnTo>
                    <a:lnTo>
                      <a:pt x="3753" y="27122"/>
                    </a:lnTo>
                    <a:close/>
                    <a:moveTo>
                      <a:pt x="14458" y="27122"/>
                    </a:moveTo>
                    <a:lnTo>
                      <a:pt x="14458" y="27625"/>
                    </a:lnTo>
                    <a:lnTo>
                      <a:pt x="13194" y="27625"/>
                    </a:lnTo>
                    <a:lnTo>
                      <a:pt x="13194" y="27122"/>
                    </a:lnTo>
                    <a:close/>
                    <a:moveTo>
                      <a:pt x="16831" y="27122"/>
                    </a:moveTo>
                    <a:lnTo>
                      <a:pt x="16818" y="27625"/>
                    </a:lnTo>
                    <a:lnTo>
                      <a:pt x="15554" y="27625"/>
                    </a:lnTo>
                    <a:lnTo>
                      <a:pt x="15554" y="27122"/>
                    </a:lnTo>
                    <a:close/>
                    <a:moveTo>
                      <a:pt x="5959" y="20170"/>
                    </a:moveTo>
                    <a:lnTo>
                      <a:pt x="5959" y="20841"/>
                    </a:lnTo>
                    <a:lnTo>
                      <a:pt x="6230" y="20841"/>
                    </a:lnTo>
                    <a:lnTo>
                      <a:pt x="6230" y="26967"/>
                    </a:lnTo>
                    <a:lnTo>
                      <a:pt x="5959" y="26967"/>
                    </a:lnTo>
                    <a:lnTo>
                      <a:pt x="5959" y="27637"/>
                    </a:lnTo>
                    <a:lnTo>
                      <a:pt x="5159" y="27637"/>
                    </a:lnTo>
                    <a:lnTo>
                      <a:pt x="5159" y="26967"/>
                    </a:lnTo>
                    <a:lnTo>
                      <a:pt x="4888" y="26967"/>
                    </a:lnTo>
                    <a:lnTo>
                      <a:pt x="4888" y="20841"/>
                    </a:lnTo>
                    <a:lnTo>
                      <a:pt x="5159" y="20841"/>
                    </a:lnTo>
                    <a:lnTo>
                      <a:pt x="5159" y="20170"/>
                    </a:lnTo>
                    <a:close/>
                    <a:moveTo>
                      <a:pt x="8319" y="20170"/>
                    </a:moveTo>
                    <a:lnTo>
                      <a:pt x="8319" y="20841"/>
                    </a:lnTo>
                    <a:lnTo>
                      <a:pt x="8603" y="20841"/>
                    </a:lnTo>
                    <a:lnTo>
                      <a:pt x="8603" y="26967"/>
                    </a:lnTo>
                    <a:lnTo>
                      <a:pt x="8332" y="26967"/>
                    </a:lnTo>
                    <a:lnTo>
                      <a:pt x="8332" y="27637"/>
                    </a:lnTo>
                    <a:lnTo>
                      <a:pt x="7532" y="27637"/>
                    </a:lnTo>
                    <a:lnTo>
                      <a:pt x="7532" y="26967"/>
                    </a:lnTo>
                    <a:lnTo>
                      <a:pt x="7248" y="26967"/>
                    </a:lnTo>
                    <a:lnTo>
                      <a:pt x="7248" y="20841"/>
                    </a:lnTo>
                    <a:lnTo>
                      <a:pt x="7519" y="20841"/>
                    </a:lnTo>
                    <a:lnTo>
                      <a:pt x="7519" y="20170"/>
                    </a:lnTo>
                    <a:close/>
                    <a:moveTo>
                      <a:pt x="10692" y="20170"/>
                    </a:moveTo>
                    <a:lnTo>
                      <a:pt x="10692" y="20841"/>
                    </a:lnTo>
                    <a:lnTo>
                      <a:pt x="10963" y="20841"/>
                    </a:lnTo>
                    <a:lnTo>
                      <a:pt x="10963" y="26967"/>
                    </a:lnTo>
                    <a:lnTo>
                      <a:pt x="10692" y="26967"/>
                    </a:lnTo>
                    <a:lnTo>
                      <a:pt x="10692" y="27637"/>
                    </a:lnTo>
                    <a:lnTo>
                      <a:pt x="9892" y="27637"/>
                    </a:lnTo>
                    <a:lnTo>
                      <a:pt x="9892" y="26967"/>
                    </a:lnTo>
                    <a:lnTo>
                      <a:pt x="9609" y="26967"/>
                    </a:lnTo>
                    <a:lnTo>
                      <a:pt x="9609" y="20841"/>
                    </a:lnTo>
                    <a:lnTo>
                      <a:pt x="9892" y="20841"/>
                    </a:lnTo>
                    <a:lnTo>
                      <a:pt x="9892" y="20170"/>
                    </a:lnTo>
                    <a:close/>
                    <a:moveTo>
                      <a:pt x="13039" y="20170"/>
                    </a:moveTo>
                    <a:lnTo>
                      <a:pt x="13039" y="20841"/>
                    </a:lnTo>
                    <a:lnTo>
                      <a:pt x="13323" y="20841"/>
                    </a:lnTo>
                    <a:lnTo>
                      <a:pt x="13323" y="26967"/>
                    </a:lnTo>
                    <a:lnTo>
                      <a:pt x="13039" y="26967"/>
                    </a:lnTo>
                    <a:lnTo>
                      <a:pt x="13039" y="27637"/>
                    </a:lnTo>
                    <a:lnTo>
                      <a:pt x="12239" y="27637"/>
                    </a:lnTo>
                    <a:lnTo>
                      <a:pt x="12239" y="26967"/>
                    </a:lnTo>
                    <a:lnTo>
                      <a:pt x="11969" y="26967"/>
                    </a:lnTo>
                    <a:lnTo>
                      <a:pt x="11969" y="20841"/>
                    </a:lnTo>
                    <a:lnTo>
                      <a:pt x="12239" y="20841"/>
                    </a:lnTo>
                    <a:lnTo>
                      <a:pt x="12239" y="20170"/>
                    </a:lnTo>
                    <a:close/>
                    <a:moveTo>
                      <a:pt x="15025" y="20157"/>
                    </a:moveTo>
                    <a:lnTo>
                      <a:pt x="15025" y="27637"/>
                    </a:lnTo>
                    <a:lnTo>
                      <a:pt x="14612" y="27637"/>
                    </a:lnTo>
                    <a:lnTo>
                      <a:pt x="14612" y="26967"/>
                    </a:lnTo>
                    <a:lnTo>
                      <a:pt x="14329" y="26967"/>
                    </a:lnTo>
                    <a:lnTo>
                      <a:pt x="14329" y="20841"/>
                    </a:lnTo>
                    <a:lnTo>
                      <a:pt x="14612" y="20841"/>
                    </a:lnTo>
                    <a:lnTo>
                      <a:pt x="14612" y="20157"/>
                    </a:lnTo>
                    <a:close/>
                    <a:moveTo>
                      <a:pt x="3612" y="20170"/>
                    </a:moveTo>
                    <a:lnTo>
                      <a:pt x="3612" y="20854"/>
                    </a:lnTo>
                    <a:lnTo>
                      <a:pt x="3882" y="20854"/>
                    </a:lnTo>
                    <a:lnTo>
                      <a:pt x="3882" y="26980"/>
                    </a:lnTo>
                    <a:lnTo>
                      <a:pt x="3612" y="26980"/>
                    </a:lnTo>
                    <a:lnTo>
                      <a:pt x="3612" y="27650"/>
                    </a:lnTo>
                    <a:lnTo>
                      <a:pt x="3186" y="27650"/>
                    </a:lnTo>
                    <a:lnTo>
                      <a:pt x="3186" y="20170"/>
                    </a:lnTo>
                    <a:close/>
                    <a:moveTo>
                      <a:pt x="8899" y="0"/>
                    </a:moveTo>
                    <a:lnTo>
                      <a:pt x="8899" y="297"/>
                    </a:lnTo>
                    <a:lnTo>
                      <a:pt x="8461" y="297"/>
                    </a:lnTo>
                    <a:lnTo>
                      <a:pt x="8461" y="439"/>
                    </a:lnTo>
                    <a:lnTo>
                      <a:pt x="8899" y="439"/>
                    </a:lnTo>
                    <a:lnTo>
                      <a:pt x="8899" y="1586"/>
                    </a:lnTo>
                    <a:lnTo>
                      <a:pt x="8861" y="1586"/>
                    </a:lnTo>
                    <a:cubicBezTo>
                      <a:pt x="8693" y="1586"/>
                      <a:pt x="8564" y="1715"/>
                      <a:pt x="8564" y="1883"/>
                    </a:cubicBezTo>
                    <a:lnTo>
                      <a:pt x="8564" y="2412"/>
                    </a:lnTo>
                    <a:lnTo>
                      <a:pt x="7081" y="3908"/>
                    </a:lnTo>
                    <a:cubicBezTo>
                      <a:pt x="7029" y="3959"/>
                      <a:pt x="6991" y="4011"/>
                      <a:pt x="6978" y="4075"/>
                    </a:cubicBezTo>
                    <a:lnTo>
                      <a:pt x="6707" y="4075"/>
                    </a:lnTo>
                    <a:lnTo>
                      <a:pt x="6707" y="4643"/>
                    </a:lnTo>
                    <a:lnTo>
                      <a:pt x="6952" y="4643"/>
                    </a:lnTo>
                    <a:lnTo>
                      <a:pt x="6952" y="7944"/>
                    </a:lnTo>
                    <a:lnTo>
                      <a:pt x="6449" y="7944"/>
                    </a:lnTo>
                    <a:lnTo>
                      <a:pt x="6449" y="8667"/>
                    </a:lnTo>
                    <a:cubicBezTo>
                      <a:pt x="3857" y="9673"/>
                      <a:pt x="2103" y="12110"/>
                      <a:pt x="1974" y="14870"/>
                    </a:cubicBezTo>
                    <a:lnTo>
                      <a:pt x="684" y="14870"/>
                    </a:lnTo>
                    <a:lnTo>
                      <a:pt x="684" y="15476"/>
                    </a:lnTo>
                    <a:lnTo>
                      <a:pt x="1071" y="15476"/>
                    </a:lnTo>
                    <a:lnTo>
                      <a:pt x="1071" y="18907"/>
                    </a:lnTo>
                    <a:lnTo>
                      <a:pt x="1" y="18907"/>
                    </a:lnTo>
                    <a:lnTo>
                      <a:pt x="1" y="20157"/>
                    </a:lnTo>
                    <a:lnTo>
                      <a:pt x="1252" y="20157"/>
                    </a:lnTo>
                    <a:lnTo>
                      <a:pt x="1252" y="20841"/>
                    </a:lnTo>
                    <a:lnTo>
                      <a:pt x="1509" y="20841"/>
                    </a:lnTo>
                    <a:lnTo>
                      <a:pt x="1509" y="26967"/>
                    </a:lnTo>
                    <a:lnTo>
                      <a:pt x="1239" y="26967"/>
                    </a:lnTo>
                    <a:lnTo>
                      <a:pt x="1239" y="27754"/>
                    </a:lnTo>
                    <a:lnTo>
                      <a:pt x="2799" y="27754"/>
                    </a:lnTo>
                    <a:lnTo>
                      <a:pt x="2799" y="26967"/>
                    </a:lnTo>
                    <a:lnTo>
                      <a:pt x="2528" y="26967"/>
                    </a:lnTo>
                    <a:lnTo>
                      <a:pt x="2528" y="20841"/>
                    </a:lnTo>
                    <a:lnTo>
                      <a:pt x="2799" y="20841"/>
                    </a:lnTo>
                    <a:lnTo>
                      <a:pt x="2799" y="20157"/>
                    </a:lnTo>
                    <a:lnTo>
                      <a:pt x="3044" y="20157"/>
                    </a:lnTo>
                    <a:lnTo>
                      <a:pt x="3044" y="27779"/>
                    </a:lnTo>
                    <a:lnTo>
                      <a:pt x="15167" y="27779"/>
                    </a:lnTo>
                    <a:lnTo>
                      <a:pt x="15167" y="20170"/>
                    </a:lnTo>
                    <a:lnTo>
                      <a:pt x="15399" y="20170"/>
                    </a:lnTo>
                    <a:lnTo>
                      <a:pt x="15399" y="20841"/>
                    </a:lnTo>
                    <a:lnTo>
                      <a:pt x="15683" y="20841"/>
                    </a:lnTo>
                    <a:lnTo>
                      <a:pt x="15683" y="26967"/>
                    </a:lnTo>
                    <a:lnTo>
                      <a:pt x="15399" y="26967"/>
                    </a:lnTo>
                    <a:lnTo>
                      <a:pt x="15399" y="27766"/>
                    </a:lnTo>
                    <a:lnTo>
                      <a:pt x="16972" y="27766"/>
                    </a:lnTo>
                    <a:lnTo>
                      <a:pt x="16972" y="26967"/>
                    </a:lnTo>
                    <a:lnTo>
                      <a:pt x="16689" y="26967"/>
                    </a:lnTo>
                    <a:lnTo>
                      <a:pt x="16689" y="20841"/>
                    </a:lnTo>
                    <a:lnTo>
                      <a:pt x="16972" y="20841"/>
                    </a:lnTo>
                    <a:lnTo>
                      <a:pt x="16972" y="20170"/>
                    </a:lnTo>
                    <a:lnTo>
                      <a:pt x="18223" y="20170"/>
                    </a:lnTo>
                    <a:lnTo>
                      <a:pt x="18223" y="18919"/>
                    </a:lnTo>
                    <a:lnTo>
                      <a:pt x="16908" y="18919"/>
                    </a:lnTo>
                    <a:lnTo>
                      <a:pt x="16908" y="15489"/>
                    </a:lnTo>
                    <a:lnTo>
                      <a:pt x="17308" y="15489"/>
                    </a:lnTo>
                    <a:lnTo>
                      <a:pt x="17308" y="14883"/>
                    </a:lnTo>
                    <a:lnTo>
                      <a:pt x="15992" y="14883"/>
                    </a:lnTo>
                    <a:cubicBezTo>
                      <a:pt x="15863" y="12110"/>
                      <a:pt x="14097" y="9685"/>
                      <a:pt x="11517" y="8680"/>
                    </a:cubicBezTo>
                    <a:lnTo>
                      <a:pt x="11517" y="7944"/>
                    </a:lnTo>
                    <a:lnTo>
                      <a:pt x="11014" y="7944"/>
                    </a:lnTo>
                    <a:lnTo>
                      <a:pt x="11014" y="4656"/>
                    </a:lnTo>
                    <a:lnTo>
                      <a:pt x="11259" y="4656"/>
                    </a:lnTo>
                    <a:lnTo>
                      <a:pt x="11259" y="4088"/>
                    </a:lnTo>
                    <a:lnTo>
                      <a:pt x="10976" y="4088"/>
                    </a:lnTo>
                    <a:cubicBezTo>
                      <a:pt x="10950" y="4024"/>
                      <a:pt x="10924" y="3959"/>
                      <a:pt x="10872" y="3908"/>
                    </a:cubicBezTo>
                    <a:lnTo>
                      <a:pt x="9376" y="2412"/>
                    </a:lnTo>
                    <a:lnTo>
                      <a:pt x="9376" y="1857"/>
                    </a:lnTo>
                    <a:cubicBezTo>
                      <a:pt x="9376" y="1702"/>
                      <a:pt x="9247" y="1574"/>
                      <a:pt x="9093" y="1574"/>
                    </a:cubicBezTo>
                    <a:lnTo>
                      <a:pt x="9041" y="1574"/>
                    </a:lnTo>
                    <a:lnTo>
                      <a:pt x="9041" y="426"/>
                    </a:lnTo>
                    <a:lnTo>
                      <a:pt x="9480" y="426"/>
                    </a:lnTo>
                    <a:lnTo>
                      <a:pt x="9480" y="284"/>
                    </a:lnTo>
                    <a:lnTo>
                      <a:pt x="9041" y="284"/>
                    </a:lnTo>
                    <a:lnTo>
                      <a:pt x="9041"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5"/>
              <p:cNvSpPr/>
              <p:nvPr/>
            </p:nvSpPr>
            <p:spPr>
              <a:xfrm>
                <a:off x="3669250" y="4391850"/>
                <a:ext cx="455925" cy="81925"/>
              </a:xfrm>
              <a:custGeom>
                <a:avLst/>
                <a:gdLst/>
                <a:ahLst/>
                <a:cxnLst/>
                <a:rect l="l" t="t" r="r" b="b"/>
                <a:pathLst>
                  <a:path w="18237" h="3277" extrusionOk="0">
                    <a:moveTo>
                      <a:pt x="8990" y="155"/>
                    </a:moveTo>
                    <a:lnTo>
                      <a:pt x="17798" y="1922"/>
                    </a:lnTo>
                    <a:lnTo>
                      <a:pt x="413" y="1922"/>
                    </a:lnTo>
                    <a:lnTo>
                      <a:pt x="3586" y="1277"/>
                    </a:lnTo>
                    <a:lnTo>
                      <a:pt x="3586" y="1316"/>
                    </a:lnTo>
                    <a:lnTo>
                      <a:pt x="7300" y="1316"/>
                    </a:lnTo>
                    <a:lnTo>
                      <a:pt x="7300" y="1174"/>
                    </a:lnTo>
                    <a:lnTo>
                      <a:pt x="4089" y="1174"/>
                    </a:lnTo>
                    <a:lnTo>
                      <a:pt x="8990" y="155"/>
                    </a:lnTo>
                    <a:close/>
                    <a:moveTo>
                      <a:pt x="18082" y="2064"/>
                    </a:moveTo>
                    <a:lnTo>
                      <a:pt x="18082" y="2567"/>
                    </a:lnTo>
                    <a:lnTo>
                      <a:pt x="143" y="2567"/>
                    </a:lnTo>
                    <a:lnTo>
                      <a:pt x="143" y="2064"/>
                    </a:lnTo>
                    <a:close/>
                    <a:moveTo>
                      <a:pt x="18082" y="2709"/>
                    </a:moveTo>
                    <a:lnTo>
                      <a:pt x="18082" y="3121"/>
                    </a:lnTo>
                    <a:lnTo>
                      <a:pt x="143" y="3121"/>
                    </a:lnTo>
                    <a:lnTo>
                      <a:pt x="143" y="2709"/>
                    </a:lnTo>
                    <a:close/>
                    <a:moveTo>
                      <a:pt x="8990" y="0"/>
                    </a:moveTo>
                    <a:lnTo>
                      <a:pt x="1" y="1857"/>
                    </a:lnTo>
                    <a:lnTo>
                      <a:pt x="1" y="3276"/>
                    </a:lnTo>
                    <a:lnTo>
                      <a:pt x="18236" y="3276"/>
                    </a:lnTo>
                    <a:lnTo>
                      <a:pt x="18236" y="1857"/>
                    </a:lnTo>
                    <a:lnTo>
                      <a:pt x="9002" y="0"/>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5"/>
              <p:cNvSpPr/>
              <p:nvPr/>
            </p:nvSpPr>
            <p:spPr>
              <a:xfrm>
                <a:off x="3481275" y="4371850"/>
                <a:ext cx="832500" cy="483325"/>
              </a:xfrm>
              <a:custGeom>
                <a:avLst/>
                <a:gdLst/>
                <a:ahLst/>
                <a:cxnLst/>
                <a:rect l="l" t="t" r="r" b="b"/>
                <a:pathLst>
                  <a:path w="33300" h="19333" extrusionOk="0">
                    <a:moveTo>
                      <a:pt x="16496" y="143"/>
                    </a:moveTo>
                    <a:lnTo>
                      <a:pt x="26620" y="2245"/>
                    </a:lnTo>
                    <a:lnTo>
                      <a:pt x="26620" y="4450"/>
                    </a:lnTo>
                    <a:lnTo>
                      <a:pt x="6759" y="4450"/>
                    </a:lnTo>
                    <a:lnTo>
                      <a:pt x="6759" y="2245"/>
                    </a:lnTo>
                    <a:lnTo>
                      <a:pt x="16496" y="143"/>
                    </a:lnTo>
                    <a:close/>
                    <a:moveTo>
                      <a:pt x="7352" y="1961"/>
                    </a:moveTo>
                    <a:lnTo>
                      <a:pt x="6604" y="2129"/>
                    </a:lnTo>
                    <a:lnTo>
                      <a:pt x="6604" y="3779"/>
                    </a:lnTo>
                    <a:lnTo>
                      <a:pt x="5559" y="3779"/>
                    </a:lnTo>
                    <a:lnTo>
                      <a:pt x="5559" y="3921"/>
                    </a:lnTo>
                    <a:lnTo>
                      <a:pt x="6604" y="3921"/>
                    </a:lnTo>
                    <a:lnTo>
                      <a:pt x="6604" y="4463"/>
                    </a:lnTo>
                    <a:lnTo>
                      <a:pt x="4850" y="4463"/>
                    </a:lnTo>
                    <a:lnTo>
                      <a:pt x="4850" y="2580"/>
                    </a:lnTo>
                    <a:lnTo>
                      <a:pt x="5559" y="2580"/>
                    </a:lnTo>
                    <a:lnTo>
                      <a:pt x="5559" y="2438"/>
                    </a:lnTo>
                    <a:lnTo>
                      <a:pt x="4850" y="2438"/>
                    </a:lnTo>
                    <a:lnTo>
                      <a:pt x="4850" y="1961"/>
                    </a:lnTo>
                    <a:close/>
                    <a:moveTo>
                      <a:pt x="28451" y="1961"/>
                    </a:moveTo>
                    <a:lnTo>
                      <a:pt x="28451" y="3818"/>
                    </a:lnTo>
                    <a:lnTo>
                      <a:pt x="27767" y="3818"/>
                    </a:lnTo>
                    <a:lnTo>
                      <a:pt x="27767" y="3960"/>
                    </a:lnTo>
                    <a:lnTo>
                      <a:pt x="28451" y="3960"/>
                    </a:lnTo>
                    <a:lnTo>
                      <a:pt x="28451" y="4476"/>
                    </a:lnTo>
                    <a:lnTo>
                      <a:pt x="26761" y="4476"/>
                    </a:lnTo>
                    <a:lnTo>
                      <a:pt x="26761" y="3109"/>
                    </a:lnTo>
                    <a:lnTo>
                      <a:pt x="28064" y="3109"/>
                    </a:lnTo>
                    <a:lnTo>
                      <a:pt x="28064" y="2967"/>
                    </a:lnTo>
                    <a:lnTo>
                      <a:pt x="26761" y="2967"/>
                    </a:lnTo>
                    <a:lnTo>
                      <a:pt x="26761" y="2129"/>
                    </a:lnTo>
                    <a:lnTo>
                      <a:pt x="26000" y="1961"/>
                    </a:lnTo>
                    <a:close/>
                    <a:moveTo>
                      <a:pt x="7042" y="4643"/>
                    </a:moveTo>
                    <a:lnTo>
                      <a:pt x="7042" y="5198"/>
                    </a:lnTo>
                    <a:lnTo>
                      <a:pt x="3857" y="5198"/>
                    </a:lnTo>
                    <a:lnTo>
                      <a:pt x="3857" y="4966"/>
                    </a:lnTo>
                    <a:lnTo>
                      <a:pt x="4373" y="4966"/>
                    </a:lnTo>
                    <a:lnTo>
                      <a:pt x="4373" y="4824"/>
                    </a:lnTo>
                    <a:lnTo>
                      <a:pt x="3857" y="4824"/>
                    </a:lnTo>
                    <a:lnTo>
                      <a:pt x="3857" y="4643"/>
                    </a:lnTo>
                    <a:close/>
                    <a:moveTo>
                      <a:pt x="29444" y="4643"/>
                    </a:moveTo>
                    <a:lnTo>
                      <a:pt x="29444" y="5198"/>
                    </a:lnTo>
                    <a:lnTo>
                      <a:pt x="26258" y="5198"/>
                    </a:lnTo>
                    <a:lnTo>
                      <a:pt x="26258" y="4953"/>
                    </a:lnTo>
                    <a:lnTo>
                      <a:pt x="27213" y="4953"/>
                    </a:lnTo>
                    <a:lnTo>
                      <a:pt x="27213" y="4811"/>
                    </a:lnTo>
                    <a:lnTo>
                      <a:pt x="26258" y="4811"/>
                    </a:lnTo>
                    <a:lnTo>
                      <a:pt x="26258" y="4643"/>
                    </a:lnTo>
                    <a:close/>
                    <a:moveTo>
                      <a:pt x="25704" y="4592"/>
                    </a:moveTo>
                    <a:lnTo>
                      <a:pt x="25704" y="4979"/>
                    </a:lnTo>
                    <a:lnTo>
                      <a:pt x="22751" y="4979"/>
                    </a:lnTo>
                    <a:lnTo>
                      <a:pt x="22751" y="5134"/>
                    </a:lnTo>
                    <a:lnTo>
                      <a:pt x="25704" y="5134"/>
                    </a:lnTo>
                    <a:lnTo>
                      <a:pt x="25704" y="5559"/>
                    </a:lnTo>
                    <a:lnTo>
                      <a:pt x="7687" y="5559"/>
                    </a:lnTo>
                    <a:lnTo>
                      <a:pt x="7687" y="5146"/>
                    </a:lnTo>
                    <a:lnTo>
                      <a:pt x="12923" y="5146"/>
                    </a:lnTo>
                    <a:lnTo>
                      <a:pt x="12923" y="5005"/>
                    </a:lnTo>
                    <a:lnTo>
                      <a:pt x="7687" y="5005"/>
                    </a:lnTo>
                    <a:lnTo>
                      <a:pt x="7687" y="4592"/>
                    </a:lnTo>
                    <a:close/>
                    <a:moveTo>
                      <a:pt x="6746" y="5340"/>
                    </a:moveTo>
                    <a:lnTo>
                      <a:pt x="6759" y="5894"/>
                    </a:lnTo>
                    <a:lnTo>
                      <a:pt x="4154" y="5894"/>
                    </a:lnTo>
                    <a:lnTo>
                      <a:pt x="4154" y="5340"/>
                    </a:lnTo>
                    <a:close/>
                    <a:moveTo>
                      <a:pt x="7042" y="5340"/>
                    </a:moveTo>
                    <a:lnTo>
                      <a:pt x="7042" y="5894"/>
                    </a:lnTo>
                    <a:lnTo>
                      <a:pt x="6901" y="5894"/>
                    </a:lnTo>
                    <a:lnTo>
                      <a:pt x="6901" y="5340"/>
                    </a:lnTo>
                    <a:close/>
                    <a:moveTo>
                      <a:pt x="26400" y="5340"/>
                    </a:moveTo>
                    <a:lnTo>
                      <a:pt x="26400" y="5894"/>
                    </a:lnTo>
                    <a:lnTo>
                      <a:pt x="26258" y="5894"/>
                    </a:lnTo>
                    <a:lnTo>
                      <a:pt x="26258" y="5340"/>
                    </a:lnTo>
                    <a:close/>
                    <a:moveTo>
                      <a:pt x="29147" y="5340"/>
                    </a:moveTo>
                    <a:lnTo>
                      <a:pt x="29147" y="5894"/>
                    </a:lnTo>
                    <a:lnTo>
                      <a:pt x="26555" y="5894"/>
                    </a:lnTo>
                    <a:lnTo>
                      <a:pt x="26555" y="5340"/>
                    </a:lnTo>
                    <a:close/>
                    <a:moveTo>
                      <a:pt x="25704" y="5714"/>
                    </a:moveTo>
                    <a:lnTo>
                      <a:pt x="25704" y="6462"/>
                    </a:lnTo>
                    <a:lnTo>
                      <a:pt x="7700" y="6462"/>
                    </a:lnTo>
                    <a:lnTo>
                      <a:pt x="7700" y="6204"/>
                    </a:lnTo>
                    <a:lnTo>
                      <a:pt x="10344" y="6204"/>
                    </a:lnTo>
                    <a:lnTo>
                      <a:pt x="10344" y="6049"/>
                    </a:lnTo>
                    <a:lnTo>
                      <a:pt x="7700" y="6049"/>
                    </a:lnTo>
                    <a:lnTo>
                      <a:pt x="7700" y="5714"/>
                    </a:lnTo>
                    <a:close/>
                    <a:moveTo>
                      <a:pt x="7030" y="6036"/>
                    </a:moveTo>
                    <a:lnTo>
                      <a:pt x="7042" y="6204"/>
                    </a:lnTo>
                    <a:lnTo>
                      <a:pt x="6462" y="6204"/>
                    </a:lnTo>
                    <a:lnTo>
                      <a:pt x="6462" y="6346"/>
                    </a:lnTo>
                    <a:lnTo>
                      <a:pt x="7042" y="6346"/>
                    </a:lnTo>
                    <a:lnTo>
                      <a:pt x="7042" y="6591"/>
                    </a:lnTo>
                    <a:lnTo>
                      <a:pt x="3857" y="6591"/>
                    </a:lnTo>
                    <a:lnTo>
                      <a:pt x="3857" y="6036"/>
                    </a:lnTo>
                    <a:close/>
                    <a:moveTo>
                      <a:pt x="29444" y="6036"/>
                    </a:moveTo>
                    <a:lnTo>
                      <a:pt x="29444" y="6591"/>
                    </a:lnTo>
                    <a:lnTo>
                      <a:pt x="26258" y="6591"/>
                    </a:lnTo>
                    <a:lnTo>
                      <a:pt x="26258" y="6036"/>
                    </a:lnTo>
                    <a:close/>
                    <a:moveTo>
                      <a:pt x="32616" y="5301"/>
                    </a:moveTo>
                    <a:lnTo>
                      <a:pt x="32616" y="5804"/>
                    </a:lnTo>
                    <a:lnTo>
                      <a:pt x="31623" y="5804"/>
                    </a:lnTo>
                    <a:lnTo>
                      <a:pt x="31623" y="5946"/>
                    </a:lnTo>
                    <a:lnTo>
                      <a:pt x="32616" y="5946"/>
                    </a:lnTo>
                    <a:lnTo>
                      <a:pt x="32616" y="6694"/>
                    </a:lnTo>
                    <a:lnTo>
                      <a:pt x="30037" y="6694"/>
                    </a:lnTo>
                    <a:lnTo>
                      <a:pt x="30037" y="5301"/>
                    </a:lnTo>
                    <a:close/>
                    <a:moveTo>
                      <a:pt x="3264" y="5327"/>
                    </a:moveTo>
                    <a:lnTo>
                      <a:pt x="3264" y="6720"/>
                    </a:lnTo>
                    <a:lnTo>
                      <a:pt x="697" y="6720"/>
                    </a:lnTo>
                    <a:lnTo>
                      <a:pt x="684" y="5327"/>
                    </a:lnTo>
                    <a:close/>
                    <a:moveTo>
                      <a:pt x="3715" y="5327"/>
                    </a:moveTo>
                    <a:lnTo>
                      <a:pt x="3715" y="5340"/>
                    </a:lnTo>
                    <a:lnTo>
                      <a:pt x="4012" y="5340"/>
                    </a:lnTo>
                    <a:lnTo>
                      <a:pt x="4012" y="5894"/>
                    </a:lnTo>
                    <a:lnTo>
                      <a:pt x="3715" y="5894"/>
                    </a:lnTo>
                    <a:lnTo>
                      <a:pt x="3715" y="6720"/>
                    </a:lnTo>
                    <a:lnTo>
                      <a:pt x="3419" y="6720"/>
                    </a:lnTo>
                    <a:lnTo>
                      <a:pt x="3419" y="5327"/>
                    </a:lnTo>
                    <a:close/>
                    <a:moveTo>
                      <a:pt x="29882" y="5327"/>
                    </a:moveTo>
                    <a:lnTo>
                      <a:pt x="29882" y="6720"/>
                    </a:lnTo>
                    <a:lnTo>
                      <a:pt x="29599" y="6720"/>
                    </a:lnTo>
                    <a:lnTo>
                      <a:pt x="29599" y="5894"/>
                    </a:lnTo>
                    <a:lnTo>
                      <a:pt x="29302" y="5894"/>
                    </a:lnTo>
                    <a:lnTo>
                      <a:pt x="29302" y="5340"/>
                    </a:lnTo>
                    <a:lnTo>
                      <a:pt x="29599" y="5340"/>
                    </a:lnTo>
                    <a:lnTo>
                      <a:pt x="29599" y="5327"/>
                    </a:lnTo>
                    <a:close/>
                    <a:moveTo>
                      <a:pt x="7042" y="6733"/>
                    </a:moveTo>
                    <a:lnTo>
                      <a:pt x="7042" y="6746"/>
                    </a:lnTo>
                    <a:lnTo>
                      <a:pt x="6630" y="6746"/>
                    </a:lnTo>
                    <a:lnTo>
                      <a:pt x="6630" y="6733"/>
                    </a:lnTo>
                    <a:close/>
                    <a:moveTo>
                      <a:pt x="26684" y="6733"/>
                    </a:moveTo>
                    <a:lnTo>
                      <a:pt x="26684" y="6746"/>
                    </a:lnTo>
                    <a:lnTo>
                      <a:pt x="26258" y="6746"/>
                    </a:lnTo>
                    <a:lnTo>
                      <a:pt x="26258" y="6733"/>
                    </a:lnTo>
                    <a:close/>
                    <a:moveTo>
                      <a:pt x="6488" y="6733"/>
                    </a:moveTo>
                    <a:lnTo>
                      <a:pt x="6488" y="7133"/>
                    </a:lnTo>
                    <a:lnTo>
                      <a:pt x="4437" y="7133"/>
                    </a:lnTo>
                    <a:lnTo>
                      <a:pt x="4437" y="6733"/>
                    </a:lnTo>
                    <a:close/>
                    <a:moveTo>
                      <a:pt x="10189" y="6642"/>
                    </a:moveTo>
                    <a:lnTo>
                      <a:pt x="10189" y="7145"/>
                    </a:lnTo>
                    <a:lnTo>
                      <a:pt x="8139" y="7145"/>
                    </a:lnTo>
                    <a:lnTo>
                      <a:pt x="8139" y="6642"/>
                    </a:lnTo>
                    <a:close/>
                    <a:moveTo>
                      <a:pt x="13220" y="6642"/>
                    </a:moveTo>
                    <a:lnTo>
                      <a:pt x="13220" y="7145"/>
                    </a:lnTo>
                    <a:lnTo>
                      <a:pt x="11169" y="7145"/>
                    </a:lnTo>
                    <a:lnTo>
                      <a:pt x="11169" y="6642"/>
                    </a:lnTo>
                    <a:close/>
                    <a:moveTo>
                      <a:pt x="16238" y="6604"/>
                    </a:moveTo>
                    <a:lnTo>
                      <a:pt x="16238" y="7145"/>
                    </a:lnTo>
                    <a:lnTo>
                      <a:pt x="14187" y="7145"/>
                    </a:lnTo>
                    <a:lnTo>
                      <a:pt x="14187" y="6604"/>
                    </a:lnTo>
                    <a:close/>
                    <a:moveTo>
                      <a:pt x="19256" y="6604"/>
                    </a:moveTo>
                    <a:lnTo>
                      <a:pt x="19256" y="7145"/>
                    </a:lnTo>
                    <a:lnTo>
                      <a:pt x="17205" y="7107"/>
                    </a:lnTo>
                    <a:lnTo>
                      <a:pt x="17205" y="6604"/>
                    </a:lnTo>
                    <a:close/>
                    <a:moveTo>
                      <a:pt x="22273" y="6642"/>
                    </a:moveTo>
                    <a:lnTo>
                      <a:pt x="22273" y="7145"/>
                    </a:lnTo>
                    <a:lnTo>
                      <a:pt x="20223" y="7145"/>
                    </a:lnTo>
                    <a:lnTo>
                      <a:pt x="20223" y="6642"/>
                    </a:lnTo>
                    <a:close/>
                    <a:moveTo>
                      <a:pt x="25291" y="6642"/>
                    </a:moveTo>
                    <a:lnTo>
                      <a:pt x="25291" y="7145"/>
                    </a:lnTo>
                    <a:lnTo>
                      <a:pt x="23241" y="7145"/>
                    </a:lnTo>
                    <a:lnTo>
                      <a:pt x="23241" y="6642"/>
                    </a:lnTo>
                    <a:close/>
                    <a:moveTo>
                      <a:pt x="28876" y="6733"/>
                    </a:moveTo>
                    <a:lnTo>
                      <a:pt x="28876" y="7145"/>
                    </a:lnTo>
                    <a:lnTo>
                      <a:pt x="26826" y="7133"/>
                    </a:lnTo>
                    <a:lnTo>
                      <a:pt x="26826" y="6733"/>
                    </a:lnTo>
                    <a:close/>
                    <a:moveTo>
                      <a:pt x="2903" y="6887"/>
                    </a:moveTo>
                    <a:lnTo>
                      <a:pt x="2903" y="7390"/>
                    </a:lnTo>
                    <a:lnTo>
                      <a:pt x="143" y="7390"/>
                    </a:lnTo>
                    <a:lnTo>
                      <a:pt x="143" y="7184"/>
                    </a:lnTo>
                    <a:lnTo>
                      <a:pt x="839" y="7184"/>
                    </a:lnTo>
                    <a:lnTo>
                      <a:pt x="839" y="7042"/>
                    </a:lnTo>
                    <a:lnTo>
                      <a:pt x="143" y="7042"/>
                    </a:lnTo>
                    <a:lnTo>
                      <a:pt x="143" y="6887"/>
                    </a:lnTo>
                    <a:close/>
                    <a:moveTo>
                      <a:pt x="4283" y="6887"/>
                    </a:moveTo>
                    <a:lnTo>
                      <a:pt x="4283" y="7287"/>
                    </a:lnTo>
                    <a:lnTo>
                      <a:pt x="4708" y="7287"/>
                    </a:lnTo>
                    <a:lnTo>
                      <a:pt x="4708" y="7390"/>
                    </a:lnTo>
                    <a:lnTo>
                      <a:pt x="3057" y="7390"/>
                    </a:lnTo>
                    <a:lnTo>
                      <a:pt x="3057" y="6887"/>
                    </a:lnTo>
                    <a:close/>
                    <a:moveTo>
                      <a:pt x="7030" y="6887"/>
                    </a:moveTo>
                    <a:lnTo>
                      <a:pt x="7030" y="7390"/>
                    </a:lnTo>
                    <a:lnTo>
                      <a:pt x="6204" y="7390"/>
                    </a:lnTo>
                    <a:lnTo>
                      <a:pt x="6204" y="7287"/>
                    </a:lnTo>
                    <a:lnTo>
                      <a:pt x="6630" y="7287"/>
                    </a:lnTo>
                    <a:lnTo>
                      <a:pt x="6630" y="6887"/>
                    </a:lnTo>
                    <a:close/>
                    <a:moveTo>
                      <a:pt x="26684" y="6887"/>
                    </a:moveTo>
                    <a:lnTo>
                      <a:pt x="26684" y="7287"/>
                    </a:lnTo>
                    <a:lnTo>
                      <a:pt x="27110" y="7287"/>
                    </a:lnTo>
                    <a:lnTo>
                      <a:pt x="27110" y="7390"/>
                    </a:lnTo>
                    <a:lnTo>
                      <a:pt x="26284" y="7390"/>
                    </a:lnTo>
                    <a:lnTo>
                      <a:pt x="26284" y="6887"/>
                    </a:lnTo>
                    <a:close/>
                    <a:moveTo>
                      <a:pt x="30243" y="6887"/>
                    </a:moveTo>
                    <a:lnTo>
                      <a:pt x="30243" y="7390"/>
                    </a:lnTo>
                    <a:lnTo>
                      <a:pt x="28593" y="7390"/>
                    </a:lnTo>
                    <a:lnTo>
                      <a:pt x="28593" y="7287"/>
                    </a:lnTo>
                    <a:lnTo>
                      <a:pt x="29018" y="7287"/>
                    </a:lnTo>
                    <a:lnTo>
                      <a:pt x="29018" y="6887"/>
                    </a:lnTo>
                    <a:close/>
                    <a:moveTo>
                      <a:pt x="33158" y="6887"/>
                    </a:moveTo>
                    <a:lnTo>
                      <a:pt x="33158" y="7029"/>
                    </a:lnTo>
                    <a:lnTo>
                      <a:pt x="32036" y="7029"/>
                    </a:lnTo>
                    <a:lnTo>
                      <a:pt x="32036" y="7184"/>
                    </a:lnTo>
                    <a:lnTo>
                      <a:pt x="33158" y="7184"/>
                    </a:lnTo>
                    <a:lnTo>
                      <a:pt x="33158" y="7390"/>
                    </a:lnTo>
                    <a:lnTo>
                      <a:pt x="30398" y="7390"/>
                    </a:lnTo>
                    <a:lnTo>
                      <a:pt x="30398" y="6887"/>
                    </a:lnTo>
                    <a:close/>
                    <a:moveTo>
                      <a:pt x="32371" y="7519"/>
                    </a:moveTo>
                    <a:lnTo>
                      <a:pt x="32371" y="8500"/>
                    </a:lnTo>
                    <a:lnTo>
                      <a:pt x="31185" y="8500"/>
                    </a:lnTo>
                    <a:lnTo>
                      <a:pt x="31185" y="7519"/>
                    </a:lnTo>
                    <a:close/>
                    <a:moveTo>
                      <a:pt x="2116" y="7532"/>
                    </a:moveTo>
                    <a:lnTo>
                      <a:pt x="2116" y="8525"/>
                    </a:lnTo>
                    <a:lnTo>
                      <a:pt x="942" y="8525"/>
                    </a:lnTo>
                    <a:lnTo>
                      <a:pt x="942" y="7532"/>
                    </a:lnTo>
                    <a:close/>
                    <a:moveTo>
                      <a:pt x="3019" y="7545"/>
                    </a:moveTo>
                    <a:lnTo>
                      <a:pt x="3019" y="8525"/>
                    </a:lnTo>
                    <a:lnTo>
                      <a:pt x="2271" y="8525"/>
                    </a:lnTo>
                    <a:lnTo>
                      <a:pt x="2271" y="7545"/>
                    </a:lnTo>
                    <a:close/>
                    <a:moveTo>
                      <a:pt x="31043" y="7545"/>
                    </a:moveTo>
                    <a:lnTo>
                      <a:pt x="31043" y="8525"/>
                    </a:lnTo>
                    <a:lnTo>
                      <a:pt x="30295" y="8525"/>
                    </a:lnTo>
                    <a:lnTo>
                      <a:pt x="30295" y="7545"/>
                    </a:lnTo>
                    <a:close/>
                    <a:moveTo>
                      <a:pt x="4708" y="7545"/>
                    </a:moveTo>
                    <a:lnTo>
                      <a:pt x="4708" y="8874"/>
                    </a:lnTo>
                    <a:lnTo>
                      <a:pt x="3173" y="8874"/>
                    </a:lnTo>
                    <a:lnTo>
                      <a:pt x="3173" y="7545"/>
                    </a:lnTo>
                    <a:close/>
                    <a:moveTo>
                      <a:pt x="7042" y="7545"/>
                    </a:moveTo>
                    <a:lnTo>
                      <a:pt x="7042" y="8874"/>
                    </a:lnTo>
                    <a:lnTo>
                      <a:pt x="6204" y="8874"/>
                    </a:lnTo>
                    <a:lnTo>
                      <a:pt x="6204" y="7545"/>
                    </a:lnTo>
                    <a:close/>
                    <a:moveTo>
                      <a:pt x="27110" y="7545"/>
                    </a:moveTo>
                    <a:lnTo>
                      <a:pt x="27110" y="8874"/>
                    </a:lnTo>
                    <a:lnTo>
                      <a:pt x="26258" y="8874"/>
                    </a:lnTo>
                    <a:lnTo>
                      <a:pt x="26258" y="7545"/>
                    </a:lnTo>
                    <a:close/>
                    <a:moveTo>
                      <a:pt x="30140" y="7545"/>
                    </a:moveTo>
                    <a:lnTo>
                      <a:pt x="30140" y="8874"/>
                    </a:lnTo>
                    <a:lnTo>
                      <a:pt x="28593" y="8874"/>
                    </a:lnTo>
                    <a:lnTo>
                      <a:pt x="28593" y="7545"/>
                    </a:lnTo>
                    <a:close/>
                    <a:moveTo>
                      <a:pt x="2116" y="8680"/>
                    </a:moveTo>
                    <a:lnTo>
                      <a:pt x="2116" y="9054"/>
                    </a:lnTo>
                    <a:lnTo>
                      <a:pt x="1768" y="9054"/>
                    </a:lnTo>
                    <a:lnTo>
                      <a:pt x="1768" y="9196"/>
                    </a:lnTo>
                    <a:lnTo>
                      <a:pt x="2116" y="9196"/>
                    </a:lnTo>
                    <a:lnTo>
                      <a:pt x="2116" y="9712"/>
                    </a:lnTo>
                    <a:lnTo>
                      <a:pt x="942" y="9712"/>
                    </a:lnTo>
                    <a:lnTo>
                      <a:pt x="942" y="8680"/>
                    </a:lnTo>
                    <a:close/>
                    <a:moveTo>
                      <a:pt x="3019" y="8680"/>
                    </a:moveTo>
                    <a:lnTo>
                      <a:pt x="3019" y="9712"/>
                    </a:lnTo>
                    <a:lnTo>
                      <a:pt x="2271" y="9712"/>
                    </a:lnTo>
                    <a:lnTo>
                      <a:pt x="2271" y="8680"/>
                    </a:lnTo>
                    <a:close/>
                    <a:moveTo>
                      <a:pt x="31043" y="8680"/>
                    </a:moveTo>
                    <a:lnTo>
                      <a:pt x="31043" y="9712"/>
                    </a:lnTo>
                    <a:lnTo>
                      <a:pt x="30295" y="9712"/>
                    </a:lnTo>
                    <a:lnTo>
                      <a:pt x="30295" y="8680"/>
                    </a:lnTo>
                    <a:close/>
                    <a:moveTo>
                      <a:pt x="32358" y="8680"/>
                    </a:moveTo>
                    <a:lnTo>
                      <a:pt x="32358" y="9712"/>
                    </a:lnTo>
                    <a:lnTo>
                      <a:pt x="31185" y="9712"/>
                    </a:lnTo>
                    <a:lnTo>
                      <a:pt x="31185" y="8680"/>
                    </a:lnTo>
                    <a:close/>
                    <a:moveTo>
                      <a:pt x="4708" y="9015"/>
                    </a:moveTo>
                    <a:lnTo>
                      <a:pt x="4708" y="9879"/>
                    </a:lnTo>
                    <a:lnTo>
                      <a:pt x="3173" y="9879"/>
                    </a:lnTo>
                    <a:lnTo>
                      <a:pt x="3173" y="9015"/>
                    </a:lnTo>
                    <a:close/>
                    <a:moveTo>
                      <a:pt x="7042" y="9015"/>
                    </a:moveTo>
                    <a:lnTo>
                      <a:pt x="7042" y="9879"/>
                    </a:lnTo>
                    <a:lnTo>
                      <a:pt x="6204" y="9879"/>
                    </a:lnTo>
                    <a:lnTo>
                      <a:pt x="6204" y="9015"/>
                    </a:lnTo>
                    <a:close/>
                    <a:moveTo>
                      <a:pt x="27110" y="9015"/>
                    </a:moveTo>
                    <a:lnTo>
                      <a:pt x="27110" y="9879"/>
                    </a:lnTo>
                    <a:lnTo>
                      <a:pt x="26258" y="9879"/>
                    </a:lnTo>
                    <a:lnTo>
                      <a:pt x="26258" y="9015"/>
                    </a:lnTo>
                    <a:close/>
                    <a:moveTo>
                      <a:pt x="30140" y="9015"/>
                    </a:moveTo>
                    <a:lnTo>
                      <a:pt x="30140" y="9879"/>
                    </a:lnTo>
                    <a:lnTo>
                      <a:pt x="28593" y="9879"/>
                    </a:lnTo>
                    <a:lnTo>
                      <a:pt x="28593" y="9015"/>
                    </a:lnTo>
                    <a:close/>
                    <a:moveTo>
                      <a:pt x="17063" y="6604"/>
                    </a:moveTo>
                    <a:lnTo>
                      <a:pt x="17063" y="7287"/>
                    </a:lnTo>
                    <a:lnTo>
                      <a:pt x="17489" y="7261"/>
                    </a:lnTo>
                    <a:lnTo>
                      <a:pt x="17489" y="10228"/>
                    </a:lnTo>
                    <a:lnTo>
                      <a:pt x="15954" y="10228"/>
                    </a:lnTo>
                    <a:lnTo>
                      <a:pt x="15954" y="7287"/>
                    </a:lnTo>
                    <a:lnTo>
                      <a:pt x="16380" y="7287"/>
                    </a:lnTo>
                    <a:lnTo>
                      <a:pt x="16380" y="6604"/>
                    </a:lnTo>
                    <a:close/>
                    <a:moveTo>
                      <a:pt x="17489" y="10370"/>
                    </a:moveTo>
                    <a:lnTo>
                      <a:pt x="17489" y="10563"/>
                    </a:lnTo>
                    <a:lnTo>
                      <a:pt x="15954" y="10563"/>
                    </a:lnTo>
                    <a:lnTo>
                      <a:pt x="15954" y="10370"/>
                    </a:lnTo>
                    <a:close/>
                    <a:moveTo>
                      <a:pt x="17489" y="10718"/>
                    </a:moveTo>
                    <a:lnTo>
                      <a:pt x="17489" y="11853"/>
                    </a:lnTo>
                    <a:lnTo>
                      <a:pt x="15954" y="11853"/>
                    </a:lnTo>
                    <a:lnTo>
                      <a:pt x="15954" y="10718"/>
                    </a:lnTo>
                    <a:close/>
                    <a:moveTo>
                      <a:pt x="17489" y="11995"/>
                    </a:moveTo>
                    <a:lnTo>
                      <a:pt x="17489" y="12227"/>
                    </a:lnTo>
                    <a:lnTo>
                      <a:pt x="15954" y="12227"/>
                    </a:lnTo>
                    <a:lnTo>
                      <a:pt x="15954" y="11995"/>
                    </a:lnTo>
                    <a:close/>
                    <a:moveTo>
                      <a:pt x="17489" y="12369"/>
                    </a:moveTo>
                    <a:lnTo>
                      <a:pt x="17489" y="13516"/>
                    </a:lnTo>
                    <a:lnTo>
                      <a:pt x="15954" y="13516"/>
                    </a:lnTo>
                    <a:lnTo>
                      <a:pt x="15954" y="12369"/>
                    </a:lnTo>
                    <a:close/>
                    <a:moveTo>
                      <a:pt x="17489" y="13658"/>
                    </a:moveTo>
                    <a:lnTo>
                      <a:pt x="17489" y="13890"/>
                    </a:lnTo>
                    <a:lnTo>
                      <a:pt x="15954" y="13890"/>
                    </a:lnTo>
                    <a:lnTo>
                      <a:pt x="15954" y="13658"/>
                    </a:lnTo>
                    <a:close/>
                    <a:moveTo>
                      <a:pt x="17489" y="14032"/>
                    </a:moveTo>
                    <a:lnTo>
                      <a:pt x="17489" y="15180"/>
                    </a:lnTo>
                    <a:lnTo>
                      <a:pt x="15954" y="15180"/>
                    </a:lnTo>
                    <a:lnTo>
                      <a:pt x="15954" y="14032"/>
                    </a:lnTo>
                    <a:close/>
                    <a:moveTo>
                      <a:pt x="17489" y="15322"/>
                    </a:moveTo>
                    <a:lnTo>
                      <a:pt x="17489" y="15541"/>
                    </a:lnTo>
                    <a:lnTo>
                      <a:pt x="15954" y="15541"/>
                    </a:lnTo>
                    <a:lnTo>
                      <a:pt x="15954" y="15322"/>
                    </a:lnTo>
                    <a:close/>
                    <a:moveTo>
                      <a:pt x="17489" y="15696"/>
                    </a:moveTo>
                    <a:lnTo>
                      <a:pt x="17489" y="16831"/>
                    </a:lnTo>
                    <a:lnTo>
                      <a:pt x="15954" y="16831"/>
                    </a:lnTo>
                    <a:lnTo>
                      <a:pt x="15954" y="15696"/>
                    </a:lnTo>
                    <a:close/>
                    <a:moveTo>
                      <a:pt x="17489" y="16985"/>
                    </a:moveTo>
                    <a:lnTo>
                      <a:pt x="17489" y="17205"/>
                    </a:lnTo>
                    <a:lnTo>
                      <a:pt x="15954" y="17205"/>
                    </a:lnTo>
                    <a:lnTo>
                      <a:pt x="15954" y="16985"/>
                    </a:lnTo>
                    <a:close/>
                    <a:moveTo>
                      <a:pt x="17489" y="17334"/>
                    </a:moveTo>
                    <a:lnTo>
                      <a:pt x="17489" y="18469"/>
                    </a:lnTo>
                    <a:lnTo>
                      <a:pt x="15954" y="18469"/>
                    </a:lnTo>
                    <a:lnTo>
                      <a:pt x="15954" y="17334"/>
                    </a:lnTo>
                    <a:close/>
                    <a:moveTo>
                      <a:pt x="2116" y="9854"/>
                    </a:moveTo>
                    <a:lnTo>
                      <a:pt x="2116" y="15876"/>
                    </a:lnTo>
                    <a:lnTo>
                      <a:pt x="1213" y="15876"/>
                    </a:lnTo>
                    <a:lnTo>
                      <a:pt x="1213" y="16031"/>
                    </a:lnTo>
                    <a:lnTo>
                      <a:pt x="2116" y="16031"/>
                    </a:lnTo>
                    <a:lnTo>
                      <a:pt x="2116" y="18533"/>
                    </a:lnTo>
                    <a:lnTo>
                      <a:pt x="942" y="18533"/>
                    </a:lnTo>
                    <a:lnTo>
                      <a:pt x="942" y="11659"/>
                    </a:lnTo>
                    <a:lnTo>
                      <a:pt x="1665" y="11659"/>
                    </a:lnTo>
                    <a:lnTo>
                      <a:pt x="1665" y="11504"/>
                    </a:lnTo>
                    <a:lnTo>
                      <a:pt x="942" y="11517"/>
                    </a:lnTo>
                    <a:lnTo>
                      <a:pt x="942" y="9854"/>
                    </a:lnTo>
                    <a:close/>
                    <a:moveTo>
                      <a:pt x="12781" y="7287"/>
                    </a:moveTo>
                    <a:lnTo>
                      <a:pt x="12781" y="8113"/>
                    </a:lnTo>
                    <a:lnTo>
                      <a:pt x="12033" y="8113"/>
                    </a:lnTo>
                    <a:lnTo>
                      <a:pt x="12033" y="8255"/>
                    </a:lnTo>
                    <a:lnTo>
                      <a:pt x="12781" y="8255"/>
                    </a:lnTo>
                    <a:lnTo>
                      <a:pt x="12781" y="12317"/>
                    </a:lnTo>
                    <a:lnTo>
                      <a:pt x="11892" y="12317"/>
                    </a:lnTo>
                    <a:lnTo>
                      <a:pt x="11892" y="12459"/>
                    </a:lnTo>
                    <a:lnTo>
                      <a:pt x="12781" y="12459"/>
                    </a:lnTo>
                    <a:lnTo>
                      <a:pt x="12781" y="18533"/>
                    </a:lnTo>
                    <a:lnTo>
                      <a:pt x="11595" y="18533"/>
                    </a:lnTo>
                    <a:lnTo>
                      <a:pt x="11595" y="16005"/>
                    </a:lnTo>
                    <a:lnTo>
                      <a:pt x="12111" y="16005"/>
                    </a:lnTo>
                    <a:lnTo>
                      <a:pt x="12111" y="15863"/>
                    </a:lnTo>
                    <a:lnTo>
                      <a:pt x="11595" y="15863"/>
                    </a:lnTo>
                    <a:lnTo>
                      <a:pt x="11595" y="7287"/>
                    </a:lnTo>
                    <a:close/>
                    <a:moveTo>
                      <a:pt x="15812" y="7287"/>
                    </a:moveTo>
                    <a:lnTo>
                      <a:pt x="15812" y="11633"/>
                    </a:lnTo>
                    <a:lnTo>
                      <a:pt x="14974" y="11633"/>
                    </a:lnTo>
                    <a:lnTo>
                      <a:pt x="14974" y="11775"/>
                    </a:lnTo>
                    <a:lnTo>
                      <a:pt x="15812" y="11775"/>
                    </a:lnTo>
                    <a:lnTo>
                      <a:pt x="15812" y="18533"/>
                    </a:lnTo>
                    <a:lnTo>
                      <a:pt x="14613" y="18533"/>
                    </a:lnTo>
                    <a:lnTo>
                      <a:pt x="14613" y="15657"/>
                    </a:lnTo>
                    <a:lnTo>
                      <a:pt x="15258" y="15657"/>
                    </a:lnTo>
                    <a:lnTo>
                      <a:pt x="15258" y="15502"/>
                    </a:lnTo>
                    <a:lnTo>
                      <a:pt x="14613" y="15502"/>
                    </a:lnTo>
                    <a:lnTo>
                      <a:pt x="14613" y="9544"/>
                    </a:lnTo>
                    <a:lnTo>
                      <a:pt x="15000" y="9544"/>
                    </a:lnTo>
                    <a:lnTo>
                      <a:pt x="15000" y="9402"/>
                    </a:lnTo>
                    <a:lnTo>
                      <a:pt x="14613" y="9402"/>
                    </a:lnTo>
                    <a:lnTo>
                      <a:pt x="14613" y="7287"/>
                    </a:lnTo>
                    <a:close/>
                    <a:moveTo>
                      <a:pt x="18830" y="7274"/>
                    </a:moveTo>
                    <a:lnTo>
                      <a:pt x="18830" y="12884"/>
                    </a:lnTo>
                    <a:lnTo>
                      <a:pt x="17940" y="12884"/>
                    </a:lnTo>
                    <a:lnTo>
                      <a:pt x="17940" y="13026"/>
                    </a:lnTo>
                    <a:lnTo>
                      <a:pt x="18830" y="13013"/>
                    </a:lnTo>
                    <a:lnTo>
                      <a:pt x="18830" y="16934"/>
                    </a:lnTo>
                    <a:lnTo>
                      <a:pt x="18056" y="16934"/>
                    </a:lnTo>
                    <a:lnTo>
                      <a:pt x="18056" y="17089"/>
                    </a:lnTo>
                    <a:lnTo>
                      <a:pt x="18830" y="17089"/>
                    </a:lnTo>
                    <a:lnTo>
                      <a:pt x="18830" y="18533"/>
                    </a:lnTo>
                    <a:lnTo>
                      <a:pt x="17631" y="18533"/>
                    </a:lnTo>
                    <a:lnTo>
                      <a:pt x="17631" y="8809"/>
                    </a:lnTo>
                    <a:lnTo>
                      <a:pt x="18366" y="8809"/>
                    </a:lnTo>
                    <a:lnTo>
                      <a:pt x="18366" y="8667"/>
                    </a:lnTo>
                    <a:lnTo>
                      <a:pt x="17631" y="8667"/>
                    </a:lnTo>
                    <a:lnTo>
                      <a:pt x="17631" y="7274"/>
                    </a:lnTo>
                    <a:close/>
                    <a:moveTo>
                      <a:pt x="28451" y="7287"/>
                    </a:moveTo>
                    <a:lnTo>
                      <a:pt x="28451" y="8009"/>
                    </a:lnTo>
                    <a:lnTo>
                      <a:pt x="28232" y="8009"/>
                    </a:lnTo>
                    <a:lnTo>
                      <a:pt x="28232" y="8164"/>
                    </a:lnTo>
                    <a:lnTo>
                      <a:pt x="28451" y="8164"/>
                    </a:lnTo>
                    <a:lnTo>
                      <a:pt x="28451" y="15464"/>
                    </a:lnTo>
                    <a:lnTo>
                      <a:pt x="27780" y="15464"/>
                    </a:lnTo>
                    <a:lnTo>
                      <a:pt x="27780" y="15606"/>
                    </a:lnTo>
                    <a:lnTo>
                      <a:pt x="28451" y="15606"/>
                    </a:lnTo>
                    <a:lnTo>
                      <a:pt x="28451" y="18533"/>
                    </a:lnTo>
                    <a:lnTo>
                      <a:pt x="27251" y="18533"/>
                    </a:lnTo>
                    <a:lnTo>
                      <a:pt x="27251" y="18172"/>
                    </a:lnTo>
                    <a:lnTo>
                      <a:pt x="27677" y="18172"/>
                    </a:lnTo>
                    <a:lnTo>
                      <a:pt x="27677" y="18017"/>
                    </a:lnTo>
                    <a:lnTo>
                      <a:pt x="27251" y="18017"/>
                    </a:lnTo>
                    <a:lnTo>
                      <a:pt x="27251" y="10885"/>
                    </a:lnTo>
                    <a:lnTo>
                      <a:pt x="27858" y="10885"/>
                    </a:lnTo>
                    <a:lnTo>
                      <a:pt x="27858" y="10731"/>
                    </a:lnTo>
                    <a:lnTo>
                      <a:pt x="27251" y="10731"/>
                    </a:lnTo>
                    <a:lnTo>
                      <a:pt x="27251" y="7287"/>
                    </a:lnTo>
                    <a:close/>
                    <a:moveTo>
                      <a:pt x="3019" y="9854"/>
                    </a:moveTo>
                    <a:lnTo>
                      <a:pt x="3019" y="18546"/>
                    </a:lnTo>
                    <a:lnTo>
                      <a:pt x="2271" y="18546"/>
                    </a:lnTo>
                    <a:lnTo>
                      <a:pt x="2271" y="9854"/>
                    </a:lnTo>
                    <a:close/>
                    <a:moveTo>
                      <a:pt x="6062" y="7287"/>
                    </a:moveTo>
                    <a:lnTo>
                      <a:pt x="6062" y="10279"/>
                    </a:lnTo>
                    <a:lnTo>
                      <a:pt x="5379" y="10279"/>
                    </a:lnTo>
                    <a:lnTo>
                      <a:pt x="5379" y="10421"/>
                    </a:lnTo>
                    <a:lnTo>
                      <a:pt x="6062" y="10421"/>
                    </a:lnTo>
                    <a:lnTo>
                      <a:pt x="6062" y="14896"/>
                    </a:lnTo>
                    <a:lnTo>
                      <a:pt x="5637" y="14896"/>
                    </a:lnTo>
                    <a:lnTo>
                      <a:pt x="5637" y="15038"/>
                    </a:lnTo>
                    <a:lnTo>
                      <a:pt x="6062" y="15038"/>
                    </a:lnTo>
                    <a:lnTo>
                      <a:pt x="6062" y="18546"/>
                    </a:lnTo>
                    <a:lnTo>
                      <a:pt x="4863" y="18546"/>
                    </a:lnTo>
                    <a:lnTo>
                      <a:pt x="4863" y="17553"/>
                    </a:lnTo>
                    <a:lnTo>
                      <a:pt x="5611" y="17553"/>
                    </a:lnTo>
                    <a:lnTo>
                      <a:pt x="5611" y="17411"/>
                    </a:lnTo>
                    <a:lnTo>
                      <a:pt x="4863" y="17411"/>
                    </a:lnTo>
                    <a:lnTo>
                      <a:pt x="4863" y="12846"/>
                    </a:lnTo>
                    <a:lnTo>
                      <a:pt x="5469" y="12846"/>
                    </a:lnTo>
                    <a:lnTo>
                      <a:pt x="5469" y="12704"/>
                    </a:lnTo>
                    <a:lnTo>
                      <a:pt x="4863" y="12704"/>
                    </a:lnTo>
                    <a:lnTo>
                      <a:pt x="4863" y="8113"/>
                    </a:lnTo>
                    <a:lnTo>
                      <a:pt x="5327" y="8113"/>
                    </a:lnTo>
                    <a:lnTo>
                      <a:pt x="5327" y="7958"/>
                    </a:lnTo>
                    <a:lnTo>
                      <a:pt x="4863" y="7958"/>
                    </a:lnTo>
                    <a:lnTo>
                      <a:pt x="4863" y="7287"/>
                    </a:lnTo>
                    <a:close/>
                    <a:moveTo>
                      <a:pt x="9777" y="7287"/>
                    </a:moveTo>
                    <a:lnTo>
                      <a:pt x="9777" y="11143"/>
                    </a:lnTo>
                    <a:lnTo>
                      <a:pt x="8848" y="11143"/>
                    </a:lnTo>
                    <a:lnTo>
                      <a:pt x="8848" y="11285"/>
                    </a:lnTo>
                    <a:lnTo>
                      <a:pt x="9777" y="11285"/>
                    </a:lnTo>
                    <a:lnTo>
                      <a:pt x="9777" y="18546"/>
                    </a:lnTo>
                    <a:lnTo>
                      <a:pt x="8577" y="18546"/>
                    </a:lnTo>
                    <a:lnTo>
                      <a:pt x="8577" y="15141"/>
                    </a:lnTo>
                    <a:lnTo>
                      <a:pt x="8990" y="15141"/>
                    </a:lnTo>
                    <a:lnTo>
                      <a:pt x="8990" y="14999"/>
                    </a:lnTo>
                    <a:lnTo>
                      <a:pt x="8577" y="14999"/>
                    </a:lnTo>
                    <a:lnTo>
                      <a:pt x="8577" y="8848"/>
                    </a:lnTo>
                    <a:lnTo>
                      <a:pt x="9325" y="8848"/>
                    </a:lnTo>
                    <a:lnTo>
                      <a:pt x="9325" y="8693"/>
                    </a:lnTo>
                    <a:lnTo>
                      <a:pt x="8577" y="8693"/>
                    </a:lnTo>
                    <a:lnTo>
                      <a:pt x="8577" y="7287"/>
                    </a:lnTo>
                    <a:close/>
                    <a:moveTo>
                      <a:pt x="21848" y="7287"/>
                    </a:moveTo>
                    <a:lnTo>
                      <a:pt x="21848" y="13542"/>
                    </a:lnTo>
                    <a:lnTo>
                      <a:pt x="21035" y="13542"/>
                    </a:lnTo>
                    <a:lnTo>
                      <a:pt x="21035" y="13684"/>
                    </a:lnTo>
                    <a:lnTo>
                      <a:pt x="21848" y="13684"/>
                    </a:lnTo>
                    <a:lnTo>
                      <a:pt x="21848" y="18546"/>
                    </a:lnTo>
                    <a:lnTo>
                      <a:pt x="20648" y="18546"/>
                    </a:lnTo>
                    <a:lnTo>
                      <a:pt x="20648" y="16147"/>
                    </a:lnTo>
                    <a:lnTo>
                      <a:pt x="21242" y="16147"/>
                    </a:lnTo>
                    <a:lnTo>
                      <a:pt x="21242" y="16005"/>
                    </a:lnTo>
                    <a:lnTo>
                      <a:pt x="20648" y="16005"/>
                    </a:lnTo>
                    <a:lnTo>
                      <a:pt x="20648" y="9905"/>
                    </a:lnTo>
                    <a:lnTo>
                      <a:pt x="21435" y="9905"/>
                    </a:lnTo>
                    <a:lnTo>
                      <a:pt x="21435" y="9751"/>
                    </a:lnTo>
                    <a:lnTo>
                      <a:pt x="20648" y="9751"/>
                    </a:lnTo>
                    <a:lnTo>
                      <a:pt x="20648" y="7287"/>
                    </a:lnTo>
                    <a:close/>
                    <a:moveTo>
                      <a:pt x="24878" y="7287"/>
                    </a:moveTo>
                    <a:lnTo>
                      <a:pt x="24878" y="8126"/>
                    </a:lnTo>
                    <a:lnTo>
                      <a:pt x="24143" y="8126"/>
                    </a:lnTo>
                    <a:lnTo>
                      <a:pt x="24143" y="8280"/>
                    </a:lnTo>
                    <a:lnTo>
                      <a:pt x="24878" y="8280"/>
                    </a:lnTo>
                    <a:lnTo>
                      <a:pt x="24878" y="12626"/>
                    </a:lnTo>
                    <a:lnTo>
                      <a:pt x="24208" y="12626"/>
                    </a:lnTo>
                    <a:lnTo>
                      <a:pt x="24208" y="12768"/>
                    </a:lnTo>
                    <a:lnTo>
                      <a:pt x="24878" y="12768"/>
                    </a:lnTo>
                    <a:lnTo>
                      <a:pt x="24878" y="17553"/>
                    </a:lnTo>
                    <a:lnTo>
                      <a:pt x="24195" y="17553"/>
                    </a:lnTo>
                    <a:lnTo>
                      <a:pt x="24195" y="17708"/>
                    </a:lnTo>
                    <a:lnTo>
                      <a:pt x="24878" y="17708"/>
                    </a:lnTo>
                    <a:lnTo>
                      <a:pt x="24878" y="18546"/>
                    </a:lnTo>
                    <a:lnTo>
                      <a:pt x="23679" y="18546"/>
                    </a:lnTo>
                    <a:lnTo>
                      <a:pt x="23679" y="15567"/>
                    </a:lnTo>
                    <a:lnTo>
                      <a:pt x="24324" y="15567"/>
                    </a:lnTo>
                    <a:lnTo>
                      <a:pt x="24324" y="15412"/>
                    </a:lnTo>
                    <a:lnTo>
                      <a:pt x="23679" y="15412"/>
                    </a:lnTo>
                    <a:lnTo>
                      <a:pt x="23679" y="10370"/>
                    </a:lnTo>
                    <a:lnTo>
                      <a:pt x="24195" y="10370"/>
                    </a:lnTo>
                    <a:lnTo>
                      <a:pt x="24195" y="10215"/>
                    </a:lnTo>
                    <a:lnTo>
                      <a:pt x="23679" y="10215"/>
                    </a:lnTo>
                    <a:lnTo>
                      <a:pt x="23679" y="7287"/>
                    </a:lnTo>
                    <a:close/>
                    <a:moveTo>
                      <a:pt x="31030" y="9854"/>
                    </a:moveTo>
                    <a:lnTo>
                      <a:pt x="31030" y="18546"/>
                    </a:lnTo>
                    <a:lnTo>
                      <a:pt x="30282" y="18546"/>
                    </a:lnTo>
                    <a:lnTo>
                      <a:pt x="30295" y="16096"/>
                    </a:lnTo>
                    <a:lnTo>
                      <a:pt x="30837" y="16096"/>
                    </a:lnTo>
                    <a:lnTo>
                      <a:pt x="30837" y="15941"/>
                    </a:lnTo>
                    <a:lnTo>
                      <a:pt x="30282" y="15941"/>
                    </a:lnTo>
                    <a:lnTo>
                      <a:pt x="30282" y="10808"/>
                    </a:lnTo>
                    <a:lnTo>
                      <a:pt x="30630" y="10808"/>
                    </a:lnTo>
                    <a:lnTo>
                      <a:pt x="30630" y="10666"/>
                    </a:lnTo>
                    <a:lnTo>
                      <a:pt x="30282" y="10666"/>
                    </a:lnTo>
                    <a:lnTo>
                      <a:pt x="30282" y="9854"/>
                    </a:lnTo>
                    <a:close/>
                    <a:moveTo>
                      <a:pt x="32358" y="9854"/>
                    </a:moveTo>
                    <a:lnTo>
                      <a:pt x="32358" y="11853"/>
                    </a:lnTo>
                    <a:lnTo>
                      <a:pt x="31778" y="11853"/>
                    </a:lnTo>
                    <a:lnTo>
                      <a:pt x="31778" y="11995"/>
                    </a:lnTo>
                    <a:lnTo>
                      <a:pt x="32358" y="11995"/>
                    </a:lnTo>
                    <a:lnTo>
                      <a:pt x="32358" y="17643"/>
                    </a:lnTo>
                    <a:lnTo>
                      <a:pt x="31365" y="17643"/>
                    </a:lnTo>
                    <a:lnTo>
                      <a:pt x="31365" y="17785"/>
                    </a:lnTo>
                    <a:lnTo>
                      <a:pt x="32358" y="17785"/>
                    </a:lnTo>
                    <a:lnTo>
                      <a:pt x="32358" y="18533"/>
                    </a:lnTo>
                    <a:lnTo>
                      <a:pt x="32023" y="18546"/>
                    </a:lnTo>
                    <a:lnTo>
                      <a:pt x="31185" y="18546"/>
                    </a:lnTo>
                    <a:lnTo>
                      <a:pt x="31185" y="13413"/>
                    </a:lnTo>
                    <a:lnTo>
                      <a:pt x="31830" y="13413"/>
                    </a:lnTo>
                    <a:lnTo>
                      <a:pt x="31830" y="13271"/>
                    </a:lnTo>
                    <a:lnTo>
                      <a:pt x="31185" y="13271"/>
                    </a:lnTo>
                    <a:lnTo>
                      <a:pt x="31185" y="9854"/>
                    </a:lnTo>
                    <a:close/>
                    <a:moveTo>
                      <a:pt x="7545" y="4592"/>
                    </a:moveTo>
                    <a:lnTo>
                      <a:pt x="7545" y="6604"/>
                    </a:lnTo>
                    <a:lnTo>
                      <a:pt x="7997" y="6604"/>
                    </a:lnTo>
                    <a:lnTo>
                      <a:pt x="7997" y="7287"/>
                    </a:lnTo>
                    <a:lnTo>
                      <a:pt x="8435" y="7287"/>
                    </a:lnTo>
                    <a:lnTo>
                      <a:pt x="8435" y="18533"/>
                    </a:lnTo>
                    <a:lnTo>
                      <a:pt x="8010" y="18533"/>
                    </a:lnTo>
                    <a:lnTo>
                      <a:pt x="8010" y="18830"/>
                    </a:lnTo>
                    <a:lnTo>
                      <a:pt x="7184" y="18830"/>
                    </a:lnTo>
                    <a:lnTo>
                      <a:pt x="7184" y="4592"/>
                    </a:lnTo>
                    <a:close/>
                    <a:moveTo>
                      <a:pt x="11015" y="6604"/>
                    </a:moveTo>
                    <a:lnTo>
                      <a:pt x="11015" y="7287"/>
                    </a:lnTo>
                    <a:lnTo>
                      <a:pt x="11440" y="7287"/>
                    </a:lnTo>
                    <a:lnTo>
                      <a:pt x="11440" y="18533"/>
                    </a:lnTo>
                    <a:lnTo>
                      <a:pt x="11015" y="18533"/>
                    </a:lnTo>
                    <a:lnTo>
                      <a:pt x="11015" y="18830"/>
                    </a:lnTo>
                    <a:lnTo>
                      <a:pt x="10331" y="18830"/>
                    </a:lnTo>
                    <a:lnTo>
                      <a:pt x="10331" y="18533"/>
                    </a:lnTo>
                    <a:lnTo>
                      <a:pt x="9906" y="18533"/>
                    </a:lnTo>
                    <a:lnTo>
                      <a:pt x="9906" y="7287"/>
                    </a:lnTo>
                    <a:lnTo>
                      <a:pt x="10331" y="7287"/>
                    </a:lnTo>
                    <a:lnTo>
                      <a:pt x="10331" y="6604"/>
                    </a:lnTo>
                    <a:close/>
                    <a:moveTo>
                      <a:pt x="14032" y="6604"/>
                    </a:moveTo>
                    <a:lnTo>
                      <a:pt x="14032" y="7287"/>
                    </a:lnTo>
                    <a:lnTo>
                      <a:pt x="14458" y="7287"/>
                    </a:lnTo>
                    <a:lnTo>
                      <a:pt x="14458" y="18533"/>
                    </a:lnTo>
                    <a:lnTo>
                      <a:pt x="14032" y="18533"/>
                    </a:lnTo>
                    <a:lnTo>
                      <a:pt x="14032" y="18830"/>
                    </a:lnTo>
                    <a:lnTo>
                      <a:pt x="13349" y="18830"/>
                    </a:lnTo>
                    <a:lnTo>
                      <a:pt x="13349" y="18533"/>
                    </a:lnTo>
                    <a:lnTo>
                      <a:pt x="12923" y="18533"/>
                    </a:lnTo>
                    <a:lnTo>
                      <a:pt x="12923" y="7287"/>
                    </a:lnTo>
                    <a:lnTo>
                      <a:pt x="13349" y="7287"/>
                    </a:lnTo>
                    <a:lnTo>
                      <a:pt x="13349" y="6604"/>
                    </a:lnTo>
                    <a:close/>
                    <a:moveTo>
                      <a:pt x="17050" y="18649"/>
                    </a:moveTo>
                    <a:lnTo>
                      <a:pt x="17050" y="18830"/>
                    </a:lnTo>
                    <a:lnTo>
                      <a:pt x="16367" y="18830"/>
                    </a:lnTo>
                    <a:lnTo>
                      <a:pt x="16367" y="18649"/>
                    </a:lnTo>
                    <a:close/>
                    <a:moveTo>
                      <a:pt x="20068" y="6604"/>
                    </a:moveTo>
                    <a:lnTo>
                      <a:pt x="20068" y="7287"/>
                    </a:lnTo>
                    <a:lnTo>
                      <a:pt x="20494" y="7287"/>
                    </a:lnTo>
                    <a:lnTo>
                      <a:pt x="20494" y="18533"/>
                    </a:lnTo>
                    <a:lnTo>
                      <a:pt x="20068" y="18533"/>
                    </a:lnTo>
                    <a:lnTo>
                      <a:pt x="20068" y="18830"/>
                    </a:lnTo>
                    <a:lnTo>
                      <a:pt x="19397" y="18830"/>
                    </a:lnTo>
                    <a:lnTo>
                      <a:pt x="19397" y="18533"/>
                    </a:lnTo>
                    <a:lnTo>
                      <a:pt x="18972" y="18533"/>
                    </a:lnTo>
                    <a:lnTo>
                      <a:pt x="18972" y="7287"/>
                    </a:lnTo>
                    <a:lnTo>
                      <a:pt x="19397" y="7287"/>
                    </a:lnTo>
                    <a:lnTo>
                      <a:pt x="19397" y="6604"/>
                    </a:lnTo>
                    <a:close/>
                    <a:moveTo>
                      <a:pt x="23099" y="6604"/>
                    </a:moveTo>
                    <a:lnTo>
                      <a:pt x="23099" y="7287"/>
                    </a:lnTo>
                    <a:lnTo>
                      <a:pt x="23524" y="7287"/>
                    </a:lnTo>
                    <a:lnTo>
                      <a:pt x="23524" y="18533"/>
                    </a:lnTo>
                    <a:lnTo>
                      <a:pt x="23099" y="18533"/>
                    </a:lnTo>
                    <a:lnTo>
                      <a:pt x="23099" y="18830"/>
                    </a:lnTo>
                    <a:lnTo>
                      <a:pt x="22415" y="18830"/>
                    </a:lnTo>
                    <a:lnTo>
                      <a:pt x="22415" y="18533"/>
                    </a:lnTo>
                    <a:lnTo>
                      <a:pt x="21990" y="18533"/>
                    </a:lnTo>
                    <a:lnTo>
                      <a:pt x="21990" y="7287"/>
                    </a:lnTo>
                    <a:lnTo>
                      <a:pt x="22415" y="7287"/>
                    </a:lnTo>
                    <a:lnTo>
                      <a:pt x="22415" y="6604"/>
                    </a:lnTo>
                    <a:close/>
                    <a:moveTo>
                      <a:pt x="26117" y="4592"/>
                    </a:moveTo>
                    <a:lnTo>
                      <a:pt x="26117" y="18830"/>
                    </a:lnTo>
                    <a:lnTo>
                      <a:pt x="25446" y="18830"/>
                    </a:lnTo>
                    <a:lnTo>
                      <a:pt x="25446" y="18533"/>
                    </a:lnTo>
                    <a:lnTo>
                      <a:pt x="25020" y="18533"/>
                    </a:lnTo>
                    <a:lnTo>
                      <a:pt x="25020" y="7287"/>
                    </a:lnTo>
                    <a:lnTo>
                      <a:pt x="25446" y="7287"/>
                    </a:lnTo>
                    <a:lnTo>
                      <a:pt x="25446" y="6604"/>
                    </a:lnTo>
                    <a:lnTo>
                      <a:pt x="25859" y="6604"/>
                    </a:lnTo>
                    <a:lnTo>
                      <a:pt x="25859" y="4592"/>
                    </a:lnTo>
                    <a:close/>
                    <a:moveTo>
                      <a:pt x="4708" y="10047"/>
                    </a:moveTo>
                    <a:lnTo>
                      <a:pt x="4708" y="18546"/>
                    </a:lnTo>
                    <a:lnTo>
                      <a:pt x="4283" y="18546"/>
                    </a:lnTo>
                    <a:lnTo>
                      <a:pt x="4283" y="18843"/>
                    </a:lnTo>
                    <a:lnTo>
                      <a:pt x="3573" y="18843"/>
                    </a:lnTo>
                    <a:lnTo>
                      <a:pt x="3573" y="18546"/>
                    </a:lnTo>
                    <a:lnTo>
                      <a:pt x="3161" y="18533"/>
                    </a:lnTo>
                    <a:lnTo>
                      <a:pt x="3161" y="10047"/>
                    </a:lnTo>
                    <a:close/>
                    <a:moveTo>
                      <a:pt x="7030" y="10047"/>
                    </a:moveTo>
                    <a:lnTo>
                      <a:pt x="7030" y="18843"/>
                    </a:lnTo>
                    <a:lnTo>
                      <a:pt x="6617" y="18843"/>
                    </a:lnTo>
                    <a:lnTo>
                      <a:pt x="6617" y="18546"/>
                    </a:lnTo>
                    <a:lnTo>
                      <a:pt x="6191" y="18533"/>
                    </a:lnTo>
                    <a:lnTo>
                      <a:pt x="6191" y="10047"/>
                    </a:lnTo>
                    <a:close/>
                    <a:moveTo>
                      <a:pt x="27110" y="10047"/>
                    </a:moveTo>
                    <a:lnTo>
                      <a:pt x="27110" y="18546"/>
                    </a:lnTo>
                    <a:lnTo>
                      <a:pt x="26684" y="18546"/>
                    </a:lnTo>
                    <a:lnTo>
                      <a:pt x="26684" y="18843"/>
                    </a:lnTo>
                    <a:lnTo>
                      <a:pt x="26258" y="18843"/>
                    </a:lnTo>
                    <a:lnTo>
                      <a:pt x="26258" y="10047"/>
                    </a:lnTo>
                    <a:close/>
                    <a:moveTo>
                      <a:pt x="30140" y="10047"/>
                    </a:moveTo>
                    <a:lnTo>
                      <a:pt x="30140" y="18546"/>
                    </a:lnTo>
                    <a:lnTo>
                      <a:pt x="29715" y="18546"/>
                    </a:lnTo>
                    <a:lnTo>
                      <a:pt x="29715" y="18843"/>
                    </a:lnTo>
                    <a:lnTo>
                      <a:pt x="29018" y="18843"/>
                    </a:lnTo>
                    <a:lnTo>
                      <a:pt x="29018" y="18546"/>
                    </a:lnTo>
                    <a:lnTo>
                      <a:pt x="28593" y="18546"/>
                    </a:lnTo>
                    <a:lnTo>
                      <a:pt x="28593" y="10047"/>
                    </a:lnTo>
                    <a:close/>
                    <a:moveTo>
                      <a:pt x="2529" y="18688"/>
                    </a:moveTo>
                    <a:lnTo>
                      <a:pt x="2529" y="19191"/>
                    </a:lnTo>
                    <a:lnTo>
                      <a:pt x="517" y="19191"/>
                    </a:lnTo>
                    <a:lnTo>
                      <a:pt x="517" y="18688"/>
                    </a:lnTo>
                    <a:close/>
                    <a:moveTo>
                      <a:pt x="3431" y="18688"/>
                    </a:moveTo>
                    <a:lnTo>
                      <a:pt x="3431" y="19191"/>
                    </a:lnTo>
                    <a:lnTo>
                      <a:pt x="2671" y="19191"/>
                    </a:lnTo>
                    <a:lnTo>
                      <a:pt x="2671" y="18688"/>
                    </a:lnTo>
                    <a:close/>
                    <a:moveTo>
                      <a:pt x="6475" y="18688"/>
                    </a:moveTo>
                    <a:lnTo>
                      <a:pt x="6475" y="19191"/>
                    </a:lnTo>
                    <a:lnTo>
                      <a:pt x="4424" y="19191"/>
                    </a:lnTo>
                    <a:lnTo>
                      <a:pt x="4424" y="18688"/>
                    </a:lnTo>
                    <a:close/>
                    <a:moveTo>
                      <a:pt x="10202" y="18688"/>
                    </a:moveTo>
                    <a:lnTo>
                      <a:pt x="10202" y="19191"/>
                    </a:lnTo>
                    <a:lnTo>
                      <a:pt x="8152" y="19191"/>
                    </a:lnTo>
                    <a:lnTo>
                      <a:pt x="8152" y="18688"/>
                    </a:lnTo>
                    <a:close/>
                    <a:moveTo>
                      <a:pt x="13220" y="18688"/>
                    </a:moveTo>
                    <a:lnTo>
                      <a:pt x="13220" y="19191"/>
                    </a:lnTo>
                    <a:lnTo>
                      <a:pt x="11169" y="19191"/>
                    </a:lnTo>
                    <a:lnTo>
                      <a:pt x="11169" y="18946"/>
                    </a:lnTo>
                    <a:lnTo>
                      <a:pt x="11930" y="18946"/>
                    </a:lnTo>
                    <a:lnTo>
                      <a:pt x="11930" y="18804"/>
                    </a:lnTo>
                    <a:lnTo>
                      <a:pt x="11169" y="18804"/>
                    </a:lnTo>
                    <a:lnTo>
                      <a:pt x="11169" y="18688"/>
                    </a:lnTo>
                    <a:close/>
                    <a:moveTo>
                      <a:pt x="16238" y="18688"/>
                    </a:moveTo>
                    <a:lnTo>
                      <a:pt x="16238" y="19191"/>
                    </a:lnTo>
                    <a:lnTo>
                      <a:pt x="14187" y="19191"/>
                    </a:lnTo>
                    <a:lnTo>
                      <a:pt x="14187" y="18688"/>
                    </a:lnTo>
                    <a:close/>
                    <a:moveTo>
                      <a:pt x="19256" y="18688"/>
                    </a:moveTo>
                    <a:lnTo>
                      <a:pt x="19256" y="19191"/>
                    </a:lnTo>
                    <a:lnTo>
                      <a:pt x="17205" y="19191"/>
                    </a:lnTo>
                    <a:lnTo>
                      <a:pt x="17205" y="18688"/>
                    </a:lnTo>
                    <a:close/>
                    <a:moveTo>
                      <a:pt x="22273" y="18688"/>
                    </a:moveTo>
                    <a:lnTo>
                      <a:pt x="22273" y="19191"/>
                    </a:lnTo>
                    <a:lnTo>
                      <a:pt x="20236" y="19191"/>
                    </a:lnTo>
                    <a:lnTo>
                      <a:pt x="20236" y="18688"/>
                    </a:lnTo>
                    <a:close/>
                    <a:moveTo>
                      <a:pt x="25304" y="18688"/>
                    </a:moveTo>
                    <a:lnTo>
                      <a:pt x="25304" y="19191"/>
                    </a:lnTo>
                    <a:lnTo>
                      <a:pt x="23253" y="19191"/>
                    </a:lnTo>
                    <a:lnTo>
                      <a:pt x="23253" y="18688"/>
                    </a:lnTo>
                    <a:close/>
                    <a:moveTo>
                      <a:pt x="28876" y="18688"/>
                    </a:moveTo>
                    <a:lnTo>
                      <a:pt x="28876" y="19191"/>
                    </a:lnTo>
                    <a:lnTo>
                      <a:pt x="26826" y="19191"/>
                    </a:lnTo>
                    <a:lnTo>
                      <a:pt x="26826" y="18688"/>
                    </a:lnTo>
                    <a:close/>
                    <a:moveTo>
                      <a:pt x="30630" y="18688"/>
                    </a:moveTo>
                    <a:lnTo>
                      <a:pt x="30630" y="19191"/>
                    </a:lnTo>
                    <a:lnTo>
                      <a:pt x="29869" y="19191"/>
                    </a:lnTo>
                    <a:lnTo>
                      <a:pt x="29869" y="18688"/>
                    </a:lnTo>
                    <a:close/>
                    <a:moveTo>
                      <a:pt x="32784" y="18688"/>
                    </a:moveTo>
                    <a:lnTo>
                      <a:pt x="32784" y="19191"/>
                    </a:lnTo>
                    <a:lnTo>
                      <a:pt x="30772" y="19191"/>
                    </a:lnTo>
                    <a:lnTo>
                      <a:pt x="30772" y="18688"/>
                    </a:lnTo>
                    <a:close/>
                    <a:moveTo>
                      <a:pt x="16496" y="1"/>
                    </a:moveTo>
                    <a:lnTo>
                      <a:pt x="8023" y="1819"/>
                    </a:lnTo>
                    <a:lnTo>
                      <a:pt x="4708" y="1819"/>
                    </a:lnTo>
                    <a:lnTo>
                      <a:pt x="4708" y="4502"/>
                    </a:lnTo>
                    <a:lnTo>
                      <a:pt x="3702" y="4502"/>
                    </a:lnTo>
                    <a:lnTo>
                      <a:pt x="3702" y="5172"/>
                    </a:lnTo>
                    <a:lnTo>
                      <a:pt x="543" y="5172"/>
                    </a:lnTo>
                    <a:lnTo>
                      <a:pt x="543" y="6746"/>
                    </a:lnTo>
                    <a:lnTo>
                      <a:pt x="1" y="6746"/>
                    </a:lnTo>
                    <a:lnTo>
                      <a:pt x="1" y="7532"/>
                    </a:lnTo>
                    <a:lnTo>
                      <a:pt x="788" y="7532"/>
                    </a:lnTo>
                    <a:lnTo>
                      <a:pt x="788" y="18533"/>
                    </a:lnTo>
                    <a:lnTo>
                      <a:pt x="375" y="18533"/>
                    </a:lnTo>
                    <a:lnTo>
                      <a:pt x="375" y="19333"/>
                    </a:lnTo>
                    <a:lnTo>
                      <a:pt x="3573" y="19333"/>
                    </a:lnTo>
                    <a:lnTo>
                      <a:pt x="3573" y="18984"/>
                    </a:lnTo>
                    <a:lnTo>
                      <a:pt x="4283" y="18984"/>
                    </a:lnTo>
                    <a:lnTo>
                      <a:pt x="4283" y="19333"/>
                    </a:lnTo>
                    <a:lnTo>
                      <a:pt x="6617" y="19333"/>
                    </a:lnTo>
                    <a:lnTo>
                      <a:pt x="6617" y="18984"/>
                    </a:lnTo>
                    <a:lnTo>
                      <a:pt x="7997" y="18984"/>
                    </a:lnTo>
                    <a:lnTo>
                      <a:pt x="7997" y="19333"/>
                    </a:lnTo>
                    <a:lnTo>
                      <a:pt x="10331" y="19333"/>
                    </a:lnTo>
                    <a:lnTo>
                      <a:pt x="10331" y="18984"/>
                    </a:lnTo>
                    <a:lnTo>
                      <a:pt x="11015" y="18984"/>
                    </a:lnTo>
                    <a:lnTo>
                      <a:pt x="11015" y="19333"/>
                    </a:lnTo>
                    <a:lnTo>
                      <a:pt x="13349" y="19333"/>
                    </a:lnTo>
                    <a:lnTo>
                      <a:pt x="13349" y="18984"/>
                    </a:lnTo>
                    <a:lnTo>
                      <a:pt x="14032" y="18984"/>
                    </a:lnTo>
                    <a:lnTo>
                      <a:pt x="14032" y="19333"/>
                    </a:lnTo>
                    <a:lnTo>
                      <a:pt x="16380" y="19333"/>
                    </a:lnTo>
                    <a:lnTo>
                      <a:pt x="16380" y="18984"/>
                    </a:lnTo>
                    <a:lnTo>
                      <a:pt x="17050" y="18984"/>
                    </a:lnTo>
                    <a:lnTo>
                      <a:pt x="17050" y="19333"/>
                    </a:lnTo>
                    <a:lnTo>
                      <a:pt x="19397" y="19333"/>
                    </a:lnTo>
                    <a:lnTo>
                      <a:pt x="19397" y="18984"/>
                    </a:lnTo>
                    <a:lnTo>
                      <a:pt x="20068" y="18984"/>
                    </a:lnTo>
                    <a:lnTo>
                      <a:pt x="20068" y="19333"/>
                    </a:lnTo>
                    <a:lnTo>
                      <a:pt x="22415" y="19333"/>
                    </a:lnTo>
                    <a:lnTo>
                      <a:pt x="22415" y="18984"/>
                    </a:lnTo>
                    <a:lnTo>
                      <a:pt x="23099" y="18984"/>
                    </a:lnTo>
                    <a:lnTo>
                      <a:pt x="23099" y="19333"/>
                    </a:lnTo>
                    <a:lnTo>
                      <a:pt x="25446" y="19333"/>
                    </a:lnTo>
                    <a:lnTo>
                      <a:pt x="25446" y="18984"/>
                    </a:lnTo>
                    <a:lnTo>
                      <a:pt x="26684" y="18984"/>
                    </a:lnTo>
                    <a:lnTo>
                      <a:pt x="26684" y="19333"/>
                    </a:lnTo>
                    <a:lnTo>
                      <a:pt x="29018" y="19333"/>
                    </a:lnTo>
                    <a:lnTo>
                      <a:pt x="29018" y="18984"/>
                    </a:lnTo>
                    <a:lnTo>
                      <a:pt x="29715" y="18984"/>
                    </a:lnTo>
                    <a:lnTo>
                      <a:pt x="29715" y="19333"/>
                    </a:lnTo>
                    <a:lnTo>
                      <a:pt x="32939" y="19333"/>
                    </a:lnTo>
                    <a:lnTo>
                      <a:pt x="32939" y="18533"/>
                    </a:lnTo>
                    <a:lnTo>
                      <a:pt x="32513" y="18533"/>
                    </a:lnTo>
                    <a:lnTo>
                      <a:pt x="32513" y="7532"/>
                    </a:lnTo>
                    <a:lnTo>
                      <a:pt x="33300" y="7532"/>
                    </a:lnTo>
                    <a:lnTo>
                      <a:pt x="33300" y="6746"/>
                    </a:lnTo>
                    <a:lnTo>
                      <a:pt x="32758" y="6746"/>
                    </a:lnTo>
                    <a:lnTo>
                      <a:pt x="32758" y="5172"/>
                    </a:lnTo>
                    <a:lnTo>
                      <a:pt x="29599" y="5172"/>
                    </a:lnTo>
                    <a:lnTo>
                      <a:pt x="29599" y="4502"/>
                    </a:lnTo>
                    <a:lnTo>
                      <a:pt x="28593" y="4502"/>
                    </a:lnTo>
                    <a:lnTo>
                      <a:pt x="28593" y="1819"/>
                    </a:lnTo>
                    <a:lnTo>
                      <a:pt x="25291" y="1819"/>
                    </a:lnTo>
                    <a:lnTo>
                      <a:pt x="16496" y="1"/>
                    </a:lnTo>
                    <a:close/>
                  </a:path>
                </a:pathLst>
              </a:custGeom>
              <a:solidFill>
                <a:srgbClr val="0217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65"/>
            <p:cNvGrpSpPr/>
            <p:nvPr/>
          </p:nvGrpSpPr>
          <p:grpSpPr>
            <a:xfrm flipH="1">
              <a:off x="5346868" y="2056686"/>
              <a:ext cx="2328890" cy="3970042"/>
              <a:chOff x="2007066" y="2820964"/>
              <a:chExt cx="1900980" cy="3240586"/>
            </a:xfrm>
          </p:grpSpPr>
          <p:grpSp>
            <p:nvGrpSpPr>
              <p:cNvPr id="1543" name="Google Shape;1543;p65"/>
              <p:cNvGrpSpPr/>
              <p:nvPr/>
            </p:nvGrpSpPr>
            <p:grpSpPr>
              <a:xfrm>
                <a:off x="2378356" y="3146453"/>
                <a:ext cx="1529689" cy="2915096"/>
                <a:chOff x="1801581" y="3146453"/>
                <a:chExt cx="1529689" cy="2915096"/>
              </a:xfrm>
            </p:grpSpPr>
            <p:sp>
              <p:nvSpPr>
                <p:cNvPr id="1544" name="Google Shape;1544;p65"/>
                <p:cNvSpPr/>
                <p:nvPr/>
              </p:nvSpPr>
              <p:spPr>
                <a:xfrm>
                  <a:off x="2551095" y="3959206"/>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5"/>
                <p:cNvSpPr/>
                <p:nvPr/>
              </p:nvSpPr>
              <p:spPr>
                <a:xfrm>
                  <a:off x="2094602" y="3941696"/>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5"/>
                <p:cNvSpPr/>
                <p:nvPr/>
              </p:nvSpPr>
              <p:spPr>
                <a:xfrm>
                  <a:off x="2760805" y="5985842"/>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5"/>
                <p:cNvSpPr/>
                <p:nvPr/>
              </p:nvSpPr>
              <p:spPr>
                <a:xfrm>
                  <a:off x="2923458" y="5985842"/>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5"/>
                <p:cNvSpPr/>
                <p:nvPr/>
              </p:nvSpPr>
              <p:spPr>
                <a:xfrm>
                  <a:off x="2566885" y="4540811"/>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5"/>
                <p:cNvSpPr/>
                <p:nvPr/>
              </p:nvSpPr>
              <p:spPr>
                <a:xfrm>
                  <a:off x="2592505" y="4403740"/>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5"/>
                <p:cNvSpPr/>
                <p:nvPr/>
              </p:nvSpPr>
              <p:spPr>
                <a:xfrm>
                  <a:off x="2790217" y="4821793"/>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5"/>
                <p:cNvSpPr/>
                <p:nvPr/>
              </p:nvSpPr>
              <p:spPr>
                <a:xfrm>
                  <a:off x="2495575" y="3290911"/>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5"/>
                <p:cNvSpPr/>
                <p:nvPr/>
              </p:nvSpPr>
              <p:spPr>
                <a:xfrm>
                  <a:off x="2847437" y="3362222"/>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5"/>
                <p:cNvSpPr/>
                <p:nvPr/>
              </p:nvSpPr>
              <p:spPr>
                <a:xfrm>
                  <a:off x="2495575" y="3160837"/>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5"/>
                <p:cNvSpPr/>
                <p:nvPr/>
              </p:nvSpPr>
              <p:spPr>
                <a:xfrm>
                  <a:off x="2768876" y="3146453"/>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5"/>
                <p:cNvSpPr/>
                <p:nvPr/>
              </p:nvSpPr>
              <p:spPr>
                <a:xfrm>
                  <a:off x="2660416" y="3377602"/>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5"/>
                <p:cNvSpPr/>
                <p:nvPr/>
              </p:nvSpPr>
              <p:spPr>
                <a:xfrm>
                  <a:off x="2741966" y="3481803"/>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5"/>
                <p:cNvSpPr/>
                <p:nvPr/>
              </p:nvSpPr>
              <p:spPr>
                <a:xfrm>
                  <a:off x="2582695" y="3290911"/>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5"/>
                <p:cNvSpPr/>
                <p:nvPr/>
              </p:nvSpPr>
              <p:spPr>
                <a:xfrm>
                  <a:off x="2561765" y="3550807"/>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5"/>
                <p:cNvSpPr/>
                <p:nvPr/>
              </p:nvSpPr>
              <p:spPr>
                <a:xfrm>
                  <a:off x="2641674" y="3337657"/>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5"/>
                <p:cNvSpPr/>
                <p:nvPr/>
              </p:nvSpPr>
              <p:spPr>
                <a:xfrm>
                  <a:off x="2761177" y="3651744"/>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5"/>
                <p:cNvSpPr/>
                <p:nvPr/>
              </p:nvSpPr>
              <p:spPr>
                <a:xfrm>
                  <a:off x="2489165" y="3285127"/>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5"/>
                <p:cNvSpPr/>
                <p:nvPr/>
              </p:nvSpPr>
              <p:spPr>
                <a:xfrm>
                  <a:off x="2954628" y="3554032"/>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5"/>
                <p:cNvSpPr/>
                <p:nvPr/>
              </p:nvSpPr>
              <p:spPr>
                <a:xfrm>
                  <a:off x="3017340" y="3631166"/>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5"/>
                <p:cNvSpPr/>
                <p:nvPr/>
              </p:nvSpPr>
              <p:spPr>
                <a:xfrm>
                  <a:off x="2974698" y="3690614"/>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5"/>
                <p:cNvSpPr/>
                <p:nvPr/>
              </p:nvSpPr>
              <p:spPr>
                <a:xfrm>
                  <a:off x="2730006" y="3671189"/>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5"/>
                <p:cNvSpPr/>
                <p:nvPr/>
              </p:nvSpPr>
              <p:spPr>
                <a:xfrm>
                  <a:off x="2955058" y="3548071"/>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5"/>
                <p:cNvSpPr/>
                <p:nvPr/>
              </p:nvSpPr>
              <p:spPr>
                <a:xfrm>
                  <a:off x="3006904" y="3625499"/>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5"/>
                <p:cNvSpPr/>
                <p:nvPr/>
              </p:nvSpPr>
              <p:spPr>
                <a:xfrm>
                  <a:off x="2960608" y="3684615"/>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5"/>
                <p:cNvSpPr/>
                <p:nvPr/>
              </p:nvSpPr>
              <p:spPr>
                <a:xfrm>
                  <a:off x="2722404" y="3665404"/>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5"/>
                <p:cNvSpPr/>
                <p:nvPr/>
              </p:nvSpPr>
              <p:spPr>
                <a:xfrm>
                  <a:off x="2981108" y="3218331"/>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5"/>
                <p:cNvSpPr/>
                <p:nvPr/>
              </p:nvSpPr>
              <p:spPr>
                <a:xfrm>
                  <a:off x="2930708" y="3468045"/>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5"/>
                <p:cNvSpPr/>
                <p:nvPr/>
              </p:nvSpPr>
              <p:spPr>
                <a:xfrm>
                  <a:off x="2921621" y="3461283"/>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5"/>
                <p:cNvSpPr/>
                <p:nvPr/>
              </p:nvSpPr>
              <p:spPr>
                <a:xfrm>
                  <a:off x="2970848" y="3264392"/>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5"/>
                <p:cNvSpPr/>
                <p:nvPr/>
              </p:nvSpPr>
              <p:spPr>
                <a:xfrm>
                  <a:off x="2084361" y="3869663"/>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5"/>
                <p:cNvSpPr/>
                <p:nvPr/>
              </p:nvSpPr>
              <p:spPr>
                <a:xfrm>
                  <a:off x="2081879" y="3863448"/>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5"/>
                <p:cNvSpPr/>
                <p:nvPr/>
              </p:nvSpPr>
              <p:spPr>
                <a:xfrm>
                  <a:off x="2950348" y="3234981"/>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5"/>
                <p:cNvSpPr/>
                <p:nvPr/>
              </p:nvSpPr>
              <p:spPr>
                <a:xfrm>
                  <a:off x="2495575" y="3727765"/>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5"/>
                <p:cNvSpPr/>
                <p:nvPr/>
              </p:nvSpPr>
              <p:spPr>
                <a:xfrm>
                  <a:off x="2154812" y="3887993"/>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5"/>
                <p:cNvSpPr/>
                <p:nvPr/>
              </p:nvSpPr>
              <p:spPr>
                <a:xfrm>
                  <a:off x="1810200" y="3624854"/>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5"/>
                <p:cNvSpPr/>
                <p:nvPr/>
              </p:nvSpPr>
              <p:spPr>
                <a:xfrm>
                  <a:off x="1810200" y="3670114"/>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5"/>
                <p:cNvSpPr/>
                <p:nvPr/>
              </p:nvSpPr>
              <p:spPr>
                <a:xfrm>
                  <a:off x="2010901" y="3624854"/>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5"/>
                <p:cNvSpPr/>
                <p:nvPr/>
              </p:nvSpPr>
              <p:spPr>
                <a:xfrm>
                  <a:off x="2116274" y="3620144"/>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5"/>
                <p:cNvSpPr/>
                <p:nvPr/>
              </p:nvSpPr>
              <p:spPr>
                <a:xfrm>
                  <a:off x="1801581" y="3616411"/>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5"/>
                <p:cNvSpPr/>
                <p:nvPr/>
              </p:nvSpPr>
              <p:spPr>
                <a:xfrm>
                  <a:off x="2098276" y="3957193"/>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5"/>
                <p:cNvSpPr/>
                <p:nvPr/>
              </p:nvSpPr>
              <p:spPr>
                <a:xfrm>
                  <a:off x="2118463" y="3975485"/>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5"/>
                <p:cNvSpPr/>
                <p:nvPr/>
              </p:nvSpPr>
              <p:spPr>
                <a:xfrm>
                  <a:off x="2149692" y="4038529"/>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5"/>
                <p:cNvSpPr/>
                <p:nvPr/>
              </p:nvSpPr>
              <p:spPr>
                <a:xfrm>
                  <a:off x="2489165" y="3722371"/>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5"/>
                <p:cNvSpPr/>
                <p:nvPr/>
              </p:nvSpPr>
              <p:spPr>
                <a:xfrm>
                  <a:off x="2986013" y="3931847"/>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5"/>
                <p:cNvSpPr/>
                <p:nvPr/>
              </p:nvSpPr>
              <p:spPr>
                <a:xfrm>
                  <a:off x="2997758" y="4131728"/>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5"/>
                <p:cNvSpPr/>
                <p:nvPr/>
              </p:nvSpPr>
              <p:spPr>
                <a:xfrm>
                  <a:off x="2582265" y="3947031"/>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5"/>
                <p:cNvSpPr/>
                <p:nvPr/>
              </p:nvSpPr>
              <p:spPr>
                <a:xfrm>
                  <a:off x="2993478" y="4125865"/>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5"/>
                <p:cNvSpPr/>
                <p:nvPr/>
              </p:nvSpPr>
              <p:spPr>
                <a:xfrm>
                  <a:off x="3149936" y="4811318"/>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5"/>
                <p:cNvSpPr/>
                <p:nvPr/>
              </p:nvSpPr>
              <p:spPr>
                <a:xfrm>
                  <a:off x="3206335" y="4823278"/>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 name="Google Shape;1594;p65"/>
              <p:cNvSpPr/>
              <p:nvPr/>
            </p:nvSpPr>
            <p:spPr>
              <a:xfrm>
                <a:off x="2007066" y="2820964"/>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accent1"/>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Château</a:t>
                </a:r>
                <a:endParaRPr>
                  <a:solidFill>
                    <a:schemeClr val="dk2"/>
                  </a:solidFill>
                  <a:latin typeface="Big Shoulders Text"/>
                  <a:ea typeface="Big Shoulders Text"/>
                  <a:cs typeface="Big Shoulders Text"/>
                  <a:sym typeface="Big Shoulders Text"/>
                </a:endParaRPr>
              </a:p>
            </p:txBody>
          </p:sp>
        </p:grpSp>
      </p:grpSp>
      <p:grpSp>
        <p:nvGrpSpPr>
          <p:cNvPr id="1595" name="Google Shape;1595;p65"/>
          <p:cNvGrpSpPr/>
          <p:nvPr/>
        </p:nvGrpSpPr>
        <p:grpSpPr>
          <a:xfrm>
            <a:off x="4923300" y="261137"/>
            <a:ext cx="2565813" cy="988271"/>
            <a:chOff x="5076325" y="-1401050"/>
            <a:chExt cx="2565813" cy="988271"/>
          </a:xfrm>
        </p:grpSpPr>
        <p:sp>
          <p:nvSpPr>
            <p:cNvPr id="1596" name="Google Shape;1596;p65"/>
            <p:cNvSpPr/>
            <p:nvPr/>
          </p:nvSpPr>
          <p:spPr>
            <a:xfrm flipH="1">
              <a:off x="6618413" y="-1401050"/>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5"/>
            <p:cNvSpPr/>
            <p:nvPr/>
          </p:nvSpPr>
          <p:spPr>
            <a:xfrm>
              <a:off x="5076325" y="-697214"/>
              <a:ext cx="785803" cy="28443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601"/>
        <p:cNvGrpSpPr/>
        <p:nvPr/>
      </p:nvGrpSpPr>
      <p:grpSpPr>
        <a:xfrm>
          <a:off x="0" y="0"/>
          <a:ext cx="0" cy="0"/>
          <a:chOff x="0" y="0"/>
          <a:chExt cx="0" cy="0"/>
        </a:xfrm>
      </p:grpSpPr>
      <p:sp>
        <p:nvSpPr>
          <p:cNvPr id="1602" name="Google Shape;1602;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French vocabulary</a:t>
            </a:r>
            <a:endParaRPr/>
          </a:p>
        </p:txBody>
      </p:sp>
      <p:sp>
        <p:nvSpPr>
          <p:cNvPr id="1603" name="Google Shape;1603;p66"/>
          <p:cNvSpPr txBox="1">
            <a:spLocks noGrp="1"/>
          </p:cNvSpPr>
          <p:nvPr>
            <p:ph type="subTitle" idx="1"/>
          </p:nvPr>
        </p:nvSpPr>
        <p:spPr>
          <a:xfrm>
            <a:off x="1467275" y="1160950"/>
            <a:ext cx="16860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Montagne</a:t>
            </a:r>
            <a:endParaRPr/>
          </a:p>
        </p:txBody>
      </p:sp>
      <p:sp>
        <p:nvSpPr>
          <p:cNvPr id="1604" name="Google Shape;1604;p66"/>
          <p:cNvSpPr txBox="1">
            <a:spLocks noGrp="1"/>
          </p:cNvSpPr>
          <p:nvPr>
            <p:ph type="subTitle" idx="2"/>
          </p:nvPr>
        </p:nvSpPr>
        <p:spPr>
          <a:xfrm flipH="1">
            <a:off x="1467321" y="1472140"/>
            <a:ext cx="16854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 very small planet</a:t>
            </a:r>
            <a:endParaRPr/>
          </a:p>
        </p:txBody>
      </p:sp>
      <p:sp>
        <p:nvSpPr>
          <p:cNvPr id="1605" name="Google Shape;1605;p66"/>
          <p:cNvSpPr txBox="1">
            <a:spLocks noGrp="1"/>
          </p:cNvSpPr>
          <p:nvPr>
            <p:ph type="subTitle" idx="3"/>
          </p:nvPr>
        </p:nvSpPr>
        <p:spPr>
          <a:xfrm>
            <a:off x="1467275" y="2405280"/>
            <a:ext cx="16860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Rivière</a:t>
            </a:r>
            <a:endParaRPr/>
          </a:p>
        </p:txBody>
      </p:sp>
      <p:sp>
        <p:nvSpPr>
          <p:cNvPr id="1606" name="Google Shape;1606;p66"/>
          <p:cNvSpPr txBox="1">
            <a:spLocks noGrp="1"/>
          </p:cNvSpPr>
          <p:nvPr>
            <p:ph type="subTitle" idx="4"/>
          </p:nvPr>
        </p:nvSpPr>
        <p:spPr>
          <a:xfrm flipH="1">
            <a:off x="1467321" y="2716471"/>
            <a:ext cx="16854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a:t>
            </a:r>
            <a:endParaRPr/>
          </a:p>
        </p:txBody>
      </p:sp>
      <p:sp>
        <p:nvSpPr>
          <p:cNvPr id="1607" name="Google Shape;1607;p66"/>
          <p:cNvSpPr txBox="1">
            <a:spLocks noGrp="1"/>
          </p:cNvSpPr>
          <p:nvPr>
            <p:ph type="subTitle" idx="5"/>
          </p:nvPr>
        </p:nvSpPr>
        <p:spPr>
          <a:xfrm>
            <a:off x="1467275" y="3655957"/>
            <a:ext cx="16860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Château</a:t>
            </a:r>
            <a:endParaRPr/>
          </a:p>
        </p:txBody>
      </p:sp>
      <p:sp>
        <p:nvSpPr>
          <p:cNvPr id="1608" name="Google Shape;1608;p66"/>
          <p:cNvSpPr txBox="1">
            <a:spLocks noGrp="1"/>
          </p:cNvSpPr>
          <p:nvPr>
            <p:ph type="subTitle" idx="6"/>
          </p:nvPr>
        </p:nvSpPr>
        <p:spPr>
          <a:xfrm flipH="1">
            <a:off x="1467321" y="3967147"/>
            <a:ext cx="16854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planet with life</a:t>
            </a:r>
            <a:endParaRPr/>
          </a:p>
        </p:txBody>
      </p:sp>
      <p:sp>
        <p:nvSpPr>
          <p:cNvPr id="1609" name="Google Shape;1609;p66"/>
          <p:cNvSpPr txBox="1">
            <a:spLocks noGrp="1"/>
          </p:cNvSpPr>
          <p:nvPr>
            <p:ph type="subTitle" idx="7"/>
          </p:nvPr>
        </p:nvSpPr>
        <p:spPr>
          <a:xfrm>
            <a:off x="4078100" y="1160950"/>
            <a:ext cx="16869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Falaise</a:t>
            </a:r>
            <a:endParaRPr/>
          </a:p>
        </p:txBody>
      </p:sp>
      <p:sp>
        <p:nvSpPr>
          <p:cNvPr id="1610" name="Google Shape;1610;p66"/>
          <p:cNvSpPr txBox="1">
            <a:spLocks noGrp="1"/>
          </p:cNvSpPr>
          <p:nvPr>
            <p:ph type="subTitle" idx="8"/>
          </p:nvPr>
        </p:nvSpPr>
        <p:spPr>
          <a:xfrm flipH="1">
            <a:off x="4078148" y="1472140"/>
            <a:ext cx="16866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a:t>
            </a:r>
            <a:endParaRPr/>
          </a:p>
        </p:txBody>
      </p:sp>
      <p:sp>
        <p:nvSpPr>
          <p:cNvPr id="1611" name="Google Shape;1611;p66"/>
          <p:cNvSpPr txBox="1">
            <a:spLocks noGrp="1"/>
          </p:cNvSpPr>
          <p:nvPr>
            <p:ph type="subTitle" idx="9"/>
          </p:nvPr>
        </p:nvSpPr>
        <p:spPr>
          <a:xfrm>
            <a:off x="4078100" y="2405280"/>
            <a:ext cx="16866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Colline</a:t>
            </a:r>
            <a:endParaRPr/>
          </a:p>
        </p:txBody>
      </p:sp>
      <p:sp>
        <p:nvSpPr>
          <p:cNvPr id="1612" name="Google Shape;1612;p66"/>
          <p:cNvSpPr txBox="1">
            <a:spLocks noGrp="1"/>
          </p:cNvSpPr>
          <p:nvPr>
            <p:ph type="subTitle" idx="13"/>
          </p:nvPr>
        </p:nvSpPr>
        <p:spPr>
          <a:xfrm flipH="1">
            <a:off x="4008813" y="2716470"/>
            <a:ext cx="18249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Pluto is considered a dwarf planet</a:t>
            </a:r>
            <a:endParaRPr/>
          </a:p>
        </p:txBody>
      </p:sp>
      <p:sp>
        <p:nvSpPr>
          <p:cNvPr id="1613" name="Google Shape;1613;p66"/>
          <p:cNvSpPr txBox="1">
            <a:spLocks noGrp="1"/>
          </p:cNvSpPr>
          <p:nvPr>
            <p:ph type="subTitle" idx="14"/>
          </p:nvPr>
        </p:nvSpPr>
        <p:spPr>
          <a:xfrm>
            <a:off x="4078100" y="3655957"/>
            <a:ext cx="16863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Chemin</a:t>
            </a:r>
            <a:endParaRPr/>
          </a:p>
        </p:txBody>
      </p:sp>
      <p:sp>
        <p:nvSpPr>
          <p:cNvPr id="1614" name="Google Shape;1614;p66"/>
          <p:cNvSpPr txBox="1">
            <a:spLocks noGrp="1"/>
          </p:cNvSpPr>
          <p:nvPr>
            <p:ph type="subTitle" idx="15"/>
          </p:nvPr>
        </p:nvSpPr>
        <p:spPr>
          <a:xfrm flipH="1">
            <a:off x="4078193" y="3967147"/>
            <a:ext cx="16860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huge gas giant</a:t>
            </a:r>
            <a:endParaRPr/>
          </a:p>
        </p:txBody>
      </p:sp>
      <p:sp>
        <p:nvSpPr>
          <p:cNvPr id="1615" name="Google Shape;1615;p66"/>
          <p:cNvSpPr txBox="1">
            <a:spLocks noGrp="1"/>
          </p:cNvSpPr>
          <p:nvPr>
            <p:ph type="subTitle" idx="16"/>
          </p:nvPr>
        </p:nvSpPr>
        <p:spPr>
          <a:xfrm>
            <a:off x="6690363" y="1160950"/>
            <a:ext cx="16854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Grotte</a:t>
            </a:r>
            <a:endParaRPr/>
          </a:p>
        </p:txBody>
      </p:sp>
      <p:sp>
        <p:nvSpPr>
          <p:cNvPr id="1616" name="Google Shape;1616;p66"/>
          <p:cNvSpPr txBox="1">
            <a:spLocks noGrp="1"/>
          </p:cNvSpPr>
          <p:nvPr>
            <p:ph type="subTitle" idx="17"/>
          </p:nvPr>
        </p:nvSpPr>
        <p:spPr>
          <a:xfrm flipH="1">
            <a:off x="6690386" y="1472140"/>
            <a:ext cx="16851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far away from us</a:t>
            </a:r>
            <a:endParaRPr/>
          </a:p>
        </p:txBody>
      </p:sp>
      <p:sp>
        <p:nvSpPr>
          <p:cNvPr id="1617" name="Google Shape;1617;p66"/>
          <p:cNvSpPr txBox="1">
            <a:spLocks noGrp="1"/>
          </p:cNvSpPr>
          <p:nvPr>
            <p:ph type="subTitle" idx="18"/>
          </p:nvPr>
        </p:nvSpPr>
        <p:spPr>
          <a:xfrm>
            <a:off x="6690363" y="2405280"/>
            <a:ext cx="16854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Pic</a:t>
            </a:r>
            <a:endParaRPr/>
          </a:p>
        </p:txBody>
      </p:sp>
      <p:sp>
        <p:nvSpPr>
          <p:cNvPr id="1618" name="Google Shape;1618;p66"/>
          <p:cNvSpPr txBox="1">
            <a:spLocks noGrp="1"/>
          </p:cNvSpPr>
          <p:nvPr>
            <p:ph type="subTitle" idx="19"/>
          </p:nvPr>
        </p:nvSpPr>
        <p:spPr>
          <a:xfrm flipH="1">
            <a:off x="6690386" y="2716471"/>
            <a:ext cx="16851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was named after a Roman god</a:t>
            </a:r>
            <a:endParaRPr/>
          </a:p>
        </p:txBody>
      </p:sp>
      <p:sp>
        <p:nvSpPr>
          <p:cNvPr id="1619" name="Google Shape;1619;p66"/>
          <p:cNvSpPr txBox="1">
            <a:spLocks noGrp="1"/>
          </p:cNvSpPr>
          <p:nvPr>
            <p:ph type="subTitle" idx="20"/>
          </p:nvPr>
        </p:nvSpPr>
        <p:spPr>
          <a:xfrm>
            <a:off x="6690363" y="3655957"/>
            <a:ext cx="1685400" cy="4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Cascade</a:t>
            </a:r>
            <a:endParaRPr/>
          </a:p>
        </p:txBody>
      </p:sp>
      <p:sp>
        <p:nvSpPr>
          <p:cNvPr id="1620" name="Google Shape;1620;p66"/>
          <p:cNvSpPr txBox="1">
            <a:spLocks noGrp="1"/>
          </p:cNvSpPr>
          <p:nvPr>
            <p:ph type="subTitle" idx="21"/>
          </p:nvPr>
        </p:nvSpPr>
        <p:spPr>
          <a:xfrm flipH="1">
            <a:off x="6690386" y="3967147"/>
            <a:ext cx="1685100" cy="58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Moon is Earth’s satellite</a:t>
            </a:r>
            <a:endParaRPr/>
          </a:p>
        </p:txBody>
      </p:sp>
      <p:grpSp>
        <p:nvGrpSpPr>
          <p:cNvPr id="1621" name="Google Shape;1621;p66"/>
          <p:cNvGrpSpPr/>
          <p:nvPr/>
        </p:nvGrpSpPr>
        <p:grpSpPr>
          <a:xfrm>
            <a:off x="768237" y="1202086"/>
            <a:ext cx="586500" cy="801300"/>
            <a:chOff x="1722350" y="3281800"/>
            <a:chExt cx="586500" cy="801300"/>
          </a:xfrm>
        </p:grpSpPr>
        <p:sp>
          <p:nvSpPr>
            <p:cNvPr id="1622" name="Google Shape;1622;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23" name="Google Shape;1623;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24" name="Google Shape;1624;p66"/>
          <p:cNvGrpSpPr/>
          <p:nvPr/>
        </p:nvGrpSpPr>
        <p:grpSpPr>
          <a:xfrm>
            <a:off x="768237" y="2453623"/>
            <a:ext cx="586500" cy="801300"/>
            <a:chOff x="1722350" y="3281800"/>
            <a:chExt cx="586500" cy="801300"/>
          </a:xfrm>
        </p:grpSpPr>
        <p:sp>
          <p:nvSpPr>
            <p:cNvPr id="1625" name="Google Shape;1625;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26" name="Google Shape;1626;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27" name="Google Shape;1627;p66"/>
          <p:cNvGrpSpPr/>
          <p:nvPr/>
        </p:nvGrpSpPr>
        <p:grpSpPr>
          <a:xfrm>
            <a:off x="768237" y="3709194"/>
            <a:ext cx="586500" cy="801300"/>
            <a:chOff x="1722350" y="3281800"/>
            <a:chExt cx="586500" cy="801300"/>
          </a:xfrm>
        </p:grpSpPr>
        <p:sp>
          <p:nvSpPr>
            <p:cNvPr id="1628" name="Google Shape;1628;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29" name="Google Shape;1629;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30" name="Google Shape;1630;p66"/>
          <p:cNvGrpSpPr/>
          <p:nvPr/>
        </p:nvGrpSpPr>
        <p:grpSpPr>
          <a:xfrm>
            <a:off x="3384175" y="1202086"/>
            <a:ext cx="586500" cy="801300"/>
            <a:chOff x="1722350" y="3281800"/>
            <a:chExt cx="586500" cy="801300"/>
          </a:xfrm>
        </p:grpSpPr>
        <p:sp>
          <p:nvSpPr>
            <p:cNvPr id="1631" name="Google Shape;1631;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2" name="Google Shape;1632;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33" name="Google Shape;1633;p66"/>
          <p:cNvGrpSpPr/>
          <p:nvPr/>
        </p:nvGrpSpPr>
        <p:grpSpPr>
          <a:xfrm>
            <a:off x="3384175" y="2453623"/>
            <a:ext cx="586500" cy="801300"/>
            <a:chOff x="1722350" y="3281800"/>
            <a:chExt cx="586500" cy="801300"/>
          </a:xfrm>
        </p:grpSpPr>
        <p:sp>
          <p:nvSpPr>
            <p:cNvPr id="1634" name="Google Shape;1634;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5" name="Google Shape;1635;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36" name="Google Shape;1636;p66"/>
          <p:cNvGrpSpPr/>
          <p:nvPr/>
        </p:nvGrpSpPr>
        <p:grpSpPr>
          <a:xfrm>
            <a:off x="3384175" y="3709194"/>
            <a:ext cx="586500" cy="801300"/>
            <a:chOff x="1722350" y="3281800"/>
            <a:chExt cx="586500" cy="801300"/>
          </a:xfrm>
        </p:grpSpPr>
        <p:sp>
          <p:nvSpPr>
            <p:cNvPr id="1637" name="Google Shape;1637;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8" name="Google Shape;1638;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39" name="Google Shape;1639;p66"/>
          <p:cNvGrpSpPr/>
          <p:nvPr/>
        </p:nvGrpSpPr>
        <p:grpSpPr>
          <a:xfrm>
            <a:off x="6000125" y="1202086"/>
            <a:ext cx="586500" cy="801300"/>
            <a:chOff x="1722350" y="3281800"/>
            <a:chExt cx="586500" cy="801300"/>
          </a:xfrm>
        </p:grpSpPr>
        <p:sp>
          <p:nvSpPr>
            <p:cNvPr id="1640" name="Google Shape;1640;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1" name="Google Shape;1641;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42" name="Google Shape;1642;p66"/>
          <p:cNvGrpSpPr/>
          <p:nvPr/>
        </p:nvGrpSpPr>
        <p:grpSpPr>
          <a:xfrm>
            <a:off x="6000125" y="2453623"/>
            <a:ext cx="586500" cy="801300"/>
            <a:chOff x="1722350" y="3281800"/>
            <a:chExt cx="586500" cy="801300"/>
          </a:xfrm>
        </p:grpSpPr>
        <p:sp>
          <p:nvSpPr>
            <p:cNvPr id="1643" name="Google Shape;1643;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4" name="Google Shape;1644;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45" name="Google Shape;1645;p66"/>
          <p:cNvGrpSpPr/>
          <p:nvPr/>
        </p:nvGrpSpPr>
        <p:grpSpPr>
          <a:xfrm>
            <a:off x="6000125" y="3709194"/>
            <a:ext cx="586500" cy="801300"/>
            <a:chOff x="1722350" y="3281800"/>
            <a:chExt cx="586500" cy="801300"/>
          </a:xfrm>
        </p:grpSpPr>
        <p:sp>
          <p:nvSpPr>
            <p:cNvPr id="1646" name="Google Shape;1646;p66"/>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7" name="Google Shape;1647;p66"/>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648" name="Google Shape;1648;p66"/>
          <p:cNvGrpSpPr/>
          <p:nvPr/>
        </p:nvGrpSpPr>
        <p:grpSpPr>
          <a:xfrm>
            <a:off x="883361" y="2680384"/>
            <a:ext cx="356256" cy="351808"/>
            <a:chOff x="7993805" y="2427122"/>
            <a:chExt cx="356256" cy="351808"/>
          </a:xfrm>
        </p:grpSpPr>
        <p:sp>
          <p:nvSpPr>
            <p:cNvPr id="1649" name="Google Shape;1649;p6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66"/>
          <p:cNvGrpSpPr/>
          <p:nvPr/>
        </p:nvGrpSpPr>
        <p:grpSpPr>
          <a:xfrm>
            <a:off x="3505009" y="2678014"/>
            <a:ext cx="344832" cy="356544"/>
            <a:chOff x="3316269" y="3352402"/>
            <a:chExt cx="344832" cy="356544"/>
          </a:xfrm>
        </p:grpSpPr>
        <p:sp>
          <p:nvSpPr>
            <p:cNvPr id="1653" name="Google Shape;1653;p6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66"/>
          <p:cNvGrpSpPr/>
          <p:nvPr/>
        </p:nvGrpSpPr>
        <p:grpSpPr>
          <a:xfrm>
            <a:off x="6116193" y="2677458"/>
            <a:ext cx="354363" cy="353631"/>
            <a:chOff x="7990840" y="2435226"/>
            <a:chExt cx="354363" cy="353631"/>
          </a:xfrm>
        </p:grpSpPr>
        <p:sp>
          <p:nvSpPr>
            <p:cNvPr id="1657" name="Google Shape;1657;p6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66"/>
          <p:cNvGrpSpPr/>
          <p:nvPr/>
        </p:nvGrpSpPr>
        <p:grpSpPr>
          <a:xfrm>
            <a:off x="909203" y="1427480"/>
            <a:ext cx="304566" cy="350501"/>
            <a:chOff x="3982553" y="1971730"/>
            <a:chExt cx="304566" cy="350501"/>
          </a:xfrm>
        </p:grpSpPr>
        <p:sp>
          <p:nvSpPr>
            <p:cNvPr id="1661" name="Google Shape;1661;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3" name="Google Shape;1663;p66"/>
          <p:cNvSpPr/>
          <p:nvPr/>
        </p:nvSpPr>
        <p:spPr>
          <a:xfrm>
            <a:off x="909137" y="39305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3532817" y="3925588"/>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66"/>
          <p:cNvGrpSpPr/>
          <p:nvPr/>
        </p:nvGrpSpPr>
        <p:grpSpPr>
          <a:xfrm>
            <a:off x="3536243" y="1503426"/>
            <a:ext cx="282364" cy="198619"/>
            <a:chOff x="7077129" y="2512542"/>
            <a:chExt cx="282364" cy="198619"/>
          </a:xfrm>
        </p:grpSpPr>
        <p:sp>
          <p:nvSpPr>
            <p:cNvPr id="1666" name="Google Shape;1666;p6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 name="Google Shape;1672;p66"/>
          <p:cNvSpPr/>
          <p:nvPr/>
        </p:nvSpPr>
        <p:spPr>
          <a:xfrm>
            <a:off x="6115807" y="3968868"/>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3" name="Google Shape;1673;p66"/>
          <p:cNvGrpSpPr/>
          <p:nvPr/>
        </p:nvGrpSpPr>
        <p:grpSpPr>
          <a:xfrm>
            <a:off x="6114843" y="1424036"/>
            <a:ext cx="357056" cy="357408"/>
            <a:chOff x="7158637" y="3353074"/>
            <a:chExt cx="357056" cy="357408"/>
          </a:xfrm>
        </p:grpSpPr>
        <p:sp>
          <p:nvSpPr>
            <p:cNvPr id="1674" name="Google Shape;1674;p6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681"/>
        <p:cNvGrpSpPr/>
        <p:nvPr/>
      </p:nvGrpSpPr>
      <p:grpSpPr>
        <a:xfrm>
          <a:off x="0" y="0"/>
          <a:ext cx="0" cy="0"/>
          <a:chOff x="0" y="0"/>
          <a:chExt cx="0" cy="0"/>
        </a:xfrm>
      </p:grpSpPr>
      <p:sp>
        <p:nvSpPr>
          <p:cNvPr id="1682" name="Google Shape;1682;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Activity 1</a:t>
            </a:r>
            <a:endParaRPr/>
          </a:p>
        </p:txBody>
      </p:sp>
      <p:sp>
        <p:nvSpPr>
          <p:cNvPr id="1683" name="Google Shape;1683;p67"/>
          <p:cNvSpPr txBox="1"/>
          <p:nvPr/>
        </p:nvSpPr>
        <p:spPr>
          <a:xfrm>
            <a:off x="713100" y="1076585"/>
            <a:ext cx="7714500" cy="32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Choose the French equivalent from the four choices offered:</a:t>
            </a:r>
            <a:endParaRPr>
              <a:solidFill>
                <a:schemeClr val="dk1"/>
              </a:solidFill>
              <a:latin typeface="Archivo"/>
              <a:ea typeface="Archivo"/>
              <a:cs typeface="Archivo"/>
              <a:sym typeface="Archivo"/>
            </a:endParaRPr>
          </a:p>
        </p:txBody>
      </p:sp>
      <p:graphicFrame>
        <p:nvGraphicFramePr>
          <p:cNvPr id="1684" name="Google Shape;1684;p67"/>
          <p:cNvGraphicFramePr/>
          <p:nvPr/>
        </p:nvGraphicFramePr>
        <p:xfrm>
          <a:off x="720000" y="1691175"/>
          <a:ext cx="3000000" cy="3000000"/>
        </p:xfrm>
        <a:graphic>
          <a:graphicData uri="http://schemas.openxmlformats.org/drawingml/2006/table">
            <a:tbl>
              <a:tblPr>
                <a:noFill/>
                <a:tableStyleId>{07CBB4E0-268B-46C6-AA15-2192DA15D892}</a:tableStyleId>
              </a:tblPr>
              <a:tblGrid>
                <a:gridCol w="2131475">
                  <a:extLst>
                    <a:ext uri="{9D8B030D-6E8A-4147-A177-3AD203B41FA5}">
                      <a16:colId xmlns:a16="http://schemas.microsoft.com/office/drawing/2014/main" val="20000"/>
                    </a:ext>
                  </a:extLst>
                </a:gridCol>
              </a:tblGrid>
              <a:tr h="677425">
                <a:tc>
                  <a:txBody>
                    <a:bodyPr/>
                    <a:lstStyle/>
                    <a:p>
                      <a:pPr marL="0" lvl="0" indent="0" algn="ctr" rtl="0">
                        <a:spcBef>
                          <a:spcPts val="0"/>
                        </a:spcBef>
                        <a:spcAft>
                          <a:spcPts val="0"/>
                        </a:spcAft>
                        <a:buNone/>
                      </a:pPr>
                      <a:r>
                        <a:rPr lang="en" sz="2200" b="1">
                          <a:solidFill>
                            <a:schemeClr val="dk1"/>
                          </a:solidFill>
                          <a:latin typeface="Big Shoulders Text"/>
                          <a:ea typeface="Big Shoulders Text"/>
                          <a:cs typeface="Big Shoulders Text"/>
                          <a:sym typeface="Big Shoulders Text"/>
                        </a:rPr>
                        <a:t>1. Beach</a:t>
                      </a:r>
                      <a:endParaRPr sz="2200" b="1">
                        <a:solidFill>
                          <a:schemeClr val="dk1"/>
                        </a:solidFill>
                        <a:latin typeface="Big Shoulders Text"/>
                        <a:ea typeface="Big Shoulders Text"/>
                        <a:cs typeface="Big Shoulders Text"/>
                        <a:sym typeface="Big Shoulders Tex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Lac</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Côte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Vallée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Plage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bl>
          </a:graphicData>
        </a:graphic>
      </p:graphicFrame>
      <p:graphicFrame>
        <p:nvGraphicFramePr>
          <p:cNvPr id="1685" name="Google Shape;1685;p67"/>
          <p:cNvGraphicFramePr/>
          <p:nvPr/>
        </p:nvGraphicFramePr>
        <p:xfrm>
          <a:off x="3509650" y="1691175"/>
          <a:ext cx="3000000" cy="3000000"/>
        </p:xfrm>
        <a:graphic>
          <a:graphicData uri="http://schemas.openxmlformats.org/drawingml/2006/table">
            <a:tbl>
              <a:tblPr>
                <a:noFill/>
                <a:tableStyleId>{07CBB4E0-268B-46C6-AA15-2192DA15D892}</a:tableStyleId>
              </a:tblPr>
              <a:tblGrid>
                <a:gridCol w="2131475">
                  <a:extLst>
                    <a:ext uri="{9D8B030D-6E8A-4147-A177-3AD203B41FA5}">
                      <a16:colId xmlns:a16="http://schemas.microsoft.com/office/drawing/2014/main" val="20000"/>
                    </a:ext>
                  </a:extLst>
                </a:gridCol>
              </a:tblGrid>
              <a:tr h="677425">
                <a:tc>
                  <a:txBody>
                    <a:bodyPr/>
                    <a:lstStyle/>
                    <a:p>
                      <a:pPr marL="0" lvl="0" indent="0" algn="ctr" rtl="0">
                        <a:spcBef>
                          <a:spcPts val="0"/>
                        </a:spcBef>
                        <a:spcAft>
                          <a:spcPts val="0"/>
                        </a:spcAft>
                        <a:buNone/>
                      </a:pPr>
                      <a:r>
                        <a:rPr lang="en" sz="2200" b="1">
                          <a:solidFill>
                            <a:schemeClr val="dk1"/>
                          </a:solidFill>
                          <a:latin typeface="Big Shoulders Text"/>
                          <a:ea typeface="Big Shoulders Text"/>
                          <a:cs typeface="Big Shoulders Text"/>
                          <a:sym typeface="Big Shoulders Text"/>
                        </a:rPr>
                        <a:t>2. Cave</a:t>
                      </a:r>
                      <a:endParaRPr sz="2200" b="1">
                        <a:solidFill>
                          <a:schemeClr val="dk1"/>
                        </a:solidFill>
                        <a:latin typeface="Big Shoulders Text"/>
                        <a:ea typeface="Big Shoulders Text"/>
                        <a:cs typeface="Big Shoulders Text"/>
                        <a:sym typeface="Big Shoulders Tex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Grotte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Cratère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Désert</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Cascade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1686" name="Google Shape;1686;p67"/>
          <p:cNvGraphicFramePr/>
          <p:nvPr/>
        </p:nvGraphicFramePr>
        <p:xfrm>
          <a:off x="6299300" y="1691175"/>
          <a:ext cx="3000000" cy="3000000"/>
        </p:xfrm>
        <a:graphic>
          <a:graphicData uri="http://schemas.openxmlformats.org/drawingml/2006/table">
            <a:tbl>
              <a:tblPr>
                <a:noFill/>
                <a:tableStyleId>{07CBB4E0-268B-46C6-AA15-2192DA15D892}</a:tableStyleId>
              </a:tblPr>
              <a:tblGrid>
                <a:gridCol w="2131475">
                  <a:extLst>
                    <a:ext uri="{9D8B030D-6E8A-4147-A177-3AD203B41FA5}">
                      <a16:colId xmlns:a16="http://schemas.microsoft.com/office/drawing/2014/main" val="20000"/>
                    </a:ext>
                  </a:extLst>
                </a:gridCol>
              </a:tblGrid>
              <a:tr h="677425">
                <a:tc>
                  <a:txBody>
                    <a:bodyPr/>
                    <a:lstStyle/>
                    <a:p>
                      <a:pPr marL="0" lvl="0" indent="0" algn="ctr" rtl="0">
                        <a:spcBef>
                          <a:spcPts val="0"/>
                        </a:spcBef>
                        <a:spcAft>
                          <a:spcPts val="0"/>
                        </a:spcAft>
                        <a:buNone/>
                      </a:pPr>
                      <a:r>
                        <a:rPr lang="en" sz="2200" b="1">
                          <a:solidFill>
                            <a:schemeClr val="dk1"/>
                          </a:solidFill>
                          <a:latin typeface="Big Shoulders Text"/>
                          <a:ea typeface="Big Shoulders Text"/>
                          <a:cs typeface="Big Shoulders Text"/>
                          <a:sym typeface="Big Shoulders Text"/>
                        </a:rPr>
                        <a:t>3. Cliff</a:t>
                      </a:r>
                      <a:endParaRPr sz="2200" b="1">
                        <a:solidFill>
                          <a:schemeClr val="dk1"/>
                        </a:solidFill>
                        <a:latin typeface="Big Shoulders Text"/>
                        <a:ea typeface="Big Shoulders Text"/>
                        <a:cs typeface="Big Shoulders Text"/>
                        <a:sym typeface="Big Shoulders Tex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Plaine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Archipel</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Falaise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58850">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Estuaire</a:t>
                      </a:r>
                      <a:endParaRPr>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690"/>
        <p:cNvGrpSpPr/>
        <p:nvPr/>
      </p:nvGrpSpPr>
      <p:grpSpPr>
        <a:xfrm>
          <a:off x="0" y="0"/>
          <a:ext cx="0" cy="0"/>
          <a:chOff x="0" y="0"/>
          <a:chExt cx="0" cy="0"/>
        </a:xfrm>
      </p:grpSpPr>
      <p:sp>
        <p:nvSpPr>
          <p:cNvPr id="1691" name="Google Shape;1691;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Activity 2</a:t>
            </a:r>
            <a:endParaRPr/>
          </a:p>
        </p:txBody>
      </p:sp>
      <p:sp>
        <p:nvSpPr>
          <p:cNvPr id="1692" name="Google Shape;1692;p68"/>
          <p:cNvSpPr txBox="1"/>
          <p:nvPr/>
        </p:nvSpPr>
        <p:spPr>
          <a:xfrm>
            <a:off x="713100" y="1076585"/>
            <a:ext cx="7714500" cy="32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Name the following places:</a:t>
            </a:r>
            <a:endParaRPr>
              <a:solidFill>
                <a:schemeClr val="dk1"/>
              </a:solidFill>
              <a:latin typeface="Archivo"/>
              <a:ea typeface="Archivo"/>
              <a:cs typeface="Archivo"/>
              <a:sym typeface="Archivo"/>
            </a:endParaRPr>
          </a:p>
        </p:txBody>
      </p:sp>
      <p:grpSp>
        <p:nvGrpSpPr>
          <p:cNvPr id="1693" name="Google Shape;1693;p68"/>
          <p:cNvGrpSpPr/>
          <p:nvPr/>
        </p:nvGrpSpPr>
        <p:grpSpPr>
          <a:xfrm>
            <a:off x="2622965" y="3884439"/>
            <a:ext cx="1687964" cy="719383"/>
            <a:chOff x="242100" y="1922300"/>
            <a:chExt cx="3027738" cy="1290374"/>
          </a:xfrm>
        </p:grpSpPr>
        <p:sp>
          <p:nvSpPr>
            <p:cNvPr id="1694" name="Google Shape;1694;p68"/>
            <p:cNvSpPr/>
            <p:nvPr/>
          </p:nvSpPr>
          <p:spPr>
            <a:xfrm>
              <a:off x="242100" y="1922300"/>
              <a:ext cx="1926762" cy="1290362"/>
            </a:xfrm>
            <a:custGeom>
              <a:avLst/>
              <a:gdLst/>
              <a:ahLst/>
              <a:cxnLst/>
              <a:rect l="l" t="t" r="r" b="b"/>
              <a:pathLst>
                <a:path w="23214" h="15547" fill="none" extrusionOk="0">
                  <a:moveTo>
                    <a:pt x="0" y="15547"/>
                  </a:moveTo>
                  <a:lnTo>
                    <a:pt x="21410" y="0"/>
                  </a:lnTo>
                  <a:lnTo>
                    <a:pt x="23214" y="15547"/>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8"/>
            <p:cNvSpPr/>
            <p:nvPr/>
          </p:nvSpPr>
          <p:spPr>
            <a:xfrm>
              <a:off x="2019028" y="1922300"/>
              <a:ext cx="1250810" cy="1290362"/>
            </a:xfrm>
            <a:custGeom>
              <a:avLst/>
              <a:gdLst/>
              <a:ahLst/>
              <a:cxnLst/>
              <a:rect l="l" t="t" r="r" b="b"/>
              <a:pathLst>
                <a:path w="15070" h="15547" fill="none" extrusionOk="0">
                  <a:moveTo>
                    <a:pt x="1" y="0"/>
                  </a:moveTo>
                  <a:lnTo>
                    <a:pt x="15069" y="1554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8"/>
            <p:cNvSpPr/>
            <p:nvPr/>
          </p:nvSpPr>
          <p:spPr>
            <a:xfrm>
              <a:off x="1944163" y="1975087"/>
              <a:ext cx="59511" cy="1237576"/>
            </a:xfrm>
            <a:custGeom>
              <a:avLst/>
              <a:gdLst/>
              <a:ahLst/>
              <a:cxnLst/>
              <a:rect l="l" t="t" r="r" b="b"/>
              <a:pathLst>
                <a:path w="717" h="14911" fill="none" extrusionOk="0">
                  <a:moveTo>
                    <a:pt x="1" y="1"/>
                  </a:moveTo>
                  <a:lnTo>
                    <a:pt x="717" y="1491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8"/>
            <p:cNvSpPr/>
            <p:nvPr/>
          </p:nvSpPr>
          <p:spPr>
            <a:xfrm>
              <a:off x="1836264" y="2054433"/>
              <a:ext cx="52954" cy="1158230"/>
            </a:xfrm>
            <a:custGeom>
              <a:avLst/>
              <a:gdLst/>
              <a:ahLst/>
              <a:cxnLst/>
              <a:rect l="l" t="t" r="r" b="b"/>
              <a:pathLst>
                <a:path w="638" h="13955" fill="none" extrusionOk="0">
                  <a:moveTo>
                    <a:pt x="1" y="0"/>
                  </a:moveTo>
                  <a:lnTo>
                    <a:pt x="637" y="1395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8"/>
            <p:cNvSpPr/>
            <p:nvPr/>
          </p:nvSpPr>
          <p:spPr>
            <a:xfrm>
              <a:off x="1726207" y="2135855"/>
              <a:ext cx="50713" cy="1076810"/>
            </a:xfrm>
            <a:custGeom>
              <a:avLst/>
              <a:gdLst/>
              <a:ahLst/>
              <a:cxnLst/>
              <a:rect l="l" t="t" r="r" b="b"/>
              <a:pathLst>
                <a:path w="611" h="12974" fill="none" extrusionOk="0">
                  <a:moveTo>
                    <a:pt x="0" y="1"/>
                  </a:moveTo>
                  <a:lnTo>
                    <a:pt x="610" y="1297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8"/>
            <p:cNvSpPr/>
            <p:nvPr/>
          </p:nvSpPr>
          <p:spPr>
            <a:xfrm>
              <a:off x="1616067" y="2212960"/>
              <a:ext cx="48555" cy="999705"/>
            </a:xfrm>
            <a:custGeom>
              <a:avLst/>
              <a:gdLst/>
              <a:ahLst/>
              <a:cxnLst/>
              <a:rect l="l" t="t" r="r" b="b"/>
              <a:pathLst>
                <a:path w="585" h="12045" fill="none" extrusionOk="0">
                  <a:moveTo>
                    <a:pt x="1" y="0"/>
                  </a:moveTo>
                  <a:lnTo>
                    <a:pt x="584" y="1204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8"/>
            <p:cNvSpPr/>
            <p:nvPr/>
          </p:nvSpPr>
          <p:spPr>
            <a:xfrm>
              <a:off x="1508169" y="2287825"/>
              <a:ext cx="44156" cy="924841"/>
            </a:xfrm>
            <a:custGeom>
              <a:avLst/>
              <a:gdLst/>
              <a:ahLst/>
              <a:cxnLst/>
              <a:rect l="l" t="t" r="r" b="b"/>
              <a:pathLst>
                <a:path w="532" h="11143" fill="none" extrusionOk="0">
                  <a:moveTo>
                    <a:pt x="1" y="0"/>
                  </a:moveTo>
                  <a:lnTo>
                    <a:pt x="531" y="1114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8"/>
            <p:cNvSpPr/>
            <p:nvPr/>
          </p:nvSpPr>
          <p:spPr>
            <a:xfrm>
              <a:off x="1398112" y="2371487"/>
              <a:ext cx="39674" cy="841180"/>
            </a:xfrm>
            <a:custGeom>
              <a:avLst/>
              <a:gdLst/>
              <a:ahLst/>
              <a:cxnLst/>
              <a:rect l="l" t="t" r="r" b="b"/>
              <a:pathLst>
                <a:path w="478" h="10135" fill="none" extrusionOk="0">
                  <a:moveTo>
                    <a:pt x="0" y="0"/>
                  </a:moveTo>
                  <a:lnTo>
                    <a:pt x="478" y="1013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8"/>
            <p:cNvSpPr/>
            <p:nvPr/>
          </p:nvSpPr>
          <p:spPr>
            <a:xfrm>
              <a:off x="1290213" y="2452908"/>
              <a:ext cx="35275" cy="759759"/>
            </a:xfrm>
            <a:custGeom>
              <a:avLst/>
              <a:gdLst/>
              <a:ahLst/>
              <a:cxnLst/>
              <a:rect l="l" t="t" r="r" b="b"/>
              <a:pathLst>
                <a:path w="425" h="9154" fill="none" extrusionOk="0">
                  <a:moveTo>
                    <a:pt x="0" y="1"/>
                  </a:moveTo>
                  <a:lnTo>
                    <a:pt x="425" y="915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8"/>
            <p:cNvSpPr/>
            <p:nvPr/>
          </p:nvSpPr>
          <p:spPr>
            <a:xfrm>
              <a:off x="1180073" y="2532172"/>
              <a:ext cx="33117" cy="680497"/>
            </a:xfrm>
            <a:custGeom>
              <a:avLst/>
              <a:gdLst/>
              <a:ahLst/>
              <a:cxnLst/>
              <a:rect l="l" t="t" r="r" b="b"/>
              <a:pathLst>
                <a:path w="399" h="8199" fill="none" extrusionOk="0">
                  <a:moveTo>
                    <a:pt x="1" y="1"/>
                  </a:moveTo>
                  <a:lnTo>
                    <a:pt x="399" y="8199"/>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8"/>
            <p:cNvSpPr/>
            <p:nvPr/>
          </p:nvSpPr>
          <p:spPr>
            <a:xfrm>
              <a:off x="1072174" y="2611518"/>
              <a:ext cx="28718" cy="601151"/>
            </a:xfrm>
            <a:custGeom>
              <a:avLst/>
              <a:gdLst/>
              <a:ahLst/>
              <a:cxnLst/>
              <a:rect l="l" t="t" r="r" b="b"/>
              <a:pathLst>
                <a:path w="346" h="7243" fill="none" extrusionOk="0">
                  <a:moveTo>
                    <a:pt x="1" y="0"/>
                  </a:moveTo>
                  <a:lnTo>
                    <a:pt x="346" y="724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8"/>
            <p:cNvSpPr/>
            <p:nvPr/>
          </p:nvSpPr>
          <p:spPr>
            <a:xfrm>
              <a:off x="962117" y="2690782"/>
              <a:ext cx="24319" cy="521888"/>
            </a:xfrm>
            <a:custGeom>
              <a:avLst/>
              <a:gdLst/>
              <a:ahLst/>
              <a:cxnLst/>
              <a:rect l="l" t="t" r="r" b="b"/>
              <a:pathLst>
                <a:path w="293" h="6288" fill="none" extrusionOk="0">
                  <a:moveTo>
                    <a:pt x="0" y="0"/>
                  </a:moveTo>
                  <a:lnTo>
                    <a:pt x="292" y="62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8"/>
            <p:cNvSpPr/>
            <p:nvPr/>
          </p:nvSpPr>
          <p:spPr>
            <a:xfrm>
              <a:off x="854219" y="2770045"/>
              <a:ext cx="19920" cy="442626"/>
            </a:xfrm>
            <a:custGeom>
              <a:avLst/>
              <a:gdLst/>
              <a:ahLst/>
              <a:cxnLst/>
              <a:rect l="l" t="t" r="r" b="b"/>
              <a:pathLst>
                <a:path w="240" h="5333" fill="none" extrusionOk="0">
                  <a:moveTo>
                    <a:pt x="0" y="0"/>
                  </a:moveTo>
                  <a:lnTo>
                    <a:pt x="239" y="533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8"/>
            <p:cNvSpPr/>
            <p:nvPr/>
          </p:nvSpPr>
          <p:spPr>
            <a:xfrm>
              <a:off x="744079" y="2849308"/>
              <a:ext cx="17762" cy="363363"/>
            </a:xfrm>
            <a:custGeom>
              <a:avLst/>
              <a:gdLst/>
              <a:ahLst/>
              <a:cxnLst/>
              <a:rect l="l" t="t" r="r" b="b"/>
              <a:pathLst>
                <a:path w="214" h="4378" fill="none" extrusionOk="0">
                  <a:moveTo>
                    <a:pt x="1" y="0"/>
                  </a:moveTo>
                  <a:lnTo>
                    <a:pt x="213" y="437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8"/>
            <p:cNvSpPr/>
            <p:nvPr/>
          </p:nvSpPr>
          <p:spPr>
            <a:xfrm>
              <a:off x="636180" y="2928572"/>
              <a:ext cx="13363" cy="284100"/>
            </a:xfrm>
            <a:custGeom>
              <a:avLst/>
              <a:gdLst/>
              <a:ahLst/>
              <a:cxnLst/>
              <a:rect l="l" t="t" r="r" b="b"/>
              <a:pathLst>
                <a:path w="161" h="3423" fill="none" extrusionOk="0">
                  <a:moveTo>
                    <a:pt x="1" y="0"/>
                  </a:moveTo>
                  <a:lnTo>
                    <a:pt x="160" y="342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8"/>
            <p:cNvSpPr/>
            <p:nvPr/>
          </p:nvSpPr>
          <p:spPr>
            <a:xfrm>
              <a:off x="526123" y="3007835"/>
              <a:ext cx="11122" cy="204838"/>
            </a:xfrm>
            <a:custGeom>
              <a:avLst/>
              <a:gdLst/>
              <a:ahLst/>
              <a:cxnLst/>
              <a:rect l="l" t="t" r="r" b="b"/>
              <a:pathLst>
                <a:path w="134" h="2468" fill="none" extrusionOk="0">
                  <a:moveTo>
                    <a:pt x="0" y="0"/>
                  </a:moveTo>
                  <a:lnTo>
                    <a:pt x="133" y="246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8"/>
            <p:cNvSpPr/>
            <p:nvPr/>
          </p:nvSpPr>
          <p:spPr>
            <a:xfrm>
              <a:off x="418224" y="3087099"/>
              <a:ext cx="4482" cy="125575"/>
            </a:xfrm>
            <a:custGeom>
              <a:avLst/>
              <a:gdLst/>
              <a:ahLst/>
              <a:cxnLst/>
              <a:rect l="l" t="t" r="r" b="b"/>
              <a:pathLst>
                <a:path w="54" h="1513" fill="none" extrusionOk="0">
                  <a:moveTo>
                    <a:pt x="1" y="0"/>
                  </a:moveTo>
                  <a:lnTo>
                    <a:pt x="54" y="151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8"/>
            <p:cNvSpPr/>
            <p:nvPr/>
          </p:nvSpPr>
          <p:spPr>
            <a:xfrm>
              <a:off x="358797" y="2019159"/>
              <a:ext cx="2798760" cy="1193504"/>
            </a:xfrm>
            <a:custGeom>
              <a:avLst/>
              <a:gdLst/>
              <a:ahLst/>
              <a:cxnLst/>
              <a:rect l="l" t="t" r="r" b="b"/>
              <a:pathLst>
                <a:path w="33720" h="14380" fill="none" extrusionOk="0">
                  <a:moveTo>
                    <a:pt x="0" y="14380"/>
                  </a:moveTo>
                  <a:lnTo>
                    <a:pt x="20136" y="1"/>
                  </a:lnTo>
                  <a:lnTo>
                    <a:pt x="33719" y="1438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8"/>
            <p:cNvSpPr/>
            <p:nvPr/>
          </p:nvSpPr>
          <p:spPr>
            <a:xfrm>
              <a:off x="554758" y="2153450"/>
              <a:ext cx="2475060" cy="1059214"/>
            </a:xfrm>
            <a:custGeom>
              <a:avLst/>
              <a:gdLst/>
              <a:ahLst/>
              <a:cxnLst/>
              <a:rect l="l" t="t" r="r" b="b"/>
              <a:pathLst>
                <a:path w="29820" h="12762" fill="none" extrusionOk="0">
                  <a:moveTo>
                    <a:pt x="0" y="12762"/>
                  </a:moveTo>
                  <a:lnTo>
                    <a:pt x="17961" y="1"/>
                  </a:lnTo>
                  <a:lnTo>
                    <a:pt x="29820" y="1276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8"/>
            <p:cNvSpPr/>
            <p:nvPr/>
          </p:nvSpPr>
          <p:spPr>
            <a:xfrm>
              <a:off x="761758" y="2287825"/>
              <a:ext cx="2142562" cy="924841"/>
            </a:xfrm>
            <a:custGeom>
              <a:avLst/>
              <a:gdLst/>
              <a:ahLst/>
              <a:cxnLst/>
              <a:rect l="l" t="t" r="r" b="b"/>
              <a:pathLst>
                <a:path w="25814" h="11143" fill="none" extrusionOk="0">
                  <a:moveTo>
                    <a:pt x="0" y="11143"/>
                  </a:moveTo>
                  <a:lnTo>
                    <a:pt x="15653" y="0"/>
                  </a:lnTo>
                  <a:lnTo>
                    <a:pt x="25813" y="1114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8"/>
            <p:cNvSpPr/>
            <p:nvPr/>
          </p:nvSpPr>
          <p:spPr>
            <a:xfrm>
              <a:off x="955477" y="2422116"/>
              <a:ext cx="1843181" cy="790551"/>
            </a:xfrm>
            <a:custGeom>
              <a:avLst/>
              <a:gdLst/>
              <a:ahLst/>
              <a:cxnLst/>
              <a:rect l="l" t="t" r="r" b="b"/>
              <a:pathLst>
                <a:path w="22207" h="9525" fill="none" extrusionOk="0">
                  <a:moveTo>
                    <a:pt x="1" y="9525"/>
                  </a:moveTo>
                  <a:lnTo>
                    <a:pt x="13504" y="0"/>
                  </a:lnTo>
                  <a:lnTo>
                    <a:pt x="22206" y="952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8"/>
            <p:cNvSpPr/>
            <p:nvPr/>
          </p:nvSpPr>
          <p:spPr>
            <a:xfrm>
              <a:off x="1373876" y="2690782"/>
              <a:ext cx="1182501" cy="521888"/>
            </a:xfrm>
            <a:custGeom>
              <a:avLst/>
              <a:gdLst/>
              <a:ahLst/>
              <a:cxnLst/>
              <a:rect l="l" t="t" r="r" b="b"/>
              <a:pathLst>
                <a:path w="14247" h="6288" fill="none" extrusionOk="0">
                  <a:moveTo>
                    <a:pt x="0" y="6288"/>
                  </a:moveTo>
                  <a:lnTo>
                    <a:pt x="8835" y="0"/>
                  </a:lnTo>
                  <a:lnTo>
                    <a:pt x="14247" y="62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8"/>
            <p:cNvSpPr/>
            <p:nvPr/>
          </p:nvSpPr>
          <p:spPr>
            <a:xfrm>
              <a:off x="1576477" y="2825073"/>
              <a:ext cx="871998" cy="387598"/>
            </a:xfrm>
            <a:custGeom>
              <a:avLst/>
              <a:gdLst/>
              <a:ahLst/>
              <a:cxnLst/>
              <a:rect l="l" t="t" r="r" b="b"/>
              <a:pathLst>
                <a:path w="10506" h="4670" fill="none" extrusionOk="0">
                  <a:moveTo>
                    <a:pt x="0" y="4670"/>
                  </a:moveTo>
                  <a:lnTo>
                    <a:pt x="6579" y="0"/>
                  </a:lnTo>
                  <a:lnTo>
                    <a:pt x="10506" y="46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8"/>
            <p:cNvSpPr/>
            <p:nvPr/>
          </p:nvSpPr>
          <p:spPr>
            <a:xfrm>
              <a:off x="1776837" y="2957206"/>
              <a:ext cx="577016" cy="255466"/>
            </a:xfrm>
            <a:custGeom>
              <a:avLst/>
              <a:gdLst/>
              <a:ahLst/>
              <a:cxnLst/>
              <a:rect l="l" t="t" r="r" b="b"/>
              <a:pathLst>
                <a:path w="6952" h="3078" fill="none" extrusionOk="0">
                  <a:moveTo>
                    <a:pt x="0" y="3078"/>
                  </a:moveTo>
                  <a:lnTo>
                    <a:pt x="4351" y="0"/>
                  </a:lnTo>
                  <a:lnTo>
                    <a:pt x="6951" y="307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8"/>
            <p:cNvSpPr/>
            <p:nvPr/>
          </p:nvSpPr>
          <p:spPr>
            <a:xfrm>
              <a:off x="1983837" y="3091497"/>
              <a:ext cx="262114" cy="121176"/>
            </a:xfrm>
            <a:custGeom>
              <a:avLst/>
              <a:gdLst/>
              <a:ahLst/>
              <a:cxnLst/>
              <a:rect l="l" t="t" r="r" b="b"/>
              <a:pathLst>
                <a:path w="3158" h="1460" fill="none" extrusionOk="0">
                  <a:moveTo>
                    <a:pt x="0" y="1460"/>
                  </a:moveTo>
                  <a:lnTo>
                    <a:pt x="2043" y="0"/>
                  </a:lnTo>
                  <a:lnTo>
                    <a:pt x="3157" y="146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8"/>
            <p:cNvSpPr/>
            <p:nvPr/>
          </p:nvSpPr>
          <p:spPr>
            <a:xfrm>
              <a:off x="2113730" y="2019159"/>
              <a:ext cx="105742" cy="1193504"/>
            </a:xfrm>
            <a:custGeom>
              <a:avLst/>
              <a:gdLst/>
              <a:ahLst/>
              <a:cxnLst/>
              <a:rect l="l" t="t" r="r" b="b"/>
              <a:pathLst>
                <a:path w="1274" h="14380" fill="none" extrusionOk="0">
                  <a:moveTo>
                    <a:pt x="0" y="1"/>
                  </a:moveTo>
                  <a:lnTo>
                    <a:pt x="1274" y="1438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8"/>
            <p:cNvSpPr/>
            <p:nvPr/>
          </p:nvSpPr>
          <p:spPr>
            <a:xfrm>
              <a:off x="2208432" y="2116018"/>
              <a:ext cx="81506" cy="1096646"/>
            </a:xfrm>
            <a:custGeom>
              <a:avLst/>
              <a:gdLst/>
              <a:ahLst/>
              <a:cxnLst/>
              <a:rect l="l" t="t" r="r" b="b"/>
              <a:pathLst>
                <a:path w="982" h="13213" fill="none" extrusionOk="0">
                  <a:moveTo>
                    <a:pt x="0" y="1"/>
                  </a:moveTo>
                  <a:lnTo>
                    <a:pt x="982" y="1321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8"/>
            <p:cNvSpPr/>
            <p:nvPr/>
          </p:nvSpPr>
          <p:spPr>
            <a:xfrm>
              <a:off x="2329528" y="2241595"/>
              <a:ext cx="63910" cy="971071"/>
            </a:xfrm>
            <a:custGeom>
              <a:avLst/>
              <a:gdLst/>
              <a:ahLst/>
              <a:cxnLst/>
              <a:rect l="l" t="t" r="r" b="b"/>
              <a:pathLst>
                <a:path w="770" h="11700" fill="none" extrusionOk="0">
                  <a:moveTo>
                    <a:pt x="0" y="0"/>
                  </a:moveTo>
                  <a:lnTo>
                    <a:pt x="770" y="117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8"/>
            <p:cNvSpPr/>
            <p:nvPr/>
          </p:nvSpPr>
          <p:spPr>
            <a:xfrm>
              <a:off x="2448383" y="2364847"/>
              <a:ext cx="44156" cy="847819"/>
            </a:xfrm>
            <a:custGeom>
              <a:avLst/>
              <a:gdLst/>
              <a:ahLst/>
              <a:cxnLst/>
              <a:rect l="l" t="t" r="r" b="b"/>
              <a:pathLst>
                <a:path w="532" h="10215" fill="none" extrusionOk="0">
                  <a:moveTo>
                    <a:pt x="1" y="1"/>
                  </a:moveTo>
                  <a:lnTo>
                    <a:pt x="531" y="10215"/>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8"/>
            <p:cNvSpPr/>
            <p:nvPr/>
          </p:nvSpPr>
          <p:spPr>
            <a:xfrm>
              <a:off x="2545326" y="2466188"/>
              <a:ext cx="30876" cy="746480"/>
            </a:xfrm>
            <a:custGeom>
              <a:avLst/>
              <a:gdLst/>
              <a:ahLst/>
              <a:cxnLst/>
              <a:rect l="l" t="t" r="r" b="b"/>
              <a:pathLst>
                <a:path w="372" h="8994" fill="none" extrusionOk="0">
                  <a:moveTo>
                    <a:pt x="0" y="0"/>
                  </a:moveTo>
                  <a:lnTo>
                    <a:pt x="372" y="899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8"/>
            <p:cNvSpPr/>
            <p:nvPr/>
          </p:nvSpPr>
          <p:spPr>
            <a:xfrm>
              <a:off x="1166876" y="2556407"/>
              <a:ext cx="1499644" cy="656261"/>
            </a:xfrm>
            <a:custGeom>
              <a:avLst/>
              <a:gdLst/>
              <a:ahLst/>
              <a:cxnLst/>
              <a:rect l="l" t="t" r="r" b="b"/>
              <a:pathLst>
                <a:path w="18068" h="7907" fill="none" extrusionOk="0">
                  <a:moveTo>
                    <a:pt x="17961" y="293"/>
                  </a:moveTo>
                  <a:lnTo>
                    <a:pt x="18067" y="7907"/>
                  </a:lnTo>
                  <a:lnTo>
                    <a:pt x="11143" y="1"/>
                  </a:lnTo>
                  <a:lnTo>
                    <a:pt x="1" y="790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8"/>
            <p:cNvSpPr/>
            <p:nvPr/>
          </p:nvSpPr>
          <p:spPr>
            <a:xfrm>
              <a:off x="2763281" y="2690782"/>
              <a:ext cx="83" cy="521888"/>
            </a:xfrm>
            <a:custGeom>
              <a:avLst/>
              <a:gdLst/>
              <a:ahLst/>
              <a:cxnLst/>
              <a:rect l="l" t="t" r="r" b="b"/>
              <a:pathLst>
                <a:path w="1" h="6288" fill="none" extrusionOk="0">
                  <a:moveTo>
                    <a:pt x="1" y="0"/>
                  </a:moveTo>
                  <a:lnTo>
                    <a:pt x="1" y="628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8"/>
            <p:cNvSpPr/>
            <p:nvPr/>
          </p:nvSpPr>
          <p:spPr>
            <a:xfrm>
              <a:off x="2877820" y="2807477"/>
              <a:ext cx="83" cy="405194"/>
            </a:xfrm>
            <a:custGeom>
              <a:avLst/>
              <a:gdLst/>
              <a:ahLst/>
              <a:cxnLst/>
              <a:rect l="l" t="t" r="r" b="b"/>
              <a:pathLst>
                <a:path w="1" h="4882" fill="none" extrusionOk="0">
                  <a:moveTo>
                    <a:pt x="0" y="0"/>
                  </a:moveTo>
                  <a:lnTo>
                    <a:pt x="0" y="488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8"/>
            <p:cNvSpPr/>
            <p:nvPr/>
          </p:nvSpPr>
          <p:spPr>
            <a:xfrm>
              <a:off x="2994517" y="2928572"/>
              <a:ext cx="83" cy="284100"/>
            </a:xfrm>
            <a:custGeom>
              <a:avLst/>
              <a:gdLst/>
              <a:ahLst/>
              <a:cxnLst/>
              <a:rect l="l" t="t" r="r" b="b"/>
              <a:pathLst>
                <a:path w="1" h="3423" fill="none" extrusionOk="0">
                  <a:moveTo>
                    <a:pt x="0" y="0"/>
                  </a:moveTo>
                  <a:lnTo>
                    <a:pt x="0" y="342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8"/>
            <p:cNvSpPr/>
            <p:nvPr/>
          </p:nvSpPr>
          <p:spPr>
            <a:xfrm>
              <a:off x="3113372" y="3049666"/>
              <a:ext cx="83" cy="163007"/>
            </a:xfrm>
            <a:custGeom>
              <a:avLst/>
              <a:gdLst/>
              <a:ahLst/>
              <a:cxnLst/>
              <a:rect l="l" t="t" r="r" b="b"/>
              <a:pathLst>
                <a:path w="1" h="1964" fill="none" extrusionOk="0">
                  <a:moveTo>
                    <a:pt x="1" y="0"/>
                  </a:moveTo>
                  <a:lnTo>
                    <a:pt x="1" y="1964"/>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9" name="Google Shape;1729;p68"/>
          <p:cNvSpPr/>
          <p:nvPr/>
        </p:nvSpPr>
        <p:spPr>
          <a:xfrm flipH="1">
            <a:off x="10948585" y="1450519"/>
            <a:ext cx="517589" cy="187351"/>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0" name="Google Shape;1730;p68"/>
          <p:cNvGrpSpPr/>
          <p:nvPr/>
        </p:nvGrpSpPr>
        <p:grpSpPr>
          <a:xfrm>
            <a:off x="719994" y="3329603"/>
            <a:ext cx="1268615" cy="1274394"/>
            <a:chOff x="4797050" y="3794100"/>
            <a:chExt cx="489775" cy="492025"/>
          </a:xfrm>
        </p:grpSpPr>
        <p:sp>
          <p:nvSpPr>
            <p:cNvPr id="1731" name="Google Shape;1731;p68"/>
            <p:cNvSpPr/>
            <p:nvPr/>
          </p:nvSpPr>
          <p:spPr>
            <a:xfrm>
              <a:off x="4797050" y="3794100"/>
              <a:ext cx="489775" cy="492025"/>
            </a:xfrm>
            <a:custGeom>
              <a:avLst/>
              <a:gdLst/>
              <a:ahLst/>
              <a:cxnLst/>
              <a:rect l="l" t="t" r="r" b="b"/>
              <a:pathLst>
                <a:path w="19591" h="19681" extrusionOk="0">
                  <a:moveTo>
                    <a:pt x="17979" y="155"/>
                  </a:moveTo>
                  <a:lnTo>
                    <a:pt x="17979" y="696"/>
                  </a:lnTo>
                  <a:lnTo>
                    <a:pt x="15090" y="696"/>
                  </a:lnTo>
                  <a:lnTo>
                    <a:pt x="15090" y="851"/>
                  </a:lnTo>
                  <a:lnTo>
                    <a:pt x="17979" y="851"/>
                  </a:lnTo>
                  <a:lnTo>
                    <a:pt x="17979" y="1238"/>
                  </a:lnTo>
                  <a:lnTo>
                    <a:pt x="1613" y="1238"/>
                  </a:lnTo>
                  <a:lnTo>
                    <a:pt x="1613" y="761"/>
                  </a:lnTo>
                  <a:lnTo>
                    <a:pt x="5753" y="761"/>
                  </a:lnTo>
                  <a:lnTo>
                    <a:pt x="5753" y="619"/>
                  </a:lnTo>
                  <a:lnTo>
                    <a:pt x="1613" y="619"/>
                  </a:lnTo>
                  <a:lnTo>
                    <a:pt x="1613" y="155"/>
                  </a:lnTo>
                  <a:close/>
                  <a:moveTo>
                    <a:pt x="19049" y="1393"/>
                  </a:moveTo>
                  <a:lnTo>
                    <a:pt x="19049" y="2089"/>
                  </a:lnTo>
                  <a:lnTo>
                    <a:pt x="543" y="2089"/>
                  </a:lnTo>
                  <a:lnTo>
                    <a:pt x="543" y="1393"/>
                  </a:lnTo>
                  <a:close/>
                  <a:moveTo>
                    <a:pt x="2077" y="2231"/>
                  </a:moveTo>
                  <a:lnTo>
                    <a:pt x="2077" y="4501"/>
                  </a:lnTo>
                  <a:lnTo>
                    <a:pt x="1239" y="4501"/>
                  </a:lnTo>
                  <a:lnTo>
                    <a:pt x="1239" y="2231"/>
                  </a:lnTo>
                  <a:close/>
                  <a:moveTo>
                    <a:pt x="4334" y="2231"/>
                  </a:moveTo>
                  <a:lnTo>
                    <a:pt x="4334" y="4501"/>
                  </a:lnTo>
                  <a:lnTo>
                    <a:pt x="2232" y="4501"/>
                  </a:lnTo>
                  <a:lnTo>
                    <a:pt x="2232" y="2231"/>
                  </a:lnTo>
                  <a:close/>
                  <a:moveTo>
                    <a:pt x="6591" y="2231"/>
                  </a:moveTo>
                  <a:lnTo>
                    <a:pt x="6591" y="4501"/>
                  </a:lnTo>
                  <a:lnTo>
                    <a:pt x="4489" y="4501"/>
                  </a:lnTo>
                  <a:lnTo>
                    <a:pt x="4489" y="2231"/>
                  </a:lnTo>
                  <a:close/>
                  <a:moveTo>
                    <a:pt x="8848" y="2231"/>
                  </a:moveTo>
                  <a:lnTo>
                    <a:pt x="8848" y="4501"/>
                  </a:lnTo>
                  <a:lnTo>
                    <a:pt x="6746" y="4501"/>
                  </a:lnTo>
                  <a:lnTo>
                    <a:pt x="6746" y="2231"/>
                  </a:lnTo>
                  <a:close/>
                  <a:moveTo>
                    <a:pt x="11105" y="2231"/>
                  </a:moveTo>
                  <a:lnTo>
                    <a:pt x="11105" y="4501"/>
                  </a:lnTo>
                  <a:lnTo>
                    <a:pt x="9003" y="4501"/>
                  </a:lnTo>
                  <a:lnTo>
                    <a:pt x="9003" y="2231"/>
                  </a:lnTo>
                  <a:close/>
                  <a:moveTo>
                    <a:pt x="13362" y="2231"/>
                  </a:moveTo>
                  <a:lnTo>
                    <a:pt x="13362" y="4501"/>
                  </a:lnTo>
                  <a:lnTo>
                    <a:pt x="11260" y="4501"/>
                  </a:lnTo>
                  <a:lnTo>
                    <a:pt x="11260" y="2231"/>
                  </a:lnTo>
                  <a:close/>
                  <a:moveTo>
                    <a:pt x="15619" y="2231"/>
                  </a:moveTo>
                  <a:lnTo>
                    <a:pt x="15619" y="4501"/>
                  </a:lnTo>
                  <a:lnTo>
                    <a:pt x="13517" y="4501"/>
                  </a:lnTo>
                  <a:lnTo>
                    <a:pt x="13517" y="2231"/>
                  </a:lnTo>
                  <a:close/>
                  <a:moveTo>
                    <a:pt x="17837" y="2231"/>
                  </a:moveTo>
                  <a:lnTo>
                    <a:pt x="17837" y="4501"/>
                  </a:lnTo>
                  <a:lnTo>
                    <a:pt x="15773" y="4501"/>
                  </a:lnTo>
                  <a:lnTo>
                    <a:pt x="15773" y="2231"/>
                  </a:lnTo>
                  <a:close/>
                  <a:moveTo>
                    <a:pt x="18366" y="2231"/>
                  </a:moveTo>
                  <a:lnTo>
                    <a:pt x="18366" y="4501"/>
                  </a:lnTo>
                  <a:lnTo>
                    <a:pt x="17992" y="4501"/>
                  </a:lnTo>
                  <a:lnTo>
                    <a:pt x="17992" y="2231"/>
                  </a:lnTo>
                  <a:close/>
                  <a:moveTo>
                    <a:pt x="18353" y="4656"/>
                  </a:moveTo>
                  <a:lnTo>
                    <a:pt x="18353" y="4965"/>
                  </a:lnTo>
                  <a:lnTo>
                    <a:pt x="1239" y="4965"/>
                  </a:lnTo>
                  <a:lnTo>
                    <a:pt x="1239" y="4656"/>
                  </a:lnTo>
                  <a:close/>
                  <a:moveTo>
                    <a:pt x="19449" y="5107"/>
                  </a:moveTo>
                  <a:lnTo>
                    <a:pt x="19449" y="5339"/>
                  </a:lnTo>
                  <a:lnTo>
                    <a:pt x="12627" y="5339"/>
                  </a:lnTo>
                  <a:lnTo>
                    <a:pt x="12627" y="5494"/>
                  </a:lnTo>
                  <a:lnTo>
                    <a:pt x="19449" y="5494"/>
                  </a:lnTo>
                  <a:lnTo>
                    <a:pt x="19449" y="5816"/>
                  </a:lnTo>
                  <a:lnTo>
                    <a:pt x="143" y="5816"/>
                  </a:lnTo>
                  <a:lnTo>
                    <a:pt x="143" y="5107"/>
                  </a:lnTo>
                  <a:close/>
                  <a:moveTo>
                    <a:pt x="18430" y="5958"/>
                  </a:moveTo>
                  <a:lnTo>
                    <a:pt x="18430" y="6564"/>
                  </a:lnTo>
                  <a:lnTo>
                    <a:pt x="1187" y="6564"/>
                  </a:lnTo>
                  <a:lnTo>
                    <a:pt x="1187" y="5958"/>
                  </a:lnTo>
                  <a:close/>
                  <a:moveTo>
                    <a:pt x="10383" y="8293"/>
                  </a:moveTo>
                  <a:lnTo>
                    <a:pt x="10383" y="8550"/>
                  </a:lnTo>
                  <a:lnTo>
                    <a:pt x="9170" y="8550"/>
                  </a:lnTo>
                  <a:lnTo>
                    <a:pt x="9170" y="8293"/>
                  </a:lnTo>
                  <a:close/>
                  <a:moveTo>
                    <a:pt x="10383" y="8692"/>
                  </a:moveTo>
                  <a:lnTo>
                    <a:pt x="10383" y="8989"/>
                  </a:lnTo>
                  <a:lnTo>
                    <a:pt x="9170" y="8989"/>
                  </a:lnTo>
                  <a:lnTo>
                    <a:pt x="9170" y="8692"/>
                  </a:lnTo>
                  <a:close/>
                  <a:moveTo>
                    <a:pt x="12485" y="8305"/>
                  </a:moveTo>
                  <a:lnTo>
                    <a:pt x="12485" y="8602"/>
                  </a:lnTo>
                  <a:lnTo>
                    <a:pt x="11466" y="8602"/>
                  </a:lnTo>
                  <a:lnTo>
                    <a:pt x="11466" y="8744"/>
                  </a:lnTo>
                  <a:lnTo>
                    <a:pt x="12485" y="8744"/>
                  </a:lnTo>
                  <a:lnTo>
                    <a:pt x="12485" y="9518"/>
                  </a:lnTo>
                  <a:lnTo>
                    <a:pt x="12201" y="9518"/>
                  </a:lnTo>
                  <a:lnTo>
                    <a:pt x="12201" y="9660"/>
                  </a:lnTo>
                  <a:lnTo>
                    <a:pt x="12485" y="9660"/>
                  </a:lnTo>
                  <a:lnTo>
                    <a:pt x="12485" y="10537"/>
                  </a:lnTo>
                  <a:cubicBezTo>
                    <a:pt x="12188" y="9634"/>
                    <a:pt x="11453" y="8937"/>
                    <a:pt x="10537" y="8679"/>
                  </a:cubicBezTo>
                  <a:lnTo>
                    <a:pt x="10537" y="8305"/>
                  </a:lnTo>
                  <a:close/>
                  <a:moveTo>
                    <a:pt x="9029" y="8305"/>
                  </a:moveTo>
                  <a:lnTo>
                    <a:pt x="9029" y="8679"/>
                  </a:lnTo>
                  <a:cubicBezTo>
                    <a:pt x="8036" y="8950"/>
                    <a:pt x="7262" y="9724"/>
                    <a:pt x="7004" y="10730"/>
                  </a:cubicBezTo>
                  <a:lnTo>
                    <a:pt x="7004" y="9698"/>
                  </a:lnTo>
                  <a:lnTo>
                    <a:pt x="7378" y="9698"/>
                  </a:lnTo>
                  <a:lnTo>
                    <a:pt x="7378" y="9544"/>
                  </a:lnTo>
                  <a:lnTo>
                    <a:pt x="7004" y="9544"/>
                  </a:lnTo>
                  <a:lnTo>
                    <a:pt x="7004" y="8705"/>
                  </a:lnTo>
                  <a:lnTo>
                    <a:pt x="8255" y="8705"/>
                  </a:lnTo>
                  <a:lnTo>
                    <a:pt x="8255" y="8563"/>
                  </a:lnTo>
                  <a:lnTo>
                    <a:pt x="7004" y="8563"/>
                  </a:lnTo>
                  <a:lnTo>
                    <a:pt x="7004" y="8305"/>
                  </a:lnTo>
                  <a:close/>
                  <a:moveTo>
                    <a:pt x="18430" y="6719"/>
                  </a:moveTo>
                  <a:lnTo>
                    <a:pt x="18430" y="10085"/>
                  </a:lnTo>
                  <a:lnTo>
                    <a:pt x="16186" y="10085"/>
                  </a:lnTo>
                  <a:lnTo>
                    <a:pt x="16186" y="10227"/>
                  </a:lnTo>
                  <a:lnTo>
                    <a:pt x="18430" y="10227"/>
                  </a:lnTo>
                  <a:lnTo>
                    <a:pt x="18430" y="10859"/>
                  </a:lnTo>
                  <a:lnTo>
                    <a:pt x="14136" y="10859"/>
                  </a:lnTo>
                  <a:lnTo>
                    <a:pt x="14136" y="11014"/>
                  </a:lnTo>
                  <a:lnTo>
                    <a:pt x="18430" y="11014"/>
                  </a:lnTo>
                  <a:lnTo>
                    <a:pt x="18430" y="11414"/>
                  </a:lnTo>
                  <a:lnTo>
                    <a:pt x="12640" y="11414"/>
                  </a:lnTo>
                  <a:lnTo>
                    <a:pt x="12640" y="8164"/>
                  </a:lnTo>
                  <a:lnTo>
                    <a:pt x="10537" y="8164"/>
                  </a:lnTo>
                  <a:lnTo>
                    <a:pt x="10537" y="8151"/>
                  </a:lnTo>
                  <a:lnTo>
                    <a:pt x="9029" y="8151"/>
                  </a:lnTo>
                  <a:lnTo>
                    <a:pt x="9029" y="8164"/>
                  </a:lnTo>
                  <a:lnTo>
                    <a:pt x="6862" y="8164"/>
                  </a:lnTo>
                  <a:lnTo>
                    <a:pt x="6862" y="11426"/>
                  </a:lnTo>
                  <a:lnTo>
                    <a:pt x="1175" y="11426"/>
                  </a:lnTo>
                  <a:lnTo>
                    <a:pt x="1175" y="10369"/>
                  </a:lnTo>
                  <a:lnTo>
                    <a:pt x="3535" y="10369"/>
                  </a:lnTo>
                  <a:lnTo>
                    <a:pt x="3535" y="10227"/>
                  </a:lnTo>
                  <a:lnTo>
                    <a:pt x="1175" y="10227"/>
                  </a:lnTo>
                  <a:lnTo>
                    <a:pt x="1175" y="6719"/>
                  </a:lnTo>
                  <a:close/>
                  <a:moveTo>
                    <a:pt x="18817" y="11568"/>
                  </a:moveTo>
                  <a:lnTo>
                    <a:pt x="18817" y="11891"/>
                  </a:lnTo>
                  <a:lnTo>
                    <a:pt x="12266" y="11891"/>
                  </a:lnTo>
                  <a:lnTo>
                    <a:pt x="12266" y="11568"/>
                  </a:lnTo>
                  <a:close/>
                  <a:moveTo>
                    <a:pt x="7184" y="11581"/>
                  </a:moveTo>
                  <a:lnTo>
                    <a:pt x="7184" y="11904"/>
                  </a:lnTo>
                  <a:lnTo>
                    <a:pt x="633" y="11904"/>
                  </a:lnTo>
                  <a:lnTo>
                    <a:pt x="633" y="11581"/>
                  </a:lnTo>
                  <a:close/>
                  <a:moveTo>
                    <a:pt x="5237" y="15889"/>
                  </a:moveTo>
                  <a:lnTo>
                    <a:pt x="5237" y="16134"/>
                  </a:lnTo>
                  <a:lnTo>
                    <a:pt x="2567" y="16134"/>
                  </a:lnTo>
                  <a:lnTo>
                    <a:pt x="2567" y="15889"/>
                  </a:lnTo>
                  <a:close/>
                  <a:moveTo>
                    <a:pt x="17089" y="15876"/>
                  </a:moveTo>
                  <a:lnTo>
                    <a:pt x="17089" y="16134"/>
                  </a:lnTo>
                  <a:lnTo>
                    <a:pt x="14406" y="16134"/>
                  </a:lnTo>
                  <a:lnTo>
                    <a:pt x="14406" y="15876"/>
                  </a:lnTo>
                  <a:close/>
                  <a:moveTo>
                    <a:pt x="5611" y="16288"/>
                  </a:moveTo>
                  <a:lnTo>
                    <a:pt x="5611" y="16482"/>
                  </a:lnTo>
                  <a:lnTo>
                    <a:pt x="2193" y="16482"/>
                  </a:lnTo>
                  <a:lnTo>
                    <a:pt x="2193" y="16288"/>
                  </a:lnTo>
                  <a:close/>
                  <a:moveTo>
                    <a:pt x="17450" y="16276"/>
                  </a:moveTo>
                  <a:lnTo>
                    <a:pt x="17450" y="16482"/>
                  </a:lnTo>
                  <a:lnTo>
                    <a:pt x="14045" y="16482"/>
                  </a:lnTo>
                  <a:lnTo>
                    <a:pt x="14045" y="16276"/>
                  </a:lnTo>
                  <a:close/>
                  <a:moveTo>
                    <a:pt x="5224" y="16637"/>
                  </a:moveTo>
                  <a:lnTo>
                    <a:pt x="5237" y="19487"/>
                  </a:lnTo>
                  <a:lnTo>
                    <a:pt x="2554" y="19487"/>
                  </a:lnTo>
                  <a:lnTo>
                    <a:pt x="2554" y="16637"/>
                  </a:lnTo>
                  <a:close/>
                  <a:moveTo>
                    <a:pt x="17089" y="16637"/>
                  </a:moveTo>
                  <a:lnTo>
                    <a:pt x="17089" y="19487"/>
                  </a:lnTo>
                  <a:lnTo>
                    <a:pt x="14406" y="19487"/>
                  </a:lnTo>
                  <a:lnTo>
                    <a:pt x="14406" y="16637"/>
                  </a:lnTo>
                  <a:close/>
                  <a:moveTo>
                    <a:pt x="14265" y="18713"/>
                  </a:moveTo>
                  <a:lnTo>
                    <a:pt x="14265" y="19525"/>
                  </a:lnTo>
                  <a:lnTo>
                    <a:pt x="12640" y="19525"/>
                  </a:lnTo>
                  <a:lnTo>
                    <a:pt x="12640" y="18713"/>
                  </a:lnTo>
                  <a:close/>
                  <a:moveTo>
                    <a:pt x="18430" y="12045"/>
                  </a:moveTo>
                  <a:lnTo>
                    <a:pt x="18430" y="13296"/>
                  </a:lnTo>
                  <a:lnTo>
                    <a:pt x="16212" y="13296"/>
                  </a:lnTo>
                  <a:lnTo>
                    <a:pt x="16212" y="13451"/>
                  </a:lnTo>
                  <a:lnTo>
                    <a:pt x="18430" y="13451"/>
                  </a:lnTo>
                  <a:lnTo>
                    <a:pt x="18430" y="19525"/>
                  </a:lnTo>
                  <a:lnTo>
                    <a:pt x="17231" y="19525"/>
                  </a:lnTo>
                  <a:lnTo>
                    <a:pt x="17231" y="16624"/>
                  </a:lnTo>
                  <a:lnTo>
                    <a:pt x="17605" y="16624"/>
                  </a:lnTo>
                  <a:lnTo>
                    <a:pt x="17605" y="16121"/>
                  </a:lnTo>
                  <a:lnTo>
                    <a:pt x="17231" y="16121"/>
                  </a:lnTo>
                  <a:lnTo>
                    <a:pt x="17231" y="15747"/>
                  </a:lnTo>
                  <a:lnTo>
                    <a:pt x="14265" y="15747"/>
                  </a:lnTo>
                  <a:lnTo>
                    <a:pt x="14265" y="16147"/>
                  </a:lnTo>
                  <a:lnTo>
                    <a:pt x="13891" y="16147"/>
                  </a:lnTo>
                  <a:lnTo>
                    <a:pt x="13891" y="16637"/>
                  </a:lnTo>
                  <a:lnTo>
                    <a:pt x="14265" y="16637"/>
                  </a:lnTo>
                  <a:lnTo>
                    <a:pt x="14265" y="18571"/>
                  </a:lnTo>
                  <a:lnTo>
                    <a:pt x="12640" y="18571"/>
                  </a:lnTo>
                  <a:lnTo>
                    <a:pt x="12640" y="15063"/>
                  </a:lnTo>
                  <a:lnTo>
                    <a:pt x="15051" y="15063"/>
                  </a:lnTo>
                  <a:lnTo>
                    <a:pt x="15051" y="14908"/>
                  </a:lnTo>
                  <a:lnTo>
                    <a:pt x="12640" y="14908"/>
                  </a:lnTo>
                  <a:lnTo>
                    <a:pt x="12640" y="12045"/>
                  </a:lnTo>
                  <a:close/>
                  <a:moveTo>
                    <a:pt x="6914" y="12045"/>
                  </a:moveTo>
                  <a:lnTo>
                    <a:pt x="6914" y="14831"/>
                  </a:lnTo>
                  <a:lnTo>
                    <a:pt x="4708" y="14831"/>
                  </a:lnTo>
                  <a:lnTo>
                    <a:pt x="4708" y="14973"/>
                  </a:lnTo>
                  <a:lnTo>
                    <a:pt x="6914" y="14973"/>
                  </a:lnTo>
                  <a:lnTo>
                    <a:pt x="6914" y="19525"/>
                  </a:lnTo>
                  <a:lnTo>
                    <a:pt x="5379" y="19525"/>
                  </a:lnTo>
                  <a:lnTo>
                    <a:pt x="5379" y="16624"/>
                  </a:lnTo>
                  <a:lnTo>
                    <a:pt x="5753" y="16624"/>
                  </a:lnTo>
                  <a:lnTo>
                    <a:pt x="5753" y="16134"/>
                  </a:lnTo>
                  <a:lnTo>
                    <a:pt x="5379" y="16134"/>
                  </a:lnTo>
                  <a:lnTo>
                    <a:pt x="5379" y="15747"/>
                  </a:lnTo>
                  <a:lnTo>
                    <a:pt x="2413" y="15747"/>
                  </a:lnTo>
                  <a:lnTo>
                    <a:pt x="2413" y="16147"/>
                  </a:lnTo>
                  <a:lnTo>
                    <a:pt x="2039" y="16147"/>
                  </a:lnTo>
                  <a:lnTo>
                    <a:pt x="2039" y="16637"/>
                  </a:lnTo>
                  <a:lnTo>
                    <a:pt x="2413" y="16637"/>
                  </a:lnTo>
                  <a:lnTo>
                    <a:pt x="2413" y="19538"/>
                  </a:lnTo>
                  <a:lnTo>
                    <a:pt x="1187" y="19538"/>
                  </a:lnTo>
                  <a:lnTo>
                    <a:pt x="1187" y="18597"/>
                  </a:lnTo>
                  <a:lnTo>
                    <a:pt x="1716" y="18597"/>
                  </a:lnTo>
                  <a:lnTo>
                    <a:pt x="1716" y="18442"/>
                  </a:lnTo>
                  <a:lnTo>
                    <a:pt x="1187" y="18442"/>
                  </a:lnTo>
                  <a:lnTo>
                    <a:pt x="1187" y="12935"/>
                  </a:lnTo>
                  <a:lnTo>
                    <a:pt x="4760" y="12935"/>
                  </a:lnTo>
                  <a:lnTo>
                    <a:pt x="4760" y="12781"/>
                  </a:lnTo>
                  <a:lnTo>
                    <a:pt x="1175" y="12781"/>
                  </a:lnTo>
                  <a:lnTo>
                    <a:pt x="1175" y="12045"/>
                  </a:lnTo>
                  <a:close/>
                  <a:moveTo>
                    <a:pt x="1471" y="0"/>
                  </a:moveTo>
                  <a:lnTo>
                    <a:pt x="1471" y="1238"/>
                  </a:lnTo>
                  <a:lnTo>
                    <a:pt x="388" y="1238"/>
                  </a:lnTo>
                  <a:lnTo>
                    <a:pt x="388" y="2231"/>
                  </a:lnTo>
                  <a:lnTo>
                    <a:pt x="1084" y="2231"/>
                  </a:lnTo>
                  <a:lnTo>
                    <a:pt x="1084" y="4965"/>
                  </a:lnTo>
                  <a:lnTo>
                    <a:pt x="1" y="4965"/>
                  </a:lnTo>
                  <a:lnTo>
                    <a:pt x="1" y="5958"/>
                  </a:lnTo>
                  <a:lnTo>
                    <a:pt x="1033" y="5958"/>
                  </a:lnTo>
                  <a:lnTo>
                    <a:pt x="1033" y="11426"/>
                  </a:lnTo>
                  <a:lnTo>
                    <a:pt x="478" y="11426"/>
                  </a:lnTo>
                  <a:lnTo>
                    <a:pt x="478" y="12045"/>
                  </a:lnTo>
                  <a:lnTo>
                    <a:pt x="1033" y="12045"/>
                  </a:lnTo>
                  <a:lnTo>
                    <a:pt x="1033" y="19680"/>
                  </a:lnTo>
                  <a:lnTo>
                    <a:pt x="6978" y="19680"/>
                  </a:lnTo>
                  <a:lnTo>
                    <a:pt x="6978" y="19654"/>
                  </a:lnTo>
                  <a:lnTo>
                    <a:pt x="7068" y="19654"/>
                  </a:lnTo>
                  <a:lnTo>
                    <a:pt x="7068" y="12045"/>
                  </a:lnTo>
                  <a:lnTo>
                    <a:pt x="7326" y="12045"/>
                  </a:lnTo>
                  <a:lnTo>
                    <a:pt x="7326" y="11426"/>
                  </a:lnTo>
                  <a:lnTo>
                    <a:pt x="7068" y="11426"/>
                  </a:lnTo>
                  <a:cubicBezTo>
                    <a:pt x="7068" y="10227"/>
                    <a:pt x="7868" y="9170"/>
                    <a:pt x="9016" y="8834"/>
                  </a:cubicBezTo>
                  <a:lnTo>
                    <a:pt x="9016" y="9144"/>
                  </a:lnTo>
                  <a:lnTo>
                    <a:pt x="10537" y="9144"/>
                  </a:lnTo>
                  <a:lnTo>
                    <a:pt x="10537" y="8834"/>
                  </a:lnTo>
                  <a:cubicBezTo>
                    <a:pt x="11685" y="9170"/>
                    <a:pt x="12485" y="10227"/>
                    <a:pt x="12485" y="11426"/>
                  </a:cubicBezTo>
                  <a:lnTo>
                    <a:pt x="12111" y="11426"/>
                  </a:lnTo>
                  <a:lnTo>
                    <a:pt x="12111" y="12045"/>
                  </a:lnTo>
                  <a:lnTo>
                    <a:pt x="12485" y="12045"/>
                  </a:lnTo>
                  <a:lnTo>
                    <a:pt x="12485" y="19667"/>
                  </a:lnTo>
                  <a:lnTo>
                    <a:pt x="12562" y="19667"/>
                  </a:lnTo>
                  <a:lnTo>
                    <a:pt x="12562" y="19680"/>
                  </a:lnTo>
                  <a:lnTo>
                    <a:pt x="18572" y="19680"/>
                  </a:lnTo>
                  <a:lnTo>
                    <a:pt x="18572" y="12045"/>
                  </a:lnTo>
                  <a:lnTo>
                    <a:pt x="18972" y="12045"/>
                  </a:lnTo>
                  <a:lnTo>
                    <a:pt x="18972" y="11426"/>
                  </a:lnTo>
                  <a:lnTo>
                    <a:pt x="18572" y="11426"/>
                  </a:lnTo>
                  <a:lnTo>
                    <a:pt x="18572" y="5971"/>
                  </a:lnTo>
                  <a:lnTo>
                    <a:pt x="19591" y="5971"/>
                  </a:lnTo>
                  <a:lnTo>
                    <a:pt x="19591" y="4965"/>
                  </a:lnTo>
                  <a:lnTo>
                    <a:pt x="18508" y="4965"/>
                  </a:lnTo>
                  <a:lnTo>
                    <a:pt x="18508" y="2231"/>
                  </a:lnTo>
                  <a:lnTo>
                    <a:pt x="19204" y="2231"/>
                  </a:lnTo>
                  <a:lnTo>
                    <a:pt x="19204" y="1238"/>
                  </a:lnTo>
                  <a:lnTo>
                    <a:pt x="18134" y="1238"/>
                  </a:lnTo>
                  <a:lnTo>
                    <a:pt x="181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8"/>
            <p:cNvSpPr/>
            <p:nvPr/>
          </p:nvSpPr>
          <p:spPr>
            <a:xfrm>
              <a:off x="5133350" y="3973350"/>
              <a:ext cx="113175" cy="53225"/>
            </a:xfrm>
            <a:custGeom>
              <a:avLst/>
              <a:gdLst/>
              <a:ahLst/>
              <a:cxnLst/>
              <a:rect l="l" t="t" r="r" b="b"/>
              <a:pathLst>
                <a:path w="4527" h="2129" extrusionOk="0">
                  <a:moveTo>
                    <a:pt x="4385" y="142"/>
                  </a:moveTo>
                  <a:lnTo>
                    <a:pt x="4385" y="1974"/>
                  </a:lnTo>
                  <a:lnTo>
                    <a:pt x="155" y="1974"/>
                  </a:lnTo>
                  <a:lnTo>
                    <a:pt x="155" y="142"/>
                  </a:lnTo>
                  <a:close/>
                  <a:moveTo>
                    <a:pt x="0" y="1"/>
                  </a:moveTo>
                  <a:lnTo>
                    <a:pt x="0" y="2128"/>
                  </a:lnTo>
                  <a:lnTo>
                    <a:pt x="4527" y="2128"/>
                  </a:lnTo>
                  <a:lnTo>
                    <a:pt x="45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8"/>
            <p:cNvSpPr/>
            <p:nvPr/>
          </p:nvSpPr>
          <p:spPr>
            <a:xfrm>
              <a:off x="4840900" y="3973350"/>
              <a:ext cx="113200" cy="53225"/>
            </a:xfrm>
            <a:custGeom>
              <a:avLst/>
              <a:gdLst/>
              <a:ahLst/>
              <a:cxnLst/>
              <a:rect l="l" t="t" r="r" b="b"/>
              <a:pathLst>
                <a:path w="4528" h="2129" extrusionOk="0">
                  <a:moveTo>
                    <a:pt x="4386" y="155"/>
                  </a:moveTo>
                  <a:lnTo>
                    <a:pt x="4386" y="1974"/>
                  </a:lnTo>
                  <a:lnTo>
                    <a:pt x="156" y="1974"/>
                  </a:lnTo>
                  <a:lnTo>
                    <a:pt x="156" y="155"/>
                  </a:lnTo>
                  <a:close/>
                  <a:moveTo>
                    <a:pt x="1" y="1"/>
                  </a:moveTo>
                  <a:lnTo>
                    <a:pt x="1" y="2128"/>
                  </a:lnTo>
                  <a:lnTo>
                    <a:pt x="4528" y="2128"/>
                  </a:lnTo>
                  <a:lnTo>
                    <a:pt x="4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8"/>
            <p:cNvSpPr/>
            <p:nvPr/>
          </p:nvSpPr>
          <p:spPr>
            <a:xfrm>
              <a:off x="4856375" y="3860500"/>
              <a:ext cx="40025" cy="34200"/>
            </a:xfrm>
            <a:custGeom>
              <a:avLst/>
              <a:gdLst/>
              <a:ahLst/>
              <a:cxnLst/>
              <a:rect l="l" t="t" r="r" b="b"/>
              <a:pathLst>
                <a:path w="1601" h="1368" extrusionOk="0">
                  <a:moveTo>
                    <a:pt x="905" y="142"/>
                  </a:moveTo>
                  <a:cubicBezTo>
                    <a:pt x="1183" y="142"/>
                    <a:pt x="1445" y="360"/>
                    <a:pt x="1445" y="684"/>
                  </a:cubicBezTo>
                  <a:cubicBezTo>
                    <a:pt x="1445" y="981"/>
                    <a:pt x="1213" y="1213"/>
                    <a:pt x="917" y="1213"/>
                  </a:cubicBezTo>
                  <a:cubicBezTo>
                    <a:pt x="439" y="1213"/>
                    <a:pt x="194" y="646"/>
                    <a:pt x="530" y="297"/>
                  </a:cubicBezTo>
                  <a:cubicBezTo>
                    <a:pt x="641" y="190"/>
                    <a:pt x="775" y="142"/>
                    <a:pt x="905" y="142"/>
                  </a:cubicBezTo>
                  <a:close/>
                  <a:moveTo>
                    <a:pt x="917" y="1"/>
                  </a:moveTo>
                  <a:cubicBezTo>
                    <a:pt x="310" y="1"/>
                    <a:pt x="1" y="736"/>
                    <a:pt x="427" y="1161"/>
                  </a:cubicBezTo>
                  <a:cubicBezTo>
                    <a:pt x="569" y="1304"/>
                    <a:pt x="743" y="1367"/>
                    <a:pt x="913" y="1367"/>
                  </a:cubicBezTo>
                  <a:cubicBezTo>
                    <a:pt x="1265" y="1367"/>
                    <a:pt x="1600" y="1093"/>
                    <a:pt x="1600" y="684"/>
                  </a:cubicBezTo>
                  <a:cubicBezTo>
                    <a:pt x="1600" y="297"/>
                    <a:pt x="1291"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8"/>
            <p:cNvSpPr/>
            <p:nvPr/>
          </p:nvSpPr>
          <p:spPr>
            <a:xfrm>
              <a:off x="4912800" y="3860500"/>
              <a:ext cx="40000" cy="34200"/>
            </a:xfrm>
            <a:custGeom>
              <a:avLst/>
              <a:gdLst/>
              <a:ahLst/>
              <a:cxnLst/>
              <a:rect l="l" t="t" r="r" b="b"/>
              <a:pathLst>
                <a:path w="1600" h="1368" extrusionOk="0">
                  <a:moveTo>
                    <a:pt x="899" y="142"/>
                  </a:moveTo>
                  <a:cubicBezTo>
                    <a:pt x="1177" y="142"/>
                    <a:pt x="1445" y="360"/>
                    <a:pt x="1445" y="684"/>
                  </a:cubicBezTo>
                  <a:cubicBezTo>
                    <a:pt x="1445" y="981"/>
                    <a:pt x="1213" y="1213"/>
                    <a:pt x="916" y="1213"/>
                  </a:cubicBezTo>
                  <a:cubicBezTo>
                    <a:pt x="439" y="1213"/>
                    <a:pt x="194" y="646"/>
                    <a:pt x="530"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8"/>
            <p:cNvSpPr/>
            <p:nvPr/>
          </p:nvSpPr>
          <p:spPr>
            <a:xfrm>
              <a:off x="4969225" y="3860500"/>
              <a:ext cx="40000" cy="34200"/>
            </a:xfrm>
            <a:custGeom>
              <a:avLst/>
              <a:gdLst/>
              <a:ahLst/>
              <a:cxnLst/>
              <a:rect l="l" t="t" r="r" b="b"/>
              <a:pathLst>
                <a:path w="1600" h="1368" extrusionOk="0">
                  <a:moveTo>
                    <a:pt x="899" y="142"/>
                  </a:moveTo>
                  <a:cubicBezTo>
                    <a:pt x="1176" y="142"/>
                    <a:pt x="1445" y="360"/>
                    <a:pt x="1445" y="684"/>
                  </a:cubicBezTo>
                  <a:cubicBezTo>
                    <a:pt x="1445" y="981"/>
                    <a:pt x="1213" y="1213"/>
                    <a:pt x="916" y="1213"/>
                  </a:cubicBezTo>
                  <a:cubicBezTo>
                    <a:pt x="439" y="1213"/>
                    <a:pt x="194" y="646"/>
                    <a:pt x="529" y="297"/>
                  </a:cubicBezTo>
                  <a:cubicBezTo>
                    <a:pt x="637" y="190"/>
                    <a:pt x="769" y="142"/>
                    <a:pt x="899" y="142"/>
                  </a:cubicBezTo>
                  <a:close/>
                  <a:moveTo>
                    <a:pt x="916" y="1"/>
                  </a:moveTo>
                  <a:cubicBezTo>
                    <a:pt x="297" y="1"/>
                    <a:pt x="1" y="736"/>
                    <a:pt x="426" y="1161"/>
                  </a:cubicBezTo>
                  <a:cubicBezTo>
                    <a:pt x="569" y="1304"/>
                    <a:pt x="743" y="1367"/>
                    <a:pt x="912" y="1367"/>
                  </a:cubicBezTo>
                  <a:cubicBezTo>
                    <a:pt x="1265" y="1367"/>
                    <a:pt x="1600" y="1093"/>
                    <a:pt x="1600" y="684"/>
                  </a:cubicBezTo>
                  <a:cubicBezTo>
                    <a:pt x="1600" y="297"/>
                    <a:pt x="1290"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8"/>
            <p:cNvSpPr/>
            <p:nvPr/>
          </p:nvSpPr>
          <p:spPr>
            <a:xfrm>
              <a:off x="502532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29" y="1213"/>
                  </a:cubicBezTo>
                  <a:cubicBezTo>
                    <a:pt x="452" y="1213"/>
                    <a:pt x="207" y="646"/>
                    <a:pt x="542" y="297"/>
                  </a:cubicBezTo>
                  <a:cubicBezTo>
                    <a:pt x="650" y="190"/>
                    <a:pt x="782" y="142"/>
                    <a:pt x="912" y="142"/>
                  </a:cubicBezTo>
                  <a:close/>
                  <a:moveTo>
                    <a:pt x="929" y="1"/>
                  </a:moveTo>
                  <a:cubicBezTo>
                    <a:pt x="310" y="1"/>
                    <a:pt x="1" y="736"/>
                    <a:pt x="439" y="1161"/>
                  </a:cubicBezTo>
                  <a:cubicBezTo>
                    <a:pt x="578" y="1304"/>
                    <a:pt x="750" y="1367"/>
                    <a:pt x="920" y="1367"/>
                  </a:cubicBezTo>
                  <a:cubicBezTo>
                    <a:pt x="1272" y="1367"/>
                    <a:pt x="1613" y="1093"/>
                    <a:pt x="1613" y="684"/>
                  </a:cubicBezTo>
                  <a:cubicBezTo>
                    <a:pt x="1613" y="297"/>
                    <a:pt x="1303" y="1"/>
                    <a:pt x="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8"/>
            <p:cNvSpPr/>
            <p:nvPr/>
          </p:nvSpPr>
          <p:spPr>
            <a:xfrm>
              <a:off x="5081750"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8"/>
            <p:cNvSpPr/>
            <p:nvPr/>
          </p:nvSpPr>
          <p:spPr>
            <a:xfrm>
              <a:off x="5138175" y="3860500"/>
              <a:ext cx="40325" cy="34200"/>
            </a:xfrm>
            <a:custGeom>
              <a:avLst/>
              <a:gdLst/>
              <a:ahLst/>
              <a:cxnLst/>
              <a:rect l="l" t="t" r="r" b="b"/>
              <a:pathLst>
                <a:path w="1613"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2" y="142"/>
                    <a:pt x="912" y="142"/>
                  </a:cubicBezTo>
                  <a:close/>
                  <a:moveTo>
                    <a:pt x="916" y="1"/>
                  </a:moveTo>
                  <a:cubicBezTo>
                    <a:pt x="310" y="1"/>
                    <a:pt x="1" y="736"/>
                    <a:pt x="439" y="1161"/>
                  </a:cubicBezTo>
                  <a:cubicBezTo>
                    <a:pt x="577" y="1304"/>
                    <a:pt x="750" y="1367"/>
                    <a:pt x="919" y="1367"/>
                  </a:cubicBezTo>
                  <a:cubicBezTo>
                    <a:pt x="1272" y="1367"/>
                    <a:pt x="1613" y="1093"/>
                    <a:pt x="1613"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8"/>
            <p:cNvSpPr/>
            <p:nvPr/>
          </p:nvSpPr>
          <p:spPr>
            <a:xfrm>
              <a:off x="5194600" y="3860500"/>
              <a:ext cx="40000" cy="34200"/>
            </a:xfrm>
            <a:custGeom>
              <a:avLst/>
              <a:gdLst/>
              <a:ahLst/>
              <a:cxnLst/>
              <a:rect l="l" t="t" r="r" b="b"/>
              <a:pathLst>
                <a:path w="1600" h="1368" extrusionOk="0">
                  <a:moveTo>
                    <a:pt x="912" y="142"/>
                  </a:moveTo>
                  <a:cubicBezTo>
                    <a:pt x="1189" y="142"/>
                    <a:pt x="1458" y="360"/>
                    <a:pt x="1458" y="684"/>
                  </a:cubicBezTo>
                  <a:cubicBezTo>
                    <a:pt x="1458" y="981"/>
                    <a:pt x="1213" y="1213"/>
                    <a:pt x="916" y="1213"/>
                  </a:cubicBezTo>
                  <a:cubicBezTo>
                    <a:pt x="439" y="1213"/>
                    <a:pt x="207" y="646"/>
                    <a:pt x="542" y="297"/>
                  </a:cubicBezTo>
                  <a:cubicBezTo>
                    <a:pt x="649" y="190"/>
                    <a:pt x="781" y="142"/>
                    <a:pt x="912" y="142"/>
                  </a:cubicBezTo>
                  <a:close/>
                  <a:moveTo>
                    <a:pt x="916" y="1"/>
                  </a:moveTo>
                  <a:cubicBezTo>
                    <a:pt x="310" y="1"/>
                    <a:pt x="0" y="736"/>
                    <a:pt x="439" y="1161"/>
                  </a:cubicBezTo>
                  <a:cubicBezTo>
                    <a:pt x="577" y="1304"/>
                    <a:pt x="748" y="1367"/>
                    <a:pt x="916" y="1367"/>
                  </a:cubicBezTo>
                  <a:cubicBezTo>
                    <a:pt x="1265" y="1367"/>
                    <a:pt x="1600" y="1093"/>
                    <a:pt x="1600" y="684"/>
                  </a:cubicBezTo>
                  <a:cubicBezTo>
                    <a:pt x="1600" y="297"/>
                    <a:pt x="1303"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68"/>
          <p:cNvGrpSpPr/>
          <p:nvPr/>
        </p:nvGrpSpPr>
        <p:grpSpPr>
          <a:xfrm>
            <a:off x="6970360" y="2841805"/>
            <a:ext cx="1453646" cy="1762027"/>
            <a:chOff x="7610299" y="1451834"/>
            <a:chExt cx="3067411" cy="3718141"/>
          </a:xfrm>
        </p:grpSpPr>
        <p:sp>
          <p:nvSpPr>
            <p:cNvPr id="1742" name="Google Shape;1742;p68"/>
            <p:cNvSpPr/>
            <p:nvPr/>
          </p:nvSpPr>
          <p:spPr>
            <a:xfrm>
              <a:off x="8834652" y="3074289"/>
              <a:ext cx="628461" cy="416442"/>
            </a:xfrm>
            <a:custGeom>
              <a:avLst/>
              <a:gdLst/>
              <a:ahLst/>
              <a:cxnLst/>
              <a:rect l="l" t="t" r="r" b="b"/>
              <a:pathLst>
                <a:path w="5792" h="3838" extrusionOk="0">
                  <a:moveTo>
                    <a:pt x="1110" y="156"/>
                  </a:moveTo>
                  <a:cubicBezTo>
                    <a:pt x="1326" y="156"/>
                    <a:pt x="1542" y="304"/>
                    <a:pt x="1522" y="600"/>
                  </a:cubicBezTo>
                  <a:lnTo>
                    <a:pt x="1522" y="3683"/>
                  </a:lnTo>
                  <a:lnTo>
                    <a:pt x="697" y="3683"/>
                  </a:lnTo>
                  <a:lnTo>
                    <a:pt x="697" y="600"/>
                  </a:lnTo>
                  <a:cubicBezTo>
                    <a:pt x="678" y="304"/>
                    <a:pt x="894" y="156"/>
                    <a:pt x="1110" y="156"/>
                  </a:cubicBezTo>
                  <a:close/>
                  <a:moveTo>
                    <a:pt x="2922" y="175"/>
                  </a:moveTo>
                  <a:cubicBezTo>
                    <a:pt x="3131" y="175"/>
                    <a:pt x="3341" y="317"/>
                    <a:pt x="3341" y="600"/>
                  </a:cubicBezTo>
                  <a:lnTo>
                    <a:pt x="3341" y="3683"/>
                  </a:lnTo>
                  <a:lnTo>
                    <a:pt x="2503" y="3683"/>
                  </a:lnTo>
                  <a:lnTo>
                    <a:pt x="2503" y="600"/>
                  </a:lnTo>
                  <a:cubicBezTo>
                    <a:pt x="2503" y="317"/>
                    <a:pt x="2712" y="175"/>
                    <a:pt x="2922" y="175"/>
                  </a:cubicBezTo>
                  <a:close/>
                  <a:moveTo>
                    <a:pt x="4722" y="156"/>
                  </a:moveTo>
                  <a:cubicBezTo>
                    <a:pt x="4940" y="156"/>
                    <a:pt x="5159" y="304"/>
                    <a:pt x="5146" y="600"/>
                  </a:cubicBezTo>
                  <a:lnTo>
                    <a:pt x="5146" y="3683"/>
                  </a:lnTo>
                  <a:lnTo>
                    <a:pt x="4308" y="3683"/>
                  </a:lnTo>
                  <a:lnTo>
                    <a:pt x="4308" y="600"/>
                  </a:lnTo>
                  <a:cubicBezTo>
                    <a:pt x="4289" y="304"/>
                    <a:pt x="4505" y="156"/>
                    <a:pt x="4722" y="156"/>
                  </a:cubicBezTo>
                  <a:close/>
                  <a:moveTo>
                    <a:pt x="1115" y="1"/>
                  </a:moveTo>
                  <a:cubicBezTo>
                    <a:pt x="820" y="1"/>
                    <a:pt x="523" y="201"/>
                    <a:pt x="542" y="600"/>
                  </a:cubicBezTo>
                  <a:lnTo>
                    <a:pt x="542" y="3683"/>
                  </a:lnTo>
                  <a:lnTo>
                    <a:pt x="1" y="3683"/>
                  </a:lnTo>
                  <a:lnTo>
                    <a:pt x="1" y="3837"/>
                  </a:lnTo>
                  <a:lnTo>
                    <a:pt x="5791" y="3837"/>
                  </a:lnTo>
                  <a:lnTo>
                    <a:pt x="5791" y="3683"/>
                  </a:lnTo>
                  <a:lnTo>
                    <a:pt x="5288" y="3683"/>
                  </a:lnTo>
                  <a:lnTo>
                    <a:pt x="5288" y="600"/>
                  </a:lnTo>
                  <a:cubicBezTo>
                    <a:pt x="5314" y="201"/>
                    <a:pt x="5021" y="1"/>
                    <a:pt x="4726" y="1"/>
                  </a:cubicBezTo>
                  <a:cubicBezTo>
                    <a:pt x="4431" y="1"/>
                    <a:pt x="4134" y="201"/>
                    <a:pt x="4153" y="600"/>
                  </a:cubicBezTo>
                  <a:lnTo>
                    <a:pt x="4153" y="3683"/>
                  </a:lnTo>
                  <a:lnTo>
                    <a:pt x="3483" y="3683"/>
                  </a:lnTo>
                  <a:lnTo>
                    <a:pt x="3483" y="600"/>
                  </a:lnTo>
                  <a:cubicBezTo>
                    <a:pt x="3463" y="239"/>
                    <a:pt x="3189" y="59"/>
                    <a:pt x="2915" y="59"/>
                  </a:cubicBezTo>
                  <a:cubicBezTo>
                    <a:pt x="2641" y="59"/>
                    <a:pt x="2367" y="239"/>
                    <a:pt x="2348" y="600"/>
                  </a:cubicBezTo>
                  <a:lnTo>
                    <a:pt x="2348" y="3683"/>
                  </a:lnTo>
                  <a:lnTo>
                    <a:pt x="1677" y="3683"/>
                  </a:lnTo>
                  <a:lnTo>
                    <a:pt x="1677" y="600"/>
                  </a:lnTo>
                  <a:cubicBezTo>
                    <a:pt x="1703" y="201"/>
                    <a:pt x="1410"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8"/>
            <p:cNvSpPr/>
            <p:nvPr/>
          </p:nvSpPr>
          <p:spPr>
            <a:xfrm>
              <a:off x="8995563" y="4533121"/>
              <a:ext cx="319222" cy="265946"/>
            </a:xfrm>
            <a:custGeom>
              <a:avLst/>
              <a:gdLst/>
              <a:ahLst/>
              <a:cxnLst/>
              <a:rect l="l" t="t" r="r" b="b"/>
              <a:pathLst>
                <a:path w="2942" h="2451" extrusionOk="0">
                  <a:moveTo>
                    <a:pt x="1858" y="155"/>
                  </a:moveTo>
                  <a:cubicBezTo>
                    <a:pt x="2374" y="155"/>
                    <a:pt x="2786" y="568"/>
                    <a:pt x="2786" y="1084"/>
                  </a:cubicBezTo>
                  <a:lnTo>
                    <a:pt x="2786" y="2309"/>
                  </a:lnTo>
                  <a:lnTo>
                    <a:pt x="143" y="2309"/>
                  </a:lnTo>
                  <a:lnTo>
                    <a:pt x="143" y="1084"/>
                  </a:lnTo>
                  <a:cubicBezTo>
                    <a:pt x="143" y="568"/>
                    <a:pt x="568" y="155"/>
                    <a:pt x="1071" y="155"/>
                  </a:cubicBezTo>
                  <a:close/>
                  <a:moveTo>
                    <a:pt x="1071" y="0"/>
                  </a:moveTo>
                  <a:cubicBezTo>
                    <a:pt x="478" y="0"/>
                    <a:pt x="1" y="490"/>
                    <a:pt x="1" y="1084"/>
                  </a:cubicBezTo>
                  <a:lnTo>
                    <a:pt x="1" y="2451"/>
                  </a:lnTo>
                  <a:lnTo>
                    <a:pt x="2941" y="2451"/>
                  </a:lnTo>
                  <a:lnTo>
                    <a:pt x="2941" y="1084"/>
                  </a:lnTo>
                  <a:cubicBezTo>
                    <a:pt x="2928" y="490"/>
                    <a:pt x="245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8"/>
            <p:cNvSpPr/>
            <p:nvPr/>
          </p:nvSpPr>
          <p:spPr>
            <a:xfrm>
              <a:off x="8788538" y="3769038"/>
              <a:ext cx="106443" cy="15516"/>
            </a:xfrm>
            <a:custGeom>
              <a:avLst/>
              <a:gdLst/>
              <a:ahLst/>
              <a:cxnLst/>
              <a:rect l="l" t="t" r="r" b="b"/>
              <a:pathLst>
                <a:path w="981" h="143" extrusionOk="0">
                  <a:moveTo>
                    <a:pt x="0" y="1"/>
                  </a:moveTo>
                  <a:lnTo>
                    <a:pt x="0" y="143"/>
                  </a:lnTo>
                  <a:lnTo>
                    <a:pt x="980" y="143"/>
                  </a:lnTo>
                  <a:lnTo>
                    <a:pt x="9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8"/>
            <p:cNvSpPr/>
            <p:nvPr/>
          </p:nvSpPr>
          <p:spPr>
            <a:xfrm>
              <a:off x="8784307" y="4016752"/>
              <a:ext cx="98089" cy="16927"/>
            </a:xfrm>
            <a:custGeom>
              <a:avLst/>
              <a:gdLst/>
              <a:ahLst/>
              <a:cxnLst/>
              <a:rect l="l" t="t" r="r" b="b"/>
              <a:pathLst>
                <a:path w="904" h="156" extrusionOk="0">
                  <a:moveTo>
                    <a:pt x="0" y="1"/>
                  </a:moveTo>
                  <a:lnTo>
                    <a:pt x="0" y="155"/>
                  </a:lnTo>
                  <a:lnTo>
                    <a:pt x="903" y="155"/>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8"/>
            <p:cNvSpPr/>
            <p:nvPr/>
          </p:nvSpPr>
          <p:spPr>
            <a:xfrm>
              <a:off x="8954983" y="3677135"/>
              <a:ext cx="456372" cy="391486"/>
            </a:xfrm>
            <a:custGeom>
              <a:avLst/>
              <a:gdLst/>
              <a:ahLst/>
              <a:cxnLst/>
              <a:rect l="l" t="t" r="r" b="b"/>
              <a:pathLst>
                <a:path w="4206" h="3608" extrusionOk="0">
                  <a:moveTo>
                    <a:pt x="2026" y="164"/>
                  </a:moveTo>
                  <a:lnTo>
                    <a:pt x="2026" y="164"/>
                  </a:lnTo>
                  <a:cubicBezTo>
                    <a:pt x="2193" y="190"/>
                    <a:pt x="2348" y="242"/>
                    <a:pt x="2503" y="306"/>
                  </a:cubicBezTo>
                  <a:cubicBezTo>
                    <a:pt x="2477" y="332"/>
                    <a:pt x="2438" y="358"/>
                    <a:pt x="2425" y="397"/>
                  </a:cubicBezTo>
                  <a:lnTo>
                    <a:pt x="2412" y="397"/>
                  </a:lnTo>
                  <a:lnTo>
                    <a:pt x="2051" y="1003"/>
                  </a:lnTo>
                  <a:lnTo>
                    <a:pt x="2051" y="280"/>
                  </a:lnTo>
                  <a:cubicBezTo>
                    <a:pt x="2051" y="242"/>
                    <a:pt x="2038" y="203"/>
                    <a:pt x="2026" y="164"/>
                  </a:cubicBezTo>
                  <a:close/>
                  <a:moveTo>
                    <a:pt x="1574" y="164"/>
                  </a:moveTo>
                  <a:lnTo>
                    <a:pt x="1574" y="164"/>
                  </a:lnTo>
                  <a:cubicBezTo>
                    <a:pt x="1561" y="203"/>
                    <a:pt x="1561" y="242"/>
                    <a:pt x="1561" y="280"/>
                  </a:cubicBezTo>
                  <a:lnTo>
                    <a:pt x="1548" y="280"/>
                  </a:lnTo>
                  <a:lnTo>
                    <a:pt x="1548" y="1041"/>
                  </a:lnTo>
                  <a:lnTo>
                    <a:pt x="1161" y="397"/>
                  </a:lnTo>
                  <a:cubicBezTo>
                    <a:pt x="1136" y="358"/>
                    <a:pt x="1110" y="332"/>
                    <a:pt x="1084" y="319"/>
                  </a:cubicBezTo>
                  <a:cubicBezTo>
                    <a:pt x="1239" y="242"/>
                    <a:pt x="1407" y="190"/>
                    <a:pt x="1574" y="164"/>
                  </a:cubicBezTo>
                  <a:close/>
                  <a:moveTo>
                    <a:pt x="710" y="564"/>
                  </a:moveTo>
                  <a:cubicBezTo>
                    <a:pt x="710" y="590"/>
                    <a:pt x="723" y="616"/>
                    <a:pt x="736" y="654"/>
                  </a:cubicBezTo>
                  <a:lnTo>
                    <a:pt x="1161" y="1325"/>
                  </a:lnTo>
                  <a:lnTo>
                    <a:pt x="1161" y="1325"/>
                  </a:lnTo>
                  <a:lnTo>
                    <a:pt x="426" y="1041"/>
                  </a:lnTo>
                  <a:cubicBezTo>
                    <a:pt x="401" y="1028"/>
                    <a:pt x="362" y="1028"/>
                    <a:pt x="336" y="1028"/>
                  </a:cubicBezTo>
                  <a:cubicBezTo>
                    <a:pt x="426" y="848"/>
                    <a:pt x="555" y="693"/>
                    <a:pt x="710" y="564"/>
                  </a:cubicBezTo>
                  <a:close/>
                  <a:moveTo>
                    <a:pt x="1800" y="184"/>
                  </a:moveTo>
                  <a:cubicBezTo>
                    <a:pt x="1848" y="184"/>
                    <a:pt x="1897" y="216"/>
                    <a:pt x="1897" y="280"/>
                  </a:cubicBezTo>
                  <a:lnTo>
                    <a:pt x="1897" y="1235"/>
                  </a:lnTo>
                  <a:cubicBezTo>
                    <a:pt x="1897" y="1299"/>
                    <a:pt x="1848" y="1332"/>
                    <a:pt x="1800" y="1332"/>
                  </a:cubicBezTo>
                  <a:cubicBezTo>
                    <a:pt x="1752" y="1332"/>
                    <a:pt x="1703" y="1299"/>
                    <a:pt x="1703" y="1235"/>
                  </a:cubicBezTo>
                  <a:lnTo>
                    <a:pt x="1703" y="280"/>
                  </a:lnTo>
                  <a:cubicBezTo>
                    <a:pt x="1703" y="216"/>
                    <a:pt x="1752" y="184"/>
                    <a:pt x="1800" y="184"/>
                  </a:cubicBezTo>
                  <a:close/>
                  <a:moveTo>
                    <a:pt x="2890" y="551"/>
                  </a:moveTo>
                  <a:cubicBezTo>
                    <a:pt x="3031" y="693"/>
                    <a:pt x="3160" y="861"/>
                    <a:pt x="3264" y="1041"/>
                  </a:cubicBezTo>
                  <a:lnTo>
                    <a:pt x="3251" y="1028"/>
                  </a:lnTo>
                  <a:cubicBezTo>
                    <a:pt x="3212" y="1028"/>
                    <a:pt x="3186" y="1028"/>
                    <a:pt x="3148" y="1041"/>
                  </a:cubicBezTo>
                  <a:lnTo>
                    <a:pt x="2438" y="1338"/>
                  </a:lnTo>
                  <a:lnTo>
                    <a:pt x="2851" y="654"/>
                  </a:lnTo>
                  <a:cubicBezTo>
                    <a:pt x="2864" y="629"/>
                    <a:pt x="2877" y="590"/>
                    <a:pt x="2890" y="551"/>
                  </a:cubicBezTo>
                  <a:close/>
                  <a:moveTo>
                    <a:pt x="964" y="426"/>
                  </a:moveTo>
                  <a:cubicBezTo>
                    <a:pt x="994" y="426"/>
                    <a:pt x="1022" y="443"/>
                    <a:pt x="1045" y="474"/>
                  </a:cubicBezTo>
                  <a:lnTo>
                    <a:pt x="1535" y="1286"/>
                  </a:lnTo>
                  <a:cubicBezTo>
                    <a:pt x="1548" y="1312"/>
                    <a:pt x="1548" y="1338"/>
                    <a:pt x="1548" y="1364"/>
                  </a:cubicBezTo>
                  <a:cubicBezTo>
                    <a:pt x="1535" y="1390"/>
                    <a:pt x="1523" y="1402"/>
                    <a:pt x="1510" y="1415"/>
                  </a:cubicBezTo>
                  <a:cubicBezTo>
                    <a:pt x="1491" y="1424"/>
                    <a:pt x="1472" y="1429"/>
                    <a:pt x="1452" y="1429"/>
                  </a:cubicBezTo>
                  <a:cubicBezTo>
                    <a:pt x="1417" y="1429"/>
                    <a:pt x="1384" y="1415"/>
                    <a:pt x="1368" y="1390"/>
                  </a:cubicBezTo>
                  <a:lnTo>
                    <a:pt x="878" y="577"/>
                  </a:lnTo>
                  <a:cubicBezTo>
                    <a:pt x="852" y="525"/>
                    <a:pt x="865" y="474"/>
                    <a:pt x="904" y="448"/>
                  </a:cubicBezTo>
                  <a:cubicBezTo>
                    <a:pt x="924" y="433"/>
                    <a:pt x="944" y="426"/>
                    <a:pt x="964" y="426"/>
                  </a:cubicBezTo>
                  <a:close/>
                  <a:moveTo>
                    <a:pt x="2632" y="422"/>
                  </a:moveTo>
                  <a:cubicBezTo>
                    <a:pt x="2645" y="422"/>
                    <a:pt x="2670" y="435"/>
                    <a:pt x="2683" y="448"/>
                  </a:cubicBezTo>
                  <a:cubicBezTo>
                    <a:pt x="2735" y="474"/>
                    <a:pt x="2748" y="525"/>
                    <a:pt x="2722" y="577"/>
                  </a:cubicBezTo>
                  <a:lnTo>
                    <a:pt x="2219" y="1390"/>
                  </a:lnTo>
                  <a:cubicBezTo>
                    <a:pt x="2206" y="1415"/>
                    <a:pt x="2180" y="1428"/>
                    <a:pt x="2155" y="1428"/>
                  </a:cubicBezTo>
                  <a:cubicBezTo>
                    <a:pt x="2147" y="1432"/>
                    <a:pt x="2139" y="1434"/>
                    <a:pt x="2132" y="1434"/>
                  </a:cubicBezTo>
                  <a:cubicBezTo>
                    <a:pt x="2115" y="1434"/>
                    <a:pt x="2099" y="1424"/>
                    <a:pt x="2090" y="1415"/>
                  </a:cubicBezTo>
                  <a:cubicBezTo>
                    <a:pt x="2064" y="1402"/>
                    <a:pt x="2051" y="1390"/>
                    <a:pt x="2038" y="1364"/>
                  </a:cubicBezTo>
                  <a:cubicBezTo>
                    <a:pt x="2038" y="1338"/>
                    <a:pt x="2038" y="1312"/>
                    <a:pt x="2051" y="1286"/>
                  </a:cubicBezTo>
                  <a:lnTo>
                    <a:pt x="2554" y="474"/>
                  </a:lnTo>
                  <a:cubicBezTo>
                    <a:pt x="2567" y="448"/>
                    <a:pt x="2580" y="435"/>
                    <a:pt x="2606" y="435"/>
                  </a:cubicBezTo>
                  <a:lnTo>
                    <a:pt x="2632" y="422"/>
                  </a:lnTo>
                  <a:close/>
                  <a:moveTo>
                    <a:pt x="343" y="1178"/>
                  </a:moveTo>
                  <a:cubicBezTo>
                    <a:pt x="353" y="1178"/>
                    <a:pt x="364" y="1179"/>
                    <a:pt x="375" y="1183"/>
                  </a:cubicBezTo>
                  <a:lnTo>
                    <a:pt x="1265" y="1531"/>
                  </a:lnTo>
                  <a:cubicBezTo>
                    <a:pt x="1366" y="1577"/>
                    <a:pt x="1329" y="1721"/>
                    <a:pt x="1232" y="1721"/>
                  </a:cubicBezTo>
                  <a:cubicBezTo>
                    <a:pt x="1218" y="1721"/>
                    <a:pt x="1203" y="1718"/>
                    <a:pt x="1187" y="1712"/>
                  </a:cubicBezTo>
                  <a:lnTo>
                    <a:pt x="297" y="1364"/>
                  </a:lnTo>
                  <a:cubicBezTo>
                    <a:pt x="192" y="1329"/>
                    <a:pt x="246" y="1178"/>
                    <a:pt x="343" y="1178"/>
                  </a:cubicBezTo>
                  <a:close/>
                  <a:moveTo>
                    <a:pt x="3238" y="1174"/>
                  </a:moveTo>
                  <a:cubicBezTo>
                    <a:pt x="3251" y="1174"/>
                    <a:pt x="3264" y="1177"/>
                    <a:pt x="3277" y="1183"/>
                  </a:cubicBezTo>
                  <a:cubicBezTo>
                    <a:pt x="3302" y="1196"/>
                    <a:pt x="3328" y="1222"/>
                    <a:pt x="3341" y="1248"/>
                  </a:cubicBezTo>
                  <a:lnTo>
                    <a:pt x="3328" y="1248"/>
                  </a:lnTo>
                  <a:cubicBezTo>
                    <a:pt x="3354" y="1286"/>
                    <a:pt x="3328" y="1351"/>
                    <a:pt x="3277" y="1364"/>
                  </a:cubicBezTo>
                  <a:lnTo>
                    <a:pt x="2387" y="1712"/>
                  </a:lnTo>
                  <a:cubicBezTo>
                    <a:pt x="2372" y="1718"/>
                    <a:pt x="2359" y="1721"/>
                    <a:pt x="2346" y="1721"/>
                  </a:cubicBezTo>
                  <a:cubicBezTo>
                    <a:pt x="2254" y="1721"/>
                    <a:pt x="2207" y="1577"/>
                    <a:pt x="2309" y="1531"/>
                  </a:cubicBezTo>
                  <a:lnTo>
                    <a:pt x="3199" y="1183"/>
                  </a:lnTo>
                  <a:cubicBezTo>
                    <a:pt x="3212" y="1177"/>
                    <a:pt x="3225" y="1174"/>
                    <a:pt x="3238" y="1174"/>
                  </a:cubicBezTo>
                  <a:close/>
                  <a:moveTo>
                    <a:pt x="181" y="1454"/>
                  </a:moveTo>
                  <a:cubicBezTo>
                    <a:pt x="194" y="1480"/>
                    <a:pt x="220" y="1493"/>
                    <a:pt x="259" y="1506"/>
                  </a:cubicBezTo>
                  <a:lnTo>
                    <a:pt x="246" y="1506"/>
                  </a:lnTo>
                  <a:lnTo>
                    <a:pt x="994" y="1802"/>
                  </a:lnTo>
                  <a:lnTo>
                    <a:pt x="246" y="2009"/>
                  </a:lnTo>
                  <a:cubicBezTo>
                    <a:pt x="207" y="2021"/>
                    <a:pt x="181" y="2034"/>
                    <a:pt x="156" y="2047"/>
                  </a:cubicBezTo>
                  <a:cubicBezTo>
                    <a:pt x="130" y="1854"/>
                    <a:pt x="130" y="1647"/>
                    <a:pt x="181" y="1454"/>
                  </a:cubicBezTo>
                  <a:close/>
                  <a:moveTo>
                    <a:pt x="3418" y="1467"/>
                  </a:moveTo>
                  <a:cubicBezTo>
                    <a:pt x="3457" y="1660"/>
                    <a:pt x="3470" y="1867"/>
                    <a:pt x="3431" y="2060"/>
                  </a:cubicBezTo>
                  <a:cubicBezTo>
                    <a:pt x="3393" y="2034"/>
                    <a:pt x="3367" y="2021"/>
                    <a:pt x="3341" y="2009"/>
                  </a:cubicBezTo>
                  <a:lnTo>
                    <a:pt x="2593" y="1802"/>
                  </a:lnTo>
                  <a:lnTo>
                    <a:pt x="3341" y="1519"/>
                  </a:lnTo>
                  <a:cubicBezTo>
                    <a:pt x="3367" y="1506"/>
                    <a:pt x="3393" y="1480"/>
                    <a:pt x="3418" y="1467"/>
                  </a:cubicBezTo>
                  <a:close/>
                  <a:moveTo>
                    <a:pt x="1818" y="1492"/>
                  </a:moveTo>
                  <a:cubicBezTo>
                    <a:pt x="2000" y="1492"/>
                    <a:pt x="2142" y="1630"/>
                    <a:pt x="2142" y="1815"/>
                  </a:cubicBezTo>
                  <a:cubicBezTo>
                    <a:pt x="2150" y="2027"/>
                    <a:pt x="1978" y="2173"/>
                    <a:pt x="1797" y="2173"/>
                  </a:cubicBezTo>
                  <a:cubicBezTo>
                    <a:pt x="1715" y="2173"/>
                    <a:pt x="1630" y="2142"/>
                    <a:pt x="1561" y="2073"/>
                  </a:cubicBezTo>
                  <a:cubicBezTo>
                    <a:pt x="1333" y="1870"/>
                    <a:pt x="1479" y="1492"/>
                    <a:pt x="1778" y="1492"/>
                  </a:cubicBezTo>
                  <a:cubicBezTo>
                    <a:pt x="1783" y="1492"/>
                    <a:pt x="1788" y="1493"/>
                    <a:pt x="1793" y="1493"/>
                  </a:cubicBezTo>
                  <a:cubicBezTo>
                    <a:pt x="1802" y="1492"/>
                    <a:pt x="1810" y="1492"/>
                    <a:pt x="1818" y="1492"/>
                  </a:cubicBezTo>
                  <a:close/>
                  <a:moveTo>
                    <a:pt x="2334" y="1884"/>
                  </a:moveTo>
                  <a:cubicBezTo>
                    <a:pt x="2346" y="1884"/>
                    <a:pt x="2360" y="1887"/>
                    <a:pt x="2374" y="1893"/>
                  </a:cubicBezTo>
                  <a:lnTo>
                    <a:pt x="3289" y="2163"/>
                  </a:lnTo>
                  <a:cubicBezTo>
                    <a:pt x="3397" y="2199"/>
                    <a:pt x="3360" y="2347"/>
                    <a:pt x="3261" y="2347"/>
                  </a:cubicBezTo>
                  <a:cubicBezTo>
                    <a:pt x="3254" y="2347"/>
                    <a:pt x="3246" y="2346"/>
                    <a:pt x="3238" y="2344"/>
                  </a:cubicBezTo>
                  <a:lnTo>
                    <a:pt x="2322" y="2086"/>
                  </a:lnTo>
                  <a:cubicBezTo>
                    <a:pt x="2207" y="2052"/>
                    <a:pt x="2236" y="1884"/>
                    <a:pt x="2334" y="1884"/>
                  </a:cubicBezTo>
                  <a:close/>
                  <a:moveTo>
                    <a:pt x="1226" y="1893"/>
                  </a:moveTo>
                  <a:cubicBezTo>
                    <a:pt x="1342" y="1893"/>
                    <a:pt x="1368" y="2060"/>
                    <a:pt x="1252" y="2086"/>
                  </a:cubicBezTo>
                  <a:lnTo>
                    <a:pt x="336" y="2344"/>
                  </a:lnTo>
                  <a:cubicBezTo>
                    <a:pt x="327" y="2346"/>
                    <a:pt x="318" y="2347"/>
                    <a:pt x="310" y="2347"/>
                  </a:cubicBezTo>
                  <a:cubicBezTo>
                    <a:pt x="268" y="2347"/>
                    <a:pt x="231" y="2322"/>
                    <a:pt x="220" y="2279"/>
                  </a:cubicBezTo>
                  <a:cubicBezTo>
                    <a:pt x="207" y="2254"/>
                    <a:pt x="220" y="2228"/>
                    <a:pt x="233" y="2202"/>
                  </a:cubicBezTo>
                  <a:cubicBezTo>
                    <a:pt x="246" y="2176"/>
                    <a:pt x="259" y="2163"/>
                    <a:pt x="285" y="2150"/>
                  </a:cubicBezTo>
                  <a:lnTo>
                    <a:pt x="1200" y="1893"/>
                  </a:lnTo>
                  <a:close/>
                  <a:moveTo>
                    <a:pt x="1149" y="2267"/>
                  </a:moveTo>
                  <a:lnTo>
                    <a:pt x="684" y="2911"/>
                  </a:lnTo>
                  <a:cubicBezTo>
                    <a:pt x="659" y="2937"/>
                    <a:pt x="646" y="2963"/>
                    <a:pt x="646" y="2989"/>
                  </a:cubicBezTo>
                  <a:cubicBezTo>
                    <a:pt x="491" y="2847"/>
                    <a:pt x="375" y="2679"/>
                    <a:pt x="297" y="2499"/>
                  </a:cubicBezTo>
                  <a:lnTo>
                    <a:pt x="310" y="2499"/>
                  </a:lnTo>
                  <a:cubicBezTo>
                    <a:pt x="336" y="2499"/>
                    <a:pt x="362" y="2499"/>
                    <a:pt x="388" y="2486"/>
                  </a:cubicBezTo>
                  <a:lnTo>
                    <a:pt x="1149" y="2267"/>
                  </a:lnTo>
                  <a:close/>
                  <a:moveTo>
                    <a:pt x="2438" y="2267"/>
                  </a:moveTo>
                  <a:lnTo>
                    <a:pt x="3199" y="2486"/>
                  </a:lnTo>
                  <a:cubicBezTo>
                    <a:pt x="3225" y="2499"/>
                    <a:pt x="3251" y="2499"/>
                    <a:pt x="3264" y="2499"/>
                  </a:cubicBezTo>
                  <a:lnTo>
                    <a:pt x="3289" y="2499"/>
                  </a:lnTo>
                  <a:cubicBezTo>
                    <a:pt x="3212" y="2679"/>
                    <a:pt x="3096" y="2847"/>
                    <a:pt x="2954" y="2989"/>
                  </a:cubicBezTo>
                  <a:lnTo>
                    <a:pt x="2941" y="2989"/>
                  </a:lnTo>
                  <a:cubicBezTo>
                    <a:pt x="2941" y="2950"/>
                    <a:pt x="2928" y="2924"/>
                    <a:pt x="2903" y="2898"/>
                  </a:cubicBezTo>
                  <a:lnTo>
                    <a:pt x="2438" y="2267"/>
                  </a:lnTo>
                  <a:close/>
                  <a:moveTo>
                    <a:pt x="2155" y="2176"/>
                  </a:moveTo>
                  <a:cubicBezTo>
                    <a:pt x="2180" y="2176"/>
                    <a:pt x="2206" y="2189"/>
                    <a:pt x="2219" y="2215"/>
                  </a:cubicBezTo>
                  <a:lnTo>
                    <a:pt x="2786" y="2976"/>
                  </a:lnTo>
                  <a:cubicBezTo>
                    <a:pt x="2825" y="3015"/>
                    <a:pt x="2812" y="3079"/>
                    <a:pt x="2774" y="3118"/>
                  </a:cubicBezTo>
                  <a:cubicBezTo>
                    <a:pt x="2748" y="3131"/>
                    <a:pt x="2722" y="3143"/>
                    <a:pt x="2696" y="3143"/>
                  </a:cubicBezTo>
                  <a:cubicBezTo>
                    <a:pt x="2670" y="3131"/>
                    <a:pt x="2645" y="3118"/>
                    <a:pt x="2632" y="3105"/>
                  </a:cubicBezTo>
                  <a:lnTo>
                    <a:pt x="2064" y="2344"/>
                  </a:lnTo>
                  <a:cubicBezTo>
                    <a:pt x="2000" y="2279"/>
                    <a:pt x="2051" y="2176"/>
                    <a:pt x="2142" y="2176"/>
                  </a:cubicBezTo>
                  <a:close/>
                  <a:moveTo>
                    <a:pt x="1460" y="2188"/>
                  </a:moveTo>
                  <a:cubicBezTo>
                    <a:pt x="1541" y="2188"/>
                    <a:pt x="1583" y="2283"/>
                    <a:pt x="1523" y="2344"/>
                  </a:cubicBezTo>
                  <a:lnTo>
                    <a:pt x="955" y="3118"/>
                  </a:lnTo>
                  <a:cubicBezTo>
                    <a:pt x="941" y="3139"/>
                    <a:pt x="915" y="3149"/>
                    <a:pt x="888" y="3149"/>
                  </a:cubicBezTo>
                  <a:cubicBezTo>
                    <a:pt x="866" y="3149"/>
                    <a:pt x="844" y="3142"/>
                    <a:pt x="826" y="3131"/>
                  </a:cubicBezTo>
                  <a:lnTo>
                    <a:pt x="826" y="3118"/>
                  </a:lnTo>
                  <a:cubicBezTo>
                    <a:pt x="775" y="3092"/>
                    <a:pt x="775" y="3027"/>
                    <a:pt x="800" y="2989"/>
                  </a:cubicBezTo>
                  <a:lnTo>
                    <a:pt x="1368" y="2228"/>
                  </a:lnTo>
                  <a:cubicBezTo>
                    <a:pt x="1394" y="2202"/>
                    <a:pt x="1407" y="2189"/>
                    <a:pt x="1432" y="2189"/>
                  </a:cubicBezTo>
                  <a:lnTo>
                    <a:pt x="1445" y="2189"/>
                  </a:lnTo>
                  <a:cubicBezTo>
                    <a:pt x="1450" y="2188"/>
                    <a:pt x="1456" y="2188"/>
                    <a:pt x="1460" y="2188"/>
                  </a:cubicBezTo>
                  <a:close/>
                  <a:moveTo>
                    <a:pt x="1813" y="2273"/>
                  </a:moveTo>
                  <a:cubicBezTo>
                    <a:pt x="1861" y="2273"/>
                    <a:pt x="1909" y="2305"/>
                    <a:pt x="1909" y="2370"/>
                  </a:cubicBezTo>
                  <a:lnTo>
                    <a:pt x="1909" y="3324"/>
                  </a:lnTo>
                  <a:cubicBezTo>
                    <a:pt x="1909" y="3389"/>
                    <a:pt x="1861" y="3421"/>
                    <a:pt x="1813" y="3421"/>
                  </a:cubicBezTo>
                  <a:cubicBezTo>
                    <a:pt x="1764" y="3421"/>
                    <a:pt x="1716" y="3389"/>
                    <a:pt x="1716" y="3324"/>
                  </a:cubicBezTo>
                  <a:lnTo>
                    <a:pt x="1716" y="2370"/>
                  </a:lnTo>
                  <a:cubicBezTo>
                    <a:pt x="1716" y="2305"/>
                    <a:pt x="1764" y="2273"/>
                    <a:pt x="1813" y="2273"/>
                  </a:cubicBezTo>
                  <a:close/>
                  <a:moveTo>
                    <a:pt x="1548" y="2550"/>
                  </a:moveTo>
                  <a:lnTo>
                    <a:pt x="1548" y="3324"/>
                  </a:lnTo>
                  <a:cubicBezTo>
                    <a:pt x="1548" y="3363"/>
                    <a:pt x="1561" y="3414"/>
                    <a:pt x="1587" y="3440"/>
                  </a:cubicBezTo>
                  <a:cubicBezTo>
                    <a:pt x="1381" y="3414"/>
                    <a:pt x="1174" y="3350"/>
                    <a:pt x="994" y="3260"/>
                  </a:cubicBezTo>
                  <a:cubicBezTo>
                    <a:pt x="1033" y="3234"/>
                    <a:pt x="1058" y="3221"/>
                    <a:pt x="1071" y="3195"/>
                  </a:cubicBezTo>
                  <a:lnTo>
                    <a:pt x="1548" y="2550"/>
                  </a:lnTo>
                  <a:close/>
                  <a:moveTo>
                    <a:pt x="2051" y="2589"/>
                  </a:moveTo>
                  <a:lnTo>
                    <a:pt x="2503" y="3195"/>
                  </a:lnTo>
                  <a:cubicBezTo>
                    <a:pt x="2529" y="3221"/>
                    <a:pt x="2554" y="3247"/>
                    <a:pt x="2580" y="3260"/>
                  </a:cubicBezTo>
                  <a:cubicBezTo>
                    <a:pt x="2412" y="3363"/>
                    <a:pt x="2219" y="3427"/>
                    <a:pt x="2013" y="3453"/>
                  </a:cubicBezTo>
                  <a:cubicBezTo>
                    <a:pt x="2038" y="3414"/>
                    <a:pt x="2051" y="3376"/>
                    <a:pt x="2051" y="3324"/>
                  </a:cubicBezTo>
                  <a:lnTo>
                    <a:pt x="2051" y="2589"/>
                  </a:lnTo>
                  <a:close/>
                  <a:moveTo>
                    <a:pt x="1807" y="0"/>
                  </a:moveTo>
                  <a:cubicBezTo>
                    <a:pt x="884" y="0"/>
                    <a:pt x="1" y="722"/>
                    <a:pt x="1" y="1802"/>
                  </a:cubicBezTo>
                  <a:cubicBezTo>
                    <a:pt x="1" y="2808"/>
                    <a:pt x="800" y="3608"/>
                    <a:pt x="1793" y="3608"/>
                  </a:cubicBezTo>
                  <a:cubicBezTo>
                    <a:pt x="3405" y="3608"/>
                    <a:pt x="4205" y="1673"/>
                    <a:pt x="3070" y="538"/>
                  </a:cubicBezTo>
                  <a:cubicBezTo>
                    <a:pt x="2702" y="166"/>
                    <a:pt x="2250" y="0"/>
                    <a:pt x="1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8"/>
            <p:cNvSpPr/>
            <p:nvPr/>
          </p:nvSpPr>
          <p:spPr>
            <a:xfrm>
              <a:off x="8550590" y="2929436"/>
              <a:ext cx="1199414" cy="2240520"/>
            </a:xfrm>
            <a:custGeom>
              <a:avLst/>
              <a:gdLst/>
              <a:ahLst/>
              <a:cxnLst/>
              <a:rect l="l" t="t" r="r" b="b"/>
              <a:pathLst>
                <a:path w="11054" h="20649" extrusionOk="0">
                  <a:moveTo>
                    <a:pt x="10898" y="143"/>
                  </a:moveTo>
                  <a:lnTo>
                    <a:pt x="10898" y="775"/>
                  </a:lnTo>
                  <a:lnTo>
                    <a:pt x="155" y="775"/>
                  </a:lnTo>
                  <a:lnTo>
                    <a:pt x="155" y="530"/>
                  </a:lnTo>
                  <a:lnTo>
                    <a:pt x="3096" y="530"/>
                  </a:lnTo>
                  <a:lnTo>
                    <a:pt x="3096" y="388"/>
                  </a:lnTo>
                  <a:lnTo>
                    <a:pt x="155" y="388"/>
                  </a:lnTo>
                  <a:lnTo>
                    <a:pt x="155" y="143"/>
                  </a:lnTo>
                  <a:close/>
                  <a:moveTo>
                    <a:pt x="9686" y="917"/>
                  </a:moveTo>
                  <a:lnTo>
                    <a:pt x="9686" y="6656"/>
                  </a:lnTo>
                  <a:lnTo>
                    <a:pt x="1368" y="6656"/>
                  </a:lnTo>
                  <a:lnTo>
                    <a:pt x="1368" y="6075"/>
                  </a:lnTo>
                  <a:lnTo>
                    <a:pt x="5250" y="6075"/>
                  </a:lnTo>
                  <a:lnTo>
                    <a:pt x="5250" y="5933"/>
                  </a:lnTo>
                  <a:lnTo>
                    <a:pt x="1368" y="5933"/>
                  </a:lnTo>
                  <a:lnTo>
                    <a:pt x="1368" y="3238"/>
                  </a:lnTo>
                  <a:lnTo>
                    <a:pt x="2425" y="3238"/>
                  </a:lnTo>
                  <a:lnTo>
                    <a:pt x="2425" y="3096"/>
                  </a:lnTo>
                  <a:lnTo>
                    <a:pt x="1368" y="3096"/>
                  </a:lnTo>
                  <a:lnTo>
                    <a:pt x="1368" y="917"/>
                  </a:lnTo>
                  <a:close/>
                  <a:moveTo>
                    <a:pt x="9686" y="6797"/>
                  </a:moveTo>
                  <a:lnTo>
                    <a:pt x="9686" y="10641"/>
                  </a:lnTo>
                  <a:lnTo>
                    <a:pt x="1368" y="10641"/>
                  </a:lnTo>
                  <a:lnTo>
                    <a:pt x="1368" y="6797"/>
                  </a:lnTo>
                  <a:close/>
                  <a:moveTo>
                    <a:pt x="2722" y="10795"/>
                  </a:moveTo>
                  <a:lnTo>
                    <a:pt x="2722" y="13078"/>
                  </a:lnTo>
                  <a:lnTo>
                    <a:pt x="1368" y="13078"/>
                  </a:lnTo>
                  <a:lnTo>
                    <a:pt x="1368" y="10795"/>
                  </a:lnTo>
                  <a:close/>
                  <a:moveTo>
                    <a:pt x="3818" y="10795"/>
                  </a:moveTo>
                  <a:lnTo>
                    <a:pt x="3818" y="13078"/>
                  </a:lnTo>
                  <a:lnTo>
                    <a:pt x="2877" y="13078"/>
                  </a:lnTo>
                  <a:lnTo>
                    <a:pt x="2877" y="10795"/>
                  </a:lnTo>
                  <a:close/>
                  <a:moveTo>
                    <a:pt x="4914" y="10795"/>
                  </a:moveTo>
                  <a:lnTo>
                    <a:pt x="4914" y="13078"/>
                  </a:lnTo>
                  <a:lnTo>
                    <a:pt x="3960" y="13078"/>
                  </a:lnTo>
                  <a:lnTo>
                    <a:pt x="3960" y="10795"/>
                  </a:lnTo>
                  <a:close/>
                  <a:moveTo>
                    <a:pt x="5998" y="10795"/>
                  </a:moveTo>
                  <a:lnTo>
                    <a:pt x="5998" y="13078"/>
                  </a:lnTo>
                  <a:lnTo>
                    <a:pt x="5056" y="13078"/>
                  </a:lnTo>
                  <a:lnTo>
                    <a:pt x="5056" y="10795"/>
                  </a:lnTo>
                  <a:close/>
                  <a:moveTo>
                    <a:pt x="7094" y="10795"/>
                  </a:moveTo>
                  <a:lnTo>
                    <a:pt x="7094" y="13078"/>
                  </a:lnTo>
                  <a:lnTo>
                    <a:pt x="6152" y="13078"/>
                  </a:lnTo>
                  <a:lnTo>
                    <a:pt x="6152" y="10795"/>
                  </a:lnTo>
                  <a:close/>
                  <a:moveTo>
                    <a:pt x="8190" y="10795"/>
                  </a:moveTo>
                  <a:lnTo>
                    <a:pt x="8190" y="13078"/>
                  </a:lnTo>
                  <a:lnTo>
                    <a:pt x="7249" y="13078"/>
                  </a:lnTo>
                  <a:lnTo>
                    <a:pt x="7249" y="10795"/>
                  </a:lnTo>
                  <a:close/>
                  <a:moveTo>
                    <a:pt x="9686" y="10795"/>
                  </a:moveTo>
                  <a:lnTo>
                    <a:pt x="9686" y="13078"/>
                  </a:lnTo>
                  <a:lnTo>
                    <a:pt x="8332" y="13078"/>
                  </a:lnTo>
                  <a:lnTo>
                    <a:pt x="8332" y="10795"/>
                  </a:lnTo>
                  <a:close/>
                  <a:moveTo>
                    <a:pt x="5172" y="17489"/>
                  </a:moveTo>
                  <a:lnTo>
                    <a:pt x="5172" y="20442"/>
                  </a:lnTo>
                  <a:lnTo>
                    <a:pt x="4257" y="20442"/>
                  </a:lnTo>
                  <a:lnTo>
                    <a:pt x="4257" y="17489"/>
                  </a:lnTo>
                  <a:close/>
                  <a:moveTo>
                    <a:pt x="6875" y="17489"/>
                  </a:moveTo>
                  <a:lnTo>
                    <a:pt x="6875" y="20442"/>
                  </a:lnTo>
                  <a:lnTo>
                    <a:pt x="5972" y="20442"/>
                  </a:lnTo>
                  <a:lnTo>
                    <a:pt x="5972" y="17489"/>
                  </a:lnTo>
                  <a:close/>
                  <a:moveTo>
                    <a:pt x="5572" y="13994"/>
                  </a:moveTo>
                  <a:cubicBezTo>
                    <a:pt x="6694" y="13994"/>
                    <a:pt x="7623" y="14909"/>
                    <a:pt x="7623" y="16044"/>
                  </a:cubicBezTo>
                  <a:lnTo>
                    <a:pt x="7623" y="20468"/>
                  </a:lnTo>
                  <a:lnTo>
                    <a:pt x="7029" y="20468"/>
                  </a:lnTo>
                  <a:lnTo>
                    <a:pt x="7029" y="17334"/>
                  </a:lnTo>
                  <a:lnTo>
                    <a:pt x="5817" y="17334"/>
                  </a:lnTo>
                  <a:lnTo>
                    <a:pt x="5817" y="20468"/>
                  </a:lnTo>
                  <a:lnTo>
                    <a:pt x="5314" y="20468"/>
                  </a:lnTo>
                  <a:lnTo>
                    <a:pt x="5314" y="17334"/>
                  </a:lnTo>
                  <a:lnTo>
                    <a:pt x="4115" y="17334"/>
                  </a:lnTo>
                  <a:lnTo>
                    <a:pt x="4115" y="20468"/>
                  </a:lnTo>
                  <a:lnTo>
                    <a:pt x="3521" y="20468"/>
                  </a:lnTo>
                  <a:lnTo>
                    <a:pt x="3521" y="16044"/>
                  </a:lnTo>
                  <a:cubicBezTo>
                    <a:pt x="3521" y="14909"/>
                    <a:pt x="4437" y="13994"/>
                    <a:pt x="5572" y="13994"/>
                  </a:cubicBezTo>
                  <a:close/>
                  <a:moveTo>
                    <a:pt x="9686" y="13233"/>
                  </a:moveTo>
                  <a:lnTo>
                    <a:pt x="9686" y="20507"/>
                  </a:lnTo>
                  <a:lnTo>
                    <a:pt x="7777" y="20507"/>
                  </a:lnTo>
                  <a:lnTo>
                    <a:pt x="7777" y="16044"/>
                  </a:lnTo>
                  <a:cubicBezTo>
                    <a:pt x="7764" y="14819"/>
                    <a:pt x="6784" y="13839"/>
                    <a:pt x="5572" y="13839"/>
                  </a:cubicBezTo>
                  <a:cubicBezTo>
                    <a:pt x="4347" y="13839"/>
                    <a:pt x="3367" y="14819"/>
                    <a:pt x="3367" y="16044"/>
                  </a:cubicBezTo>
                  <a:lnTo>
                    <a:pt x="3367" y="20507"/>
                  </a:lnTo>
                  <a:lnTo>
                    <a:pt x="1368" y="20507"/>
                  </a:lnTo>
                  <a:lnTo>
                    <a:pt x="1368" y="13233"/>
                  </a:lnTo>
                  <a:close/>
                  <a:moveTo>
                    <a:pt x="1" y="1"/>
                  </a:moveTo>
                  <a:lnTo>
                    <a:pt x="1" y="917"/>
                  </a:lnTo>
                  <a:lnTo>
                    <a:pt x="1213" y="917"/>
                  </a:lnTo>
                  <a:lnTo>
                    <a:pt x="1213" y="20648"/>
                  </a:lnTo>
                  <a:lnTo>
                    <a:pt x="9841" y="20648"/>
                  </a:lnTo>
                  <a:lnTo>
                    <a:pt x="9841" y="917"/>
                  </a:lnTo>
                  <a:lnTo>
                    <a:pt x="11053" y="917"/>
                  </a:lnTo>
                  <a:lnTo>
                    <a:pt x="1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8"/>
            <p:cNvSpPr/>
            <p:nvPr/>
          </p:nvSpPr>
          <p:spPr>
            <a:xfrm>
              <a:off x="7610299" y="1451834"/>
              <a:ext cx="1231532" cy="3718141"/>
            </a:xfrm>
            <a:custGeom>
              <a:avLst/>
              <a:gdLst/>
              <a:ahLst/>
              <a:cxnLst/>
              <a:rect l="l" t="t" r="r" b="b"/>
              <a:pathLst>
                <a:path w="11350" h="34267" extrusionOk="0">
                  <a:moveTo>
                    <a:pt x="10743" y="142"/>
                  </a:moveTo>
                  <a:lnTo>
                    <a:pt x="10743" y="955"/>
                  </a:lnTo>
                  <a:lnTo>
                    <a:pt x="851" y="955"/>
                  </a:lnTo>
                  <a:lnTo>
                    <a:pt x="851" y="619"/>
                  </a:lnTo>
                  <a:lnTo>
                    <a:pt x="3611" y="619"/>
                  </a:lnTo>
                  <a:lnTo>
                    <a:pt x="3611" y="464"/>
                  </a:lnTo>
                  <a:lnTo>
                    <a:pt x="851" y="464"/>
                  </a:lnTo>
                  <a:lnTo>
                    <a:pt x="851" y="142"/>
                  </a:lnTo>
                  <a:close/>
                  <a:moveTo>
                    <a:pt x="9931" y="1096"/>
                  </a:moveTo>
                  <a:lnTo>
                    <a:pt x="9931" y="1445"/>
                  </a:lnTo>
                  <a:lnTo>
                    <a:pt x="1612" y="1445"/>
                  </a:lnTo>
                  <a:lnTo>
                    <a:pt x="1612" y="1096"/>
                  </a:lnTo>
                  <a:close/>
                  <a:moveTo>
                    <a:pt x="9931" y="1586"/>
                  </a:moveTo>
                  <a:lnTo>
                    <a:pt x="9931" y="1819"/>
                  </a:lnTo>
                  <a:lnTo>
                    <a:pt x="7029" y="1819"/>
                  </a:lnTo>
                  <a:lnTo>
                    <a:pt x="7029" y="1973"/>
                  </a:lnTo>
                  <a:lnTo>
                    <a:pt x="9931" y="1973"/>
                  </a:lnTo>
                  <a:lnTo>
                    <a:pt x="9931" y="13619"/>
                  </a:lnTo>
                  <a:lnTo>
                    <a:pt x="1612" y="13619"/>
                  </a:lnTo>
                  <a:lnTo>
                    <a:pt x="1612" y="1586"/>
                  </a:lnTo>
                  <a:close/>
                  <a:moveTo>
                    <a:pt x="10911" y="13761"/>
                  </a:moveTo>
                  <a:lnTo>
                    <a:pt x="10911" y="14393"/>
                  </a:lnTo>
                  <a:lnTo>
                    <a:pt x="155" y="14393"/>
                  </a:lnTo>
                  <a:lnTo>
                    <a:pt x="155" y="14148"/>
                  </a:lnTo>
                  <a:lnTo>
                    <a:pt x="3095" y="14148"/>
                  </a:lnTo>
                  <a:lnTo>
                    <a:pt x="3095" y="13993"/>
                  </a:lnTo>
                  <a:lnTo>
                    <a:pt x="155" y="13993"/>
                  </a:lnTo>
                  <a:lnTo>
                    <a:pt x="155" y="13761"/>
                  </a:lnTo>
                  <a:close/>
                  <a:moveTo>
                    <a:pt x="2025" y="14535"/>
                  </a:moveTo>
                  <a:lnTo>
                    <a:pt x="2025" y="15528"/>
                  </a:lnTo>
                  <a:lnTo>
                    <a:pt x="1019" y="15528"/>
                  </a:lnTo>
                  <a:lnTo>
                    <a:pt x="1019" y="14535"/>
                  </a:lnTo>
                  <a:close/>
                  <a:moveTo>
                    <a:pt x="10459" y="14548"/>
                  </a:moveTo>
                  <a:lnTo>
                    <a:pt x="10459" y="15541"/>
                  </a:lnTo>
                  <a:lnTo>
                    <a:pt x="9453" y="15541"/>
                  </a:lnTo>
                  <a:lnTo>
                    <a:pt x="9453" y="14548"/>
                  </a:lnTo>
                  <a:close/>
                  <a:moveTo>
                    <a:pt x="3966" y="15128"/>
                  </a:moveTo>
                  <a:cubicBezTo>
                    <a:pt x="4175" y="15128"/>
                    <a:pt x="4385" y="15270"/>
                    <a:pt x="4385" y="15553"/>
                  </a:cubicBezTo>
                  <a:lnTo>
                    <a:pt x="4385" y="18636"/>
                  </a:lnTo>
                  <a:lnTo>
                    <a:pt x="3547" y="18636"/>
                  </a:lnTo>
                  <a:lnTo>
                    <a:pt x="3547" y="15553"/>
                  </a:lnTo>
                  <a:cubicBezTo>
                    <a:pt x="3547" y="15270"/>
                    <a:pt x="3756" y="15128"/>
                    <a:pt x="3966" y="15128"/>
                  </a:cubicBezTo>
                  <a:close/>
                  <a:moveTo>
                    <a:pt x="5776" y="15109"/>
                  </a:moveTo>
                  <a:cubicBezTo>
                    <a:pt x="5994" y="15109"/>
                    <a:pt x="6210" y="15257"/>
                    <a:pt x="6191" y="15553"/>
                  </a:cubicBezTo>
                  <a:lnTo>
                    <a:pt x="6191" y="18636"/>
                  </a:lnTo>
                  <a:lnTo>
                    <a:pt x="5352" y="18636"/>
                  </a:lnTo>
                  <a:lnTo>
                    <a:pt x="5352" y="15553"/>
                  </a:lnTo>
                  <a:cubicBezTo>
                    <a:pt x="5339" y="15257"/>
                    <a:pt x="5559" y="15109"/>
                    <a:pt x="5776" y="15109"/>
                  </a:cubicBezTo>
                  <a:close/>
                  <a:moveTo>
                    <a:pt x="7590" y="15128"/>
                  </a:moveTo>
                  <a:cubicBezTo>
                    <a:pt x="7799" y="15128"/>
                    <a:pt x="8009" y="15270"/>
                    <a:pt x="8009" y="15553"/>
                  </a:cubicBezTo>
                  <a:lnTo>
                    <a:pt x="8009" y="18636"/>
                  </a:lnTo>
                  <a:lnTo>
                    <a:pt x="7171" y="18636"/>
                  </a:lnTo>
                  <a:lnTo>
                    <a:pt x="7171" y="15553"/>
                  </a:lnTo>
                  <a:cubicBezTo>
                    <a:pt x="7171" y="15270"/>
                    <a:pt x="7380" y="15128"/>
                    <a:pt x="7590" y="15128"/>
                  </a:cubicBezTo>
                  <a:close/>
                  <a:moveTo>
                    <a:pt x="9299" y="14535"/>
                  </a:moveTo>
                  <a:lnTo>
                    <a:pt x="9299" y="15682"/>
                  </a:lnTo>
                  <a:lnTo>
                    <a:pt x="9931" y="15682"/>
                  </a:lnTo>
                  <a:lnTo>
                    <a:pt x="9931" y="18055"/>
                  </a:lnTo>
                  <a:lnTo>
                    <a:pt x="8576" y="18055"/>
                  </a:lnTo>
                  <a:lnTo>
                    <a:pt x="8576" y="18636"/>
                  </a:lnTo>
                  <a:lnTo>
                    <a:pt x="8151" y="18636"/>
                  </a:lnTo>
                  <a:lnTo>
                    <a:pt x="8151" y="15553"/>
                  </a:lnTo>
                  <a:cubicBezTo>
                    <a:pt x="8131" y="15192"/>
                    <a:pt x="7857" y="15012"/>
                    <a:pt x="7583" y="15012"/>
                  </a:cubicBezTo>
                  <a:cubicBezTo>
                    <a:pt x="7309" y="15012"/>
                    <a:pt x="7035" y="15192"/>
                    <a:pt x="7016" y="15553"/>
                  </a:cubicBezTo>
                  <a:lnTo>
                    <a:pt x="7016" y="18636"/>
                  </a:lnTo>
                  <a:lnTo>
                    <a:pt x="6345" y="18636"/>
                  </a:lnTo>
                  <a:lnTo>
                    <a:pt x="6345" y="15553"/>
                  </a:lnTo>
                  <a:cubicBezTo>
                    <a:pt x="6365" y="15154"/>
                    <a:pt x="6071" y="14954"/>
                    <a:pt x="5778" y="14954"/>
                  </a:cubicBezTo>
                  <a:cubicBezTo>
                    <a:pt x="5484" y="14954"/>
                    <a:pt x="5191" y="15154"/>
                    <a:pt x="5210" y="15553"/>
                  </a:cubicBezTo>
                  <a:lnTo>
                    <a:pt x="5210" y="18636"/>
                  </a:lnTo>
                  <a:lnTo>
                    <a:pt x="4540" y="18636"/>
                  </a:lnTo>
                  <a:lnTo>
                    <a:pt x="4540" y="15553"/>
                  </a:lnTo>
                  <a:cubicBezTo>
                    <a:pt x="4520" y="15192"/>
                    <a:pt x="4246" y="15012"/>
                    <a:pt x="3972" y="15012"/>
                  </a:cubicBezTo>
                  <a:cubicBezTo>
                    <a:pt x="3698" y="15012"/>
                    <a:pt x="3424" y="15192"/>
                    <a:pt x="3405" y="15553"/>
                  </a:cubicBezTo>
                  <a:lnTo>
                    <a:pt x="3405" y="18636"/>
                  </a:lnTo>
                  <a:lnTo>
                    <a:pt x="2966" y="18636"/>
                  </a:lnTo>
                  <a:lnTo>
                    <a:pt x="2966" y="18055"/>
                  </a:lnTo>
                  <a:lnTo>
                    <a:pt x="1612" y="18055"/>
                  </a:lnTo>
                  <a:lnTo>
                    <a:pt x="1612" y="16856"/>
                  </a:lnTo>
                  <a:lnTo>
                    <a:pt x="2670" y="16856"/>
                  </a:lnTo>
                  <a:lnTo>
                    <a:pt x="2670" y="16701"/>
                  </a:lnTo>
                  <a:lnTo>
                    <a:pt x="1612" y="16701"/>
                  </a:lnTo>
                  <a:lnTo>
                    <a:pt x="1612" y="15682"/>
                  </a:lnTo>
                  <a:lnTo>
                    <a:pt x="2167" y="15682"/>
                  </a:lnTo>
                  <a:lnTo>
                    <a:pt x="2167" y="14535"/>
                  </a:lnTo>
                  <a:close/>
                  <a:moveTo>
                    <a:pt x="2812" y="18210"/>
                  </a:moveTo>
                  <a:lnTo>
                    <a:pt x="2812" y="18932"/>
                  </a:lnTo>
                  <a:lnTo>
                    <a:pt x="348" y="18932"/>
                  </a:lnTo>
                  <a:lnTo>
                    <a:pt x="348" y="18210"/>
                  </a:lnTo>
                  <a:close/>
                  <a:moveTo>
                    <a:pt x="11194" y="18210"/>
                  </a:moveTo>
                  <a:lnTo>
                    <a:pt x="11194" y="18932"/>
                  </a:lnTo>
                  <a:lnTo>
                    <a:pt x="8718" y="18932"/>
                  </a:lnTo>
                  <a:lnTo>
                    <a:pt x="8718" y="18545"/>
                  </a:lnTo>
                  <a:lnTo>
                    <a:pt x="10356" y="18545"/>
                  </a:lnTo>
                  <a:lnTo>
                    <a:pt x="10356" y="18391"/>
                  </a:lnTo>
                  <a:lnTo>
                    <a:pt x="8718" y="18391"/>
                  </a:lnTo>
                  <a:lnTo>
                    <a:pt x="8718" y="18210"/>
                  </a:lnTo>
                  <a:close/>
                  <a:moveTo>
                    <a:pt x="8563" y="18790"/>
                  </a:moveTo>
                  <a:lnTo>
                    <a:pt x="8563" y="19087"/>
                  </a:lnTo>
                  <a:lnTo>
                    <a:pt x="9931" y="19087"/>
                  </a:lnTo>
                  <a:lnTo>
                    <a:pt x="9931" y="20274"/>
                  </a:lnTo>
                  <a:lnTo>
                    <a:pt x="1612" y="20274"/>
                  </a:lnTo>
                  <a:lnTo>
                    <a:pt x="1612" y="19693"/>
                  </a:lnTo>
                  <a:lnTo>
                    <a:pt x="5481" y="19693"/>
                  </a:lnTo>
                  <a:lnTo>
                    <a:pt x="5481" y="19551"/>
                  </a:lnTo>
                  <a:lnTo>
                    <a:pt x="1612" y="19551"/>
                  </a:lnTo>
                  <a:lnTo>
                    <a:pt x="1612" y="19087"/>
                  </a:lnTo>
                  <a:lnTo>
                    <a:pt x="2966" y="19087"/>
                  </a:lnTo>
                  <a:lnTo>
                    <a:pt x="2966" y="18790"/>
                  </a:lnTo>
                  <a:close/>
                  <a:moveTo>
                    <a:pt x="4624" y="21566"/>
                  </a:moveTo>
                  <a:cubicBezTo>
                    <a:pt x="4956" y="21566"/>
                    <a:pt x="5288" y="21789"/>
                    <a:pt x="5288" y="22234"/>
                  </a:cubicBezTo>
                  <a:lnTo>
                    <a:pt x="5288" y="24259"/>
                  </a:lnTo>
                  <a:lnTo>
                    <a:pt x="3959" y="24259"/>
                  </a:lnTo>
                  <a:lnTo>
                    <a:pt x="3959" y="22234"/>
                  </a:lnTo>
                  <a:cubicBezTo>
                    <a:pt x="3959" y="21789"/>
                    <a:pt x="4291" y="21566"/>
                    <a:pt x="4624" y="21566"/>
                  </a:cubicBezTo>
                  <a:close/>
                  <a:moveTo>
                    <a:pt x="7067" y="21566"/>
                  </a:moveTo>
                  <a:cubicBezTo>
                    <a:pt x="7403" y="21566"/>
                    <a:pt x="7738" y="21789"/>
                    <a:pt x="7738" y="22234"/>
                  </a:cubicBezTo>
                  <a:lnTo>
                    <a:pt x="7738" y="24259"/>
                  </a:lnTo>
                  <a:lnTo>
                    <a:pt x="6397" y="24259"/>
                  </a:lnTo>
                  <a:lnTo>
                    <a:pt x="6397" y="22234"/>
                  </a:lnTo>
                  <a:cubicBezTo>
                    <a:pt x="6397" y="21789"/>
                    <a:pt x="6732" y="21566"/>
                    <a:pt x="7067" y="21566"/>
                  </a:cubicBezTo>
                  <a:close/>
                  <a:moveTo>
                    <a:pt x="9931" y="20415"/>
                  </a:moveTo>
                  <a:lnTo>
                    <a:pt x="9931" y="20635"/>
                  </a:lnTo>
                  <a:lnTo>
                    <a:pt x="9066" y="20635"/>
                  </a:lnTo>
                  <a:lnTo>
                    <a:pt x="9066" y="22917"/>
                  </a:lnTo>
                  <a:lnTo>
                    <a:pt x="8396" y="22917"/>
                  </a:lnTo>
                  <a:lnTo>
                    <a:pt x="8396" y="23059"/>
                  </a:lnTo>
                  <a:lnTo>
                    <a:pt x="9066" y="23059"/>
                  </a:lnTo>
                  <a:lnTo>
                    <a:pt x="9066" y="24272"/>
                  </a:lnTo>
                  <a:lnTo>
                    <a:pt x="7880" y="24272"/>
                  </a:lnTo>
                  <a:lnTo>
                    <a:pt x="7880" y="22234"/>
                  </a:lnTo>
                  <a:cubicBezTo>
                    <a:pt x="7880" y="21686"/>
                    <a:pt x="7474" y="21412"/>
                    <a:pt x="7067" y="21412"/>
                  </a:cubicBezTo>
                  <a:cubicBezTo>
                    <a:pt x="6661" y="21412"/>
                    <a:pt x="6255" y="21686"/>
                    <a:pt x="6255" y="22234"/>
                  </a:cubicBezTo>
                  <a:lnTo>
                    <a:pt x="6255" y="24259"/>
                  </a:lnTo>
                  <a:lnTo>
                    <a:pt x="5443" y="24259"/>
                  </a:lnTo>
                  <a:lnTo>
                    <a:pt x="5443" y="22234"/>
                  </a:lnTo>
                  <a:cubicBezTo>
                    <a:pt x="5443" y="21686"/>
                    <a:pt x="5036" y="21412"/>
                    <a:pt x="4630" y="21412"/>
                  </a:cubicBezTo>
                  <a:cubicBezTo>
                    <a:pt x="4224" y="21412"/>
                    <a:pt x="3818" y="21686"/>
                    <a:pt x="3818" y="22234"/>
                  </a:cubicBezTo>
                  <a:lnTo>
                    <a:pt x="3818" y="24259"/>
                  </a:lnTo>
                  <a:lnTo>
                    <a:pt x="2476" y="24259"/>
                  </a:lnTo>
                  <a:lnTo>
                    <a:pt x="2476" y="23794"/>
                  </a:lnTo>
                  <a:lnTo>
                    <a:pt x="3302" y="23794"/>
                  </a:lnTo>
                  <a:lnTo>
                    <a:pt x="3302" y="23640"/>
                  </a:lnTo>
                  <a:lnTo>
                    <a:pt x="2476" y="23640"/>
                  </a:lnTo>
                  <a:lnTo>
                    <a:pt x="2476" y="21499"/>
                  </a:lnTo>
                  <a:lnTo>
                    <a:pt x="3418" y="21499"/>
                  </a:lnTo>
                  <a:lnTo>
                    <a:pt x="3418" y="21357"/>
                  </a:lnTo>
                  <a:lnTo>
                    <a:pt x="2476" y="21357"/>
                  </a:lnTo>
                  <a:lnTo>
                    <a:pt x="2476" y="20635"/>
                  </a:lnTo>
                  <a:lnTo>
                    <a:pt x="1612" y="20635"/>
                  </a:lnTo>
                  <a:lnTo>
                    <a:pt x="1612" y="20415"/>
                  </a:lnTo>
                  <a:close/>
                  <a:moveTo>
                    <a:pt x="2966" y="24413"/>
                  </a:moveTo>
                  <a:lnTo>
                    <a:pt x="2966" y="26696"/>
                  </a:lnTo>
                  <a:lnTo>
                    <a:pt x="2476" y="26696"/>
                  </a:lnTo>
                  <a:lnTo>
                    <a:pt x="2476" y="24413"/>
                  </a:lnTo>
                  <a:close/>
                  <a:moveTo>
                    <a:pt x="4050" y="24413"/>
                  </a:moveTo>
                  <a:lnTo>
                    <a:pt x="4050" y="26696"/>
                  </a:lnTo>
                  <a:lnTo>
                    <a:pt x="3108" y="26696"/>
                  </a:lnTo>
                  <a:lnTo>
                    <a:pt x="3108" y="24413"/>
                  </a:lnTo>
                  <a:close/>
                  <a:moveTo>
                    <a:pt x="5146" y="24413"/>
                  </a:moveTo>
                  <a:lnTo>
                    <a:pt x="5146" y="26696"/>
                  </a:lnTo>
                  <a:lnTo>
                    <a:pt x="4204" y="26696"/>
                  </a:lnTo>
                  <a:lnTo>
                    <a:pt x="4204" y="24413"/>
                  </a:lnTo>
                  <a:close/>
                  <a:moveTo>
                    <a:pt x="6242" y="24413"/>
                  </a:moveTo>
                  <a:lnTo>
                    <a:pt x="6242" y="26696"/>
                  </a:lnTo>
                  <a:lnTo>
                    <a:pt x="5301" y="26696"/>
                  </a:lnTo>
                  <a:lnTo>
                    <a:pt x="5301" y="24413"/>
                  </a:lnTo>
                  <a:close/>
                  <a:moveTo>
                    <a:pt x="7338" y="24413"/>
                  </a:moveTo>
                  <a:lnTo>
                    <a:pt x="7338" y="26696"/>
                  </a:lnTo>
                  <a:lnTo>
                    <a:pt x="6397" y="26696"/>
                  </a:lnTo>
                  <a:lnTo>
                    <a:pt x="6397" y="24413"/>
                  </a:lnTo>
                  <a:close/>
                  <a:moveTo>
                    <a:pt x="8422" y="24413"/>
                  </a:moveTo>
                  <a:lnTo>
                    <a:pt x="8422" y="26696"/>
                  </a:lnTo>
                  <a:lnTo>
                    <a:pt x="7480" y="26696"/>
                  </a:lnTo>
                  <a:lnTo>
                    <a:pt x="7480" y="24413"/>
                  </a:lnTo>
                  <a:close/>
                  <a:moveTo>
                    <a:pt x="9066" y="24413"/>
                  </a:moveTo>
                  <a:lnTo>
                    <a:pt x="9066" y="26696"/>
                  </a:lnTo>
                  <a:lnTo>
                    <a:pt x="8576" y="26696"/>
                  </a:lnTo>
                  <a:lnTo>
                    <a:pt x="8576" y="24413"/>
                  </a:lnTo>
                  <a:close/>
                  <a:moveTo>
                    <a:pt x="10743" y="20777"/>
                  </a:moveTo>
                  <a:lnTo>
                    <a:pt x="10743" y="22208"/>
                  </a:lnTo>
                  <a:lnTo>
                    <a:pt x="9673" y="22208"/>
                  </a:lnTo>
                  <a:lnTo>
                    <a:pt x="9673" y="22363"/>
                  </a:lnTo>
                  <a:lnTo>
                    <a:pt x="10743" y="22363"/>
                  </a:lnTo>
                  <a:lnTo>
                    <a:pt x="10743" y="27173"/>
                  </a:lnTo>
                  <a:lnTo>
                    <a:pt x="9221" y="27173"/>
                  </a:lnTo>
                  <a:lnTo>
                    <a:pt x="9221" y="25561"/>
                  </a:lnTo>
                  <a:lnTo>
                    <a:pt x="10434" y="25561"/>
                  </a:lnTo>
                  <a:lnTo>
                    <a:pt x="10434" y="25419"/>
                  </a:lnTo>
                  <a:lnTo>
                    <a:pt x="9221" y="25419"/>
                  </a:lnTo>
                  <a:lnTo>
                    <a:pt x="9221"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19" y="31107"/>
                  </a:moveTo>
                  <a:lnTo>
                    <a:pt x="7119" y="34060"/>
                  </a:lnTo>
                  <a:lnTo>
                    <a:pt x="6203" y="34060"/>
                  </a:lnTo>
                  <a:lnTo>
                    <a:pt x="6203" y="31107"/>
                  </a:lnTo>
                  <a:close/>
                  <a:moveTo>
                    <a:pt x="5804" y="27612"/>
                  </a:moveTo>
                  <a:cubicBezTo>
                    <a:pt x="6939" y="27612"/>
                    <a:pt x="7854" y="28527"/>
                    <a:pt x="7854" y="29662"/>
                  </a:cubicBezTo>
                  <a:lnTo>
                    <a:pt x="7854" y="34073"/>
                  </a:lnTo>
                  <a:lnTo>
                    <a:pt x="7261" y="34073"/>
                  </a:lnTo>
                  <a:lnTo>
                    <a:pt x="7261" y="30952"/>
                  </a:lnTo>
                  <a:lnTo>
                    <a:pt x="6062" y="30952"/>
                  </a:lnTo>
                  <a:lnTo>
                    <a:pt x="6062" y="34086"/>
                  </a:lnTo>
                  <a:lnTo>
                    <a:pt x="5559" y="34086"/>
                  </a:lnTo>
                  <a:lnTo>
                    <a:pt x="5559" y="30952"/>
                  </a:lnTo>
                  <a:lnTo>
                    <a:pt x="4346" y="30952"/>
                  </a:lnTo>
                  <a:lnTo>
                    <a:pt x="4346" y="34086"/>
                  </a:lnTo>
                  <a:lnTo>
                    <a:pt x="3753" y="34086"/>
                  </a:lnTo>
                  <a:lnTo>
                    <a:pt x="3753" y="29662"/>
                  </a:lnTo>
                  <a:cubicBezTo>
                    <a:pt x="3753" y="28527"/>
                    <a:pt x="4669" y="27612"/>
                    <a:pt x="5804" y="27612"/>
                  </a:cubicBezTo>
                  <a:close/>
                  <a:moveTo>
                    <a:pt x="9066" y="26851"/>
                  </a:moveTo>
                  <a:lnTo>
                    <a:pt x="9066" y="27328"/>
                  </a:lnTo>
                  <a:lnTo>
                    <a:pt x="9931" y="27328"/>
                  </a:lnTo>
                  <a:lnTo>
                    <a:pt x="9931" y="32990"/>
                  </a:lnTo>
                  <a:lnTo>
                    <a:pt x="8834" y="32990"/>
                  </a:lnTo>
                  <a:lnTo>
                    <a:pt x="8834" y="33144"/>
                  </a:lnTo>
                  <a:lnTo>
                    <a:pt x="9931" y="33144"/>
                  </a:lnTo>
                  <a:lnTo>
                    <a:pt x="9931" y="34112"/>
                  </a:lnTo>
                  <a:lnTo>
                    <a:pt x="8009" y="34112"/>
                  </a:lnTo>
                  <a:lnTo>
                    <a:pt x="8009" y="29662"/>
                  </a:lnTo>
                  <a:cubicBezTo>
                    <a:pt x="8009" y="28437"/>
                    <a:pt x="7016" y="27457"/>
                    <a:pt x="5804" y="27457"/>
                  </a:cubicBezTo>
                  <a:cubicBezTo>
                    <a:pt x="4591" y="27457"/>
                    <a:pt x="3611" y="28437"/>
                    <a:pt x="3611" y="29662"/>
                  </a:cubicBezTo>
                  <a:lnTo>
                    <a:pt x="3611" y="34125"/>
                  </a:lnTo>
                  <a:lnTo>
                    <a:pt x="1612" y="34125"/>
                  </a:lnTo>
                  <a:lnTo>
                    <a:pt x="1612" y="28772"/>
                  </a:lnTo>
                  <a:lnTo>
                    <a:pt x="3224" y="28772"/>
                  </a:lnTo>
                  <a:lnTo>
                    <a:pt x="3224" y="28618"/>
                  </a:lnTo>
                  <a:lnTo>
                    <a:pt x="1612" y="28618"/>
                  </a:lnTo>
                  <a:lnTo>
                    <a:pt x="1612" y="27328"/>
                  </a:lnTo>
                  <a:lnTo>
                    <a:pt x="2463" y="27328"/>
                  </a:lnTo>
                  <a:lnTo>
                    <a:pt x="2463" y="26851"/>
                  </a:lnTo>
                  <a:close/>
                  <a:moveTo>
                    <a:pt x="697" y="0"/>
                  </a:moveTo>
                  <a:lnTo>
                    <a:pt x="697" y="1096"/>
                  </a:lnTo>
                  <a:lnTo>
                    <a:pt x="1457" y="1096"/>
                  </a:lnTo>
                  <a:lnTo>
                    <a:pt x="1457" y="13619"/>
                  </a:lnTo>
                  <a:lnTo>
                    <a:pt x="0" y="13619"/>
                  </a:lnTo>
                  <a:lnTo>
                    <a:pt x="0" y="14535"/>
                  </a:lnTo>
                  <a:lnTo>
                    <a:pt x="864" y="14535"/>
                  </a:lnTo>
                  <a:lnTo>
                    <a:pt x="864" y="15682"/>
                  </a:lnTo>
                  <a:lnTo>
                    <a:pt x="1457" y="15682"/>
                  </a:lnTo>
                  <a:lnTo>
                    <a:pt x="1457" y="18055"/>
                  </a:lnTo>
                  <a:lnTo>
                    <a:pt x="194" y="18055"/>
                  </a:lnTo>
                  <a:lnTo>
                    <a:pt x="194" y="19087"/>
                  </a:lnTo>
                  <a:lnTo>
                    <a:pt x="1457" y="19087"/>
                  </a:lnTo>
                  <a:lnTo>
                    <a:pt x="1457" y="20635"/>
                  </a:lnTo>
                  <a:lnTo>
                    <a:pt x="645" y="20635"/>
                  </a:lnTo>
                  <a:lnTo>
                    <a:pt x="645" y="27328"/>
                  </a:lnTo>
                  <a:lnTo>
                    <a:pt x="1457" y="27328"/>
                  </a:lnTo>
                  <a:lnTo>
                    <a:pt x="1457" y="34266"/>
                  </a:lnTo>
                  <a:lnTo>
                    <a:pt x="10072" y="34266"/>
                  </a:lnTo>
                  <a:lnTo>
                    <a:pt x="10072" y="27328"/>
                  </a:lnTo>
                  <a:lnTo>
                    <a:pt x="10885" y="27328"/>
                  </a:lnTo>
                  <a:lnTo>
                    <a:pt x="10885" y="20635"/>
                  </a:lnTo>
                  <a:lnTo>
                    <a:pt x="10072" y="20635"/>
                  </a:lnTo>
                  <a:lnTo>
                    <a:pt x="10072" y="19087"/>
                  </a:lnTo>
                  <a:lnTo>
                    <a:pt x="11349" y="19087"/>
                  </a:lnTo>
                  <a:lnTo>
                    <a:pt x="11349" y="18055"/>
                  </a:lnTo>
                  <a:lnTo>
                    <a:pt x="10072" y="18055"/>
                  </a:lnTo>
                  <a:lnTo>
                    <a:pt x="10072" y="15682"/>
                  </a:lnTo>
                  <a:lnTo>
                    <a:pt x="10614" y="15682"/>
                  </a:lnTo>
                  <a:lnTo>
                    <a:pt x="10614" y="14535"/>
                  </a:lnTo>
                  <a:lnTo>
                    <a:pt x="11053" y="14535"/>
                  </a:lnTo>
                  <a:lnTo>
                    <a:pt x="11053" y="13619"/>
                  </a:lnTo>
                  <a:lnTo>
                    <a:pt x="10085" y="13619"/>
                  </a:lnTo>
                  <a:lnTo>
                    <a:pt x="10085"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8"/>
            <p:cNvSpPr/>
            <p:nvPr/>
          </p:nvSpPr>
          <p:spPr>
            <a:xfrm>
              <a:off x="7866367" y="1677087"/>
              <a:ext cx="342876" cy="1223177"/>
            </a:xfrm>
            <a:custGeom>
              <a:avLst/>
              <a:gdLst/>
              <a:ahLst/>
              <a:cxnLst/>
              <a:rect l="l" t="t" r="r" b="b"/>
              <a:pathLst>
                <a:path w="3160" h="11273" extrusionOk="0">
                  <a:moveTo>
                    <a:pt x="1574" y="142"/>
                  </a:moveTo>
                  <a:cubicBezTo>
                    <a:pt x="2373" y="142"/>
                    <a:pt x="3005" y="787"/>
                    <a:pt x="3005" y="1574"/>
                  </a:cubicBezTo>
                  <a:lnTo>
                    <a:pt x="3005" y="11117"/>
                  </a:lnTo>
                  <a:lnTo>
                    <a:pt x="142" y="11117"/>
                  </a:lnTo>
                  <a:lnTo>
                    <a:pt x="142" y="1574"/>
                  </a:lnTo>
                  <a:cubicBezTo>
                    <a:pt x="142" y="787"/>
                    <a:pt x="787" y="142"/>
                    <a:pt x="1574" y="142"/>
                  </a:cubicBezTo>
                  <a:close/>
                  <a:moveTo>
                    <a:pt x="1574" y="1"/>
                  </a:moveTo>
                  <a:cubicBezTo>
                    <a:pt x="710" y="1"/>
                    <a:pt x="0" y="710"/>
                    <a:pt x="0" y="1587"/>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8"/>
            <p:cNvSpPr/>
            <p:nvPr/>
          </p:nvSpPr>
          <p:spPr>
            <a:xfrm>
              <a:off x="8269349" y="1677087"/>
              <a:ext cx="342984" cy="1223177"/>
            </a:xfrm>
            <a:custGeom>
              <a:avLst/>
              <a:gdLst/>
              <a:ahLst/>
              <a:cxnLst/>
              <a:rect l="l" t="t" r="r" b="b"/>
              <a:pathLst>
                <a:path w="3161" h="11273" extrusionOk="0">
                  <a:moveTo>
                    <a:pt x="1574" y="142"/>
                  </a:moveTo>
                  <a:cubicBezTo>
                    <a:pt x="2361" y="142"/>
                    <a:pt x="3005" y="787"/>
                    <a:pt x="3005" y="1574"/>
                  </a:cubicBezTo>
                  <a:lnTo>
                    <a:pt x="3005" y="11130"/>
                  </a:lnTo>
                  <a:lnTo>
                    <a:pt x="142" y="11130"/>
                  </a:lnTo>
                  <a:lnTo>
                    <a:pt x="142" y="1574"/>
                  </a:lnTo>
                  <a:cubicBezTo>
                    <a:pt x="142" y="787"/>
                    <a:pt x="787" y="155"/>
                    <a:pt x="1574" y="155"/>
                  </a:cubicBezTo>
                  <a:lnTo>
                    <a:pt x="1574" y="142"/>
                  </a:lnTo>
                  <a:close/>
                  <a:moveTo>
                    <a:pt x="1574" y="1"/>
                  </a:moveTo>
                  <a:cubicBezTo>
                    <a:pt x="697" y="1"/>
                    <a:pt x="0" y="710"/>
                    <a:pt x="0" y="1574"/>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8"/>
            <p:cNvSpPr/>
            <p:nvPr/>
          </p:nvSpPr>
          <p:spPr>
            <a:xfrm>
              <a:off x="8080444" y="4533121"/>
              <a:ext cx="319113" cy="265946"/>
            </a:xfrm>
            <a:custGeom>
              <a:avLst/>
              <a:gdLst/>
              <a:ahLst/>
              <a:cxnLst/>
              <a:rect l="l" t="t" r="r" b="b"/>
              <a:pathLst>
                <a:path w="2941" h="2451" extrusionOk="0">
                  <a:moveTo>
                    <a:pt x="1870" y="155"/>
                  </a:moveTo>
                  <a:cubicBezTo>
                    <a:pt x="2257" y="155"/>
                    <a:pt x="2618" y="413"/>
                    <a:pt x="2747" y="787"/>
                  </a:cubicBezTo>
                  <a:lnTo>
                    <a:pt x="1561" y="787"/>
                  </a:lnTo>
                  <a:lnTo>
                    <a:pt x="1561" y="942"/>
                  </a:lnTo>
                  <a:lnTo>
                    <a:pt x="2786" y="942"/>
                  </a:lnTo>
                  <a:cubicBezTo>
                    <a:pt x="2786" y="981"/>
                    <a:pt x="2786" y="1032"/>
                    <a:pt x="2799" y="1084"/>
                  </a:cubicBezTo>
                  <a:lnTo>
                    <a:pt x="2799" y="2309"/>
                  </a:lnTo>
                  <a:lnTo>
                    <a:pt x="155" y="2309"/>
                  </a:lnTo>
                  <a:lnTo>
                    <a:pt x="155" y="2038"/>
                  </a:lnTo>
                  <a:lnTo>
                    <a:pt x="1329" y="2038"/>
                  </a:lnTo>
                  <a:lnTo>
                    <a:pt x="1329" y="1896"/>
                  </a:lnTo>
                  <a:lnTo>
                    <a:pt x="155" y="1896"/>
                  </a:lnTo>
                  <a:lnTo>
                    <a:pt x="155" y="1084"/>
                  </a:lnTo>
                  <a:cubicBezTo>
                    <a:pt x="155" y="568"/>
                    <a:pt x="568" y="155"/>
                    <a:pt x="1084" y="155"/>
                  </a:cubicBezTo>
                  <a:close/>
                  <a:moveTo>
                    <a:pt x="1084" y="0"/>
                  </a:moveTo>
                  <a:cubicBezTo>
                    <a:pt x="490" y="0"/>
                    <a:pt x="0" y="490"/>
                    <a:pt x="0" y="1084"/>
                  </a:cubicBezTo>
                  <a:lnTo>
                    <a:pt x="0" y="2451"/>
                  </a:lnTo>
                  <a:lnTo>
                    <a:pt x="2941" y="2451"/>
                  </a:lnTo>
                  <a:lnTo>
                    <a:pt x="2941" y="1084"/>
                  </a:lnTo>
                  <a:cubicBezTo>
                    <a:pt x="2941" y="490"/>
                    <a:pt x="2464" y="0"/>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8"/>
            <p:cNvSpPr/>
            <p:nvPr/>
          </p:nvSpPr>
          <p:spPr>
            <a:xfrm>
              <a:off x="9446178" y="1451834"/>
              <a:ext cx="1231532" cy="3718141"/>
            </a:xfrm>
            <a:custGeom>
              <a:avLst/>
              <a:gdLst/>
              <a:ahLst/>
              <a:cxnLst/>
              <a:rect l="l" t="t" r="r" b="b"/>
              <a:pathLst>
                <a:path w="11350" h="34267" extrusionOk="0">
                  <a:moveTo>
                    <a:pt x="10743" y="142"/>
                  </a:moveTo>
                  <a:lnTo>
                    <a:pt x="10743" y="955"/>
                  </a:lnTo>
                  <a:lnTo>
                    <a:pt x="839" y="955"/>
                  </a:lnTo>
                  <a:lnTo>
                    <a:pt x="839" y="619"/>
                  </a:lnTo>
                  <a:lnTo>
                    <a:pt x="3612" y="619"/>
                  </a:lnTo>
                  <a:lnTo>
                    <a:pt x="3612" y="464"/>
                  </a:lnTo>
                  <a:lnTo>
                    <a:pt x="839" y="464"/>
                  </a:lnTo>
                  <a:lnTo>
                    <a:pt x="839" y="142"/>
                  </a:lnTo>
                  <a:close/>
                  <a:moveTo>
                    <a:pt x="9931" y="1109"/>
                  </a:moveTo>
                  <a:lnTo>
                    <a:pt x="9931" y="1445"/>
                  </a:lnTo>
                  <a:lnTo>
                    <a:pt x="1600" y="1445"/>
                  </a:lnTo>
                  <a:lnTo>
                    <a:pt x="1600" y="1109"/>
                  </a:lnTo>
                  <a:close/>
                  <a:moveTo>
                    <a:pt x="9931" y="1586"/>
                  </a:moveTo>
                  <a:lnTo>
                    <a:pt x="9931" y="1819"/>
                  </a:lnTo>
                  <a:lnTo>
                    <a:pt x="7029" y="1819"/>
                  </a:lnTo>
                  <a:lnTo>
                    <a:pt x="7029" y="1973"/>
                  </a:lnTo>
                  <a:lnTo>
                    <a:pt x="9931" y="1973"/>
                  </a:lnTo>
                  <a:lnTo>
                    <a:pt x="9931" y="13619"/>
                  </a:lnTo>
                  <a:lnTo>
                    <a:pt x="1600" y="13619"/>
                  </a:lnTo>
                  <a:lnTo>
                    <a:pt x="1600" y="1586"/>
                  </a:lnTo>
                  <a:close/>
                  <a:moveTo>
                    <a:pt x="10898" y="13774"/>
                  </a:moveTo>
                  <a:lnTo>
                    <a:pt x="10898" y="14393"/>
                  </a:lnTo>
                  <a:lnTo>
                    <a:pt x="155" y="14393"/>
                  </a:lnTo>
                  <a:lnTo>
                    <a:pt x="155" y="14161"/>
                  </a:lnTo>
                  <a:lnTo>
                    <a:pt x="3096" y="14161"/>
                  </a:lnTo>
                  <a:lnTo>
                    <a:pt x="3096" y="14006"/>
                  </a:lnTo>
                  <a:lnTo>
                    <a:pt x="142" y="14006"/>
                  </a:lnTo>
                  <a:lnTo>
                    <a:pt x="142" y="13774"/>
                  </a:lnTo>
                  <a:close/>
                  <a:moveTo>
                    <a:pt x="2025" y="14548"/>
                  </a:moveTo>
                  <a:lnTo>
                    <a:pt x="2025" y="15541"/>
                  </a:lnTo>
                  <a:lnTo>
                    <a:pt x="1019" y="15541"/>
                  </a:lnTo>
                  <a:lnTo>
                    <a:pt x="1019" y="14548"/>
                  </a:lnTo>
                  <a:close/>
                  <a:moveTo>
                    <a:pt x="10460" y="14548"/>
                  </a:moveTo>
                  <a:lnTo>
                    <a:pt x="10460" y="15541"/>
                  </a:lnTo>
                  <a:lnTo>
                    <a:pt x="9441" y="15541"/>
                  </a:lnTo>
                  <a:lnTo>
                    <a:pt x="9441" y="14548"/>
                  </a:lnTo>
                  <a:close/>
                  <a:moveTo>
                    <a:pt x="3966" y="15128"/>
                  </a:moveTo>
                  <a:cubicBezTo>
                    <a:pt x="4176" y="15128"/>
                    <a:pt x="4385" y="15270"/>
                    <a:pt x="4385" y="15553"/>
                  </a:cubicBezTo>
                  <a:lnTo>
                    <a:pt x="4385" y="18636"/>
                  </a:lnTo>
                  <a:lnTo>
                    <a:pt x="3547" y="18636"/>
                  </a:lnTo>
                  <a:lnTo>
                    <a:pt x="3547" y="15553"/>
                  </a:lnTo>
                  <a:cubicBezTo>
                    <a:pt x="3547" y="15270"/>
                    <a:pt x="3757" y="15128"/>
                    <a:pt x="3966" y="15128"/>
                  </a:cubicBezTo>
                  <a:close/>
                  <a:moveTo>
                    <a:pt x="5772" y="15109"/>
                  </a:moveTo>
                  <a:cubicBezTo>
                    <a:pt x="5991" y="15109"/>
                    <a:pt x="6210" y="15257"/>
                    <a:pt x="6191" y="15553"/>
                  </a:cubicBezTo>
                  <a:lnTo>
                    <a:pt x="6191" y="18636"/>
                  </a:lnTo>
                  <a:lnTo>
                    <a:pt x="5353" y="18636"/>
                  </a:lnTo>
                  <a:lnTo>
                    <a:pt x="5353" y="15553"/>
                  </a:lnTo>
                  <a:cubicBezTo>
                    <a:pt x="5333" y="15257"/>
                    <a:pt x="5552" y="15109"/>
                    <a:pt x="5772" y="15109"/>
                  </a:cubicBezTo>
                  <a:close/>
                  <a:moveTo>
                    <a:pt x="7577" y="15128"/>
                  </a:moveTo>
                  <a:cubicBezTo>
                    <a:pt x="7787" y="15128"/>
                    <a:pt x="7996" y="15270"/>
                    <a:pt x="7996" y="15553"/>
                  </a:cubicBezTo>
                  <a:lnTo>
                    <a:pt x="7996" y="18636"/>
                  </a:lnTo>
                  <a:lnTo>
                    <a:pt x="7158" y="18636"/>
                  </a:lnTo>
                  <a:lnTo>
                    <a:pt x="7158" y="15553"/>
                  </a:lnTo>
                  <a:cubicBezTo>
                    <a:pt x="7158" y="15270"/>
                    <a:pt x="7368" y="15128"/>
                    <a:pt x="7577" y="15128"/>
                  </a:cubicBezTo>
                  <a:close/>
                  <a:moveTo>
                    <a:pt x="9299" y="14535"/>
                  </a:moveTo>
                  <a:lnTo>
                    <a:pt x="9299" y="15682"/>
                  </a:lnTo>
                  <a:lnTo>
                    <a:pt x="9931" y="15682"/>
                  </a:lnTo>
                  <a:lnTo>
                    <a:pt x="9931" y="18055"/>
                  </a:lnTo>
                  <a:lnTo>
                    <a:pt x="8577" y="18055"/>
                  </a:lnTo>
                  <a:lnTo>
                    <a:pt x="8564" y="18636"/>
                  </a:lnTo>
                  <a:lnTo>
                    <a:pt x="8151" y="18636"/>
                  </a:lnTo>
                  <a:lnTo>
                    <a:pt x="8151" y="15553"/>
                  </a:lnTo>
                  <a:cubicBezTo>
                    <a:pt x="8170" y="15154"/>
                    <a:pt x="7874" y="14954"/>
                    <a:pt x="7579" y="14954"/>
                  </a:cubicBezTo>
                  <a:cubicBezTo>
                    <a:pt x="7284" y="14954"/>
                    <a:pt x="6990" y="15154"/>
                    <a:pt x="7016" y="15553"/>
                  </a:cubicBezTo>
                  <a:lnTo>
                    <a:pt x="7016" y="18636"/>
                  </a:lnTo>
                  <a:lnTo>
                    <a:pt x="6346" y="18636"/>
                  </a:lnTo>
                  <a:lnTo>
                    <a:pt x="6346" y="15553"/>
                  </a:lnTo>
                  <a:cubicBezTo>
                    <a:pt x="6365" y="15154"/>
                    <a:pt x="6068" y="14954"/>
                    <a:pt x="5773" y="14954"/>
                  </a:cubicBezTo>
                  <a:cubicBezTo>
                    <a:pt x="5478" y="14954"/>
                    <a:pt x="5185" y="15154"/>
                    <a:pt x="5211" y="15553"/>
                  </a:cubicBezTo>
                  <a:lnTo>
                    <a:pt x="5211" y="18636"/>
                  </a:lnTo>
                  <a:lnTo>
                    <a:pt x="4540" y="18636"/>
                  </a:lnTo>
                  <a:lnTo>
                    <a:pt x="4540" y="15553"/>
                  </a:lnTo>
                  <a:cubicBezTo>
                    <a:pt x="4521" y="15192"/>
                    <a:pt x="4247" y="15012"/>
                    <a:pt x="3973" y="15012"/>
                  </a:cubicBezTo>
                  <a:cubicBezTo>
                    <a:pt x="3699" y="15012"/>
                    <a:pt x="3425" y="15192"/>
                    <a:pt x="3405" y="15553"/>
                  </a:cubicBezTo>
                  <a:lnTo>
                    <a:pt x="3405" y="18636"/>
                  </a:lnTo>
                  <a:lnTo>
                    <a:pt x="2967" y="18636"/>
                  </a:lnTo>
                  <a:lnTo>
                    <a:pt x="2967" y="18055"/>
                  </a:lnTo>
                  <a:lnTo>
                    <a:pt x="1613" y="18055"/>
                  </a:lnTo>
                  <a:lnTo>
                    <a:pt x="1613" y="16856"/>
                  </a:lnTo>
                  <a:lnTo>
                    <a:pt x="2670" y="16856"/>
                  </a:lnTo>
                  <a:lnTo>
                    <a:pt x="2670" y="16701"/>
                  </a:lnTo>
                  <a:lnTo>
                    <a:pt x="1613" y="16701"/>
                  </a:lnTo>
                  <a:lnTo>
                    <a:pt x="1613" y="15682"/>
                  </a:lnTo>
                  <a:lnTo>
                    <a:pt x="2180" y="15682"/>
                  </a:lnTo>
                  <a:lnTo>
                    <a:pt x="2180" y="14535"/>
                  </a:lnTo>
                  <a:close/>
                  <a:moveTo>
                    <a:pt x="11195" y="18210"/>
                  </a:moveTo>
                  <a:lnTo>
                    <a:pt x="11195" y="18932"/>
                  </a:lnTo>
                  <a:lnTo>
                    <a:pt x="8719" y="18932"/>
                  </a:lnTo>
                  <a:lnTo>
                    <a:pt x="8719" y="18545"/>
                  </a:lnTo>
                  <a:lnTo>
                    <a:pt x="10344" y="18545"/>
                  </a:lnTo>
                  <a:lnTo>
                    <a:pt x="10344" y="18391"/>
                  </a:lnTo>
                  <a:lnTo>
                    <a:pt x="8719" y="18391"/>
                  </a:lnTo>
                  <a:lnTo>
                    <a:pt x="8719" y="18210"/>
                  </a:lnTo>
                  <a:close/>
                  <a:moveTo>
                    <a:pt x="2825" y="18210"/>
                  </a:moveTo>
                  <a:lnTo>
                    <a:pt x="2825" y="18945"/>
                  </a:lnTo>
                  <a:lnTo>
                    <a:pt x="336" y="18945"/>
                  </a:lnTo>
                  <a:lnTo>
                    <a:pt x="336" y="18210"/>
                  </a:lnTo>
                  <a:close/>
                  <a:moveTo>
                    <a:pt x="8564" y="18790"/>
                  </a:moveTo>
                  <a:lnTo>
                    <a:pt x="8564" y="19087"/>
                  </a:lnTo>
                  <a:lnTo>
                    <a:pt x="9931" y="19087"/>
                  </a:lnTo>
                  <a:lnTo>
                    <a:pt x="9931" y="20274"/>
                  </a:lnTo>
                  <a:lnTo>
                    <a:pt x="1613" y="20274"/>
                  </a:lnTo>
                  <a:lnTo>
                    <a:pt x="1613" y="19693"/>
                  </a:lnTo>
                  <a:lnTo>
                    <a:pt x="5482" y="19693"/>
                  </a:lnTo>
                  <a:lnTo>
                    <a:pt x="5482" y="19551"/>
                  </a:lnTo>
                  <a:lnTo>
                    <a:pt x="1600" y="19551"/>
                  </a:lnTo>
                  <a:lnTo>
                    <a:pt x="1600" y="19087"/>
                  </a:lnTo>
                  <a:lnTo>
                    <a:pt x="2967" y="19087"/>
                  </a:lnTo>
                  <a:lnTo>
                    <a:pt x="2967" y="18790"/>
                  </a:lnTo>
                  <a:close/>
                  <a:moveTo>
                    <a:pt x="4624" y="21566"/>
                  </a:moveTo>
                  <a:cubicBezTo>
                    <a:pt x="4956" y="21566"/>
                    <a:pt x="5288" y="21789"/>
                    <a:pt x="5288" y="22234"/>
                  </a:cubicBezTo>
                  <a:lnTo>
                    <a:pt x="5288" y="24259"/>
                  </a:lnTo>
                  <a:lnTo>
                    <a:pt x="3960" y="24259"/>
                  </a:lnTo>
                  <a:lnTo>
                    <a:pt x="3960" y="22234"/>
                  </a:lnTo>
                  <a:cubicBezTo>
                    <a:pt x="3960" y="21789"/>
                    <a:pt x="4292" y="21566"/>
                    <a:pt x="4624" y="21566"/>
                  </a:cubicBezTo>
                  <a:close/>
                  <a:moveTo>
                    <a:pt x="7063" y="21566"/>
                  </a:moveTo>
                  <a:cubicBezTo>
                    <a:pt x="7397" y="21566"/>
                    <a:pt x="7732" y="21789"/>
                    <a:pt x="7738" y="22234"/>
                  </a:cubicBezTo>
                  <a:lnTo>
                    <a:pt x="7738" y="24259"/>
                  </a:lnTo>
                  <a:lnTo>
                    <a:pt x="6397" y="24259"/>
                  </a:lnTo>
                  <a:lnTo>
                    <a:pt x="6397" y="22234"/>
                  </a:lnTo>
                  <a:cubicBezTo>
                    <a:pt x="6397" y="21789"/>
                    <a:pt x="6729" y="21566"/>
                    <a:pt x="7063" y="21566"/>
                  </a:cubicBezTo>
                  <a:close/>
                  <a:moveTo>
                    <a:pt x="9931" y="20415"/>
                  </a:moveTo>
                  <a:lnTo>
                    <a:pt x="9931" y="20635"/>
                  </a:lnTo>
                  <a:lnTo>
                    <a:pt x="9067" y="20635"/>
                  </a:lnTo>
                  <a:lnTo>
                    <a:pt x="9067" y="22917"/>
                  </a:lnTo>
                  <a:lnTo>
                    <a:pt x="8383" y="22917"/>
                  </a:lnTo>
                  <a:lnTo>
                    <a:pt x="8383" y="23059"/>
                  </a:lnTo>
                  <a:lnTo>
                    <a:pt x="9067" y="23059"/>
                  </a:lnTo>
                  <a:lnTo>
                    <a:pt x="9067" y="24272"/>
                  </a:lnTo>
                  <a:lnTo>
                    <a:pt x="7880" y="24272"/>
                  </a:lnTo>
                  <a:lnTo>
                    <a:pt x="7880" y="22234"/>
                  </a:lnTo>
                  <a:cubicBezTo>
                    <a:pt x="7880" y="21686"/>
                    <a:pt x="7474" y="21412"/>
                    <a:pt x="7068" y="21412"/>
                  </a:cubicBezTo>
                  <a:cubicBezTo>
                    <a:pt x="6662" y="21412"/>
                    <a:pt x="6255" y="21686"/>
                    <a:pt x="6255" y="22234"/>
                  </a:cubicBezTo>
                  <a:lnTo>
                    <a:pt x="6255" y="24259"/>
                  </a:lnTo>
                  <a:lnTo>
                    <a:pt x="5443" y="24259"/>
                  </a:lnTo>
                  <a:lnTo>
                    <a:pt x="5443" y="22234"/>
                  </a:lnTo>
                  <a:cubicBezTo>
                    <a:pt x="5443" y="21686"/>
                    <a:pt x="5037" y="21412"/>
                    <a:pt x="4630" y="21412"/>
                  </a:cubicBezTo>
                  <a:cubicBezTo>
                    <a:pt x="4224" y="21412"/>
                    <a:pt x="3818" y="21686"/>
                    <a:pt x="3818" y="22234"/>
                  </a:cubicBezTo>
                  <a:lnTo>
                    <a:pt x="3818" y="24259"/>
                  </a:lnTo>
                  <a:lnTo>
                    <a:pt x="2464" y="24259"/>
                  </a:lnTo>
                  <a:lnTo>
                    <a:pt x="2464" y="23794"/>
                  </a:lnTo>
                  <a:lnTo>
                    <a:pt x="3302" y="23794"/>
                  </a:lnTo>
                  <a:lnTo>
                    <a:pt x="3302" y="23640"/>
                  </a:lnTo>
                  <a:lnTo>
                    <a:pt x="2464" y="23640"/>
                  </a:lnTo>
                  <a:lnTo>
                    <a:pt x="2464" y="21499"/>
                  </a:lnTo>
                  <a:lnTo>
                    <a:pt x="3418" y="21499"/>
                  </a:lnTo>
                  <a:lnTo>
                    <a:pt x="3418" y="21357"/>
                  </a:lnTo>
                  <a:lnTo>
                    <a:pt x="2464" y="21357"/>
                  </a:lnTo>
                  <a:lnTo>
                    <a:pt x="2464" y="20635"/>
                  </a:lnTo>
                  <a:lnTo>
                    <a:pt x="1600" y="20635"/>
                  </a:lnTo>
                  <a:lnTo>
                    <a:pt x="1600" y="20415"/>
                  </a:lnTo>
                  <a:close/>
                  <a:moveTo>
                    <a:pt x="2967" y="24413"/>
                  </a:moveTo>
                  <a:lnTo>
                    <a:pt x="2967" y="26696"/>
                  </a:lnTo>
                  <a:lnTo>
                    <a:pt x="2477" y="26696"/>
                  </a:lnTo>
                  <a:lnTo>
                    <a:pt x="2477" y="24413"/>
                  </a:lnTo>
                  <a:close/>
                  <a:moveTo>
                    <a:pt x="4050" y="24413"/>
                  </a:moveTo>
                  <a:lnTo>
                    <a:pt x="4050" y="26696"/>
                  </a:lnTo>
                  <a:lnTo>
                    <a:pt x="3109" y="26696"/>
                  </a:lnTo>
                  <a:lnTo>
                    <a:pt x="3109" y="24413"/>
                  </a:lnTo>
                  <a:close/>
                  <a:moveTo>
                    <a:pt x="5146" y="24413"/>
                  </a:moveTo>
                  <a:lnTo>
                    <a:pt x="5146" y="26696"/>
                  </a:lnTo>
                  <a:lnTo>
                    <a:pt x="4205" y="26696"/>
                  </a:lnTo>
                  <a:lnTo>
                    <a:pt x="4205" y="24413"/>
                  </a:lnTo>
                  <a:close/>
                  <a:moveTo>
                    <a:pt x="6242" y="24413"/>
                  </a:moveTo>
                  <a:lnTo>
                    <a:pt x="6242" y="26696"/>
                  </a:lnTo>
                  <a:lnTo>
                    <a:pt x="5301" y="26696"/>
                  </a:lnTo>
                  <a:lnTo>
                    <a:pt x="5301" y="24413"/>
                  </a:lnTo>
                  <a:close/>
                  <a:moveTo>
                    <a:pt x="7339" y="24413"/>
                  </a:moveTo>
                  <a:lnTo>
                    <a:pt x="7339" y="26696"/>
                  </a:lnTo>
                  <a:lnTo>
                    <a:pt x="6384" y="26696"/>
                  </a:lnTo>
                  <a:lnTo>
                    <a:pt x="6384" y="24413"/>
                  </a:lnTo>
                  <a:close/>
                  <a:moveTo>
                    <a:pt x="8422" y="24413"/>
                  </a:moveTo>
                  <a:lnTo>
                    <a:pt x="8422" y="26696"/>
                  </a:lnTo>
                  <a:lnTo>
                    <a:pt x="7481" y="26696"/>
                  </a:lnTo>
                  <a:lnTo>
                    <a:pt x="7481" y="24413"/>
                  </a:lnTo>
                  <a:close/>
                  <a:moveTo>
                    <a:pt x="9067" y="24413"/>
                  </a:moveTo>
                  <a:lnTo>
                    <a:pt x="9067" y="26696"/>
                  </a:lnTo>
                  <a:lnTo>
                    <a:pt x="8577" y="26696"/>
                  </a:lnTo>
                  <a:lnTo>
                    <a:pt x="8577" y="24413"/>
                  </a:lnTo>
                  <a:close/>
                  <a:moveTo>
                    <a:pt x="10743" y="20777"/>
                  </a:moveTo>
                  <a:lnTo>
                    <a:pt x="10743" y="22208"/>
                  </a:lnTo>
                  <a:lnTo>
                    <a:pt x="9673" y="22208"/>
                  </a:lnTo>
                  <a:lnTo>
                    <a:pt x="9673" y="22363"/>
                  </a:lnTo>
                  <a:lnTo>
                    <a:pt x="10743" y="22363"/>
                  </a:lnTo>
                  <a:lnTo>
                    <a:pt x="10743" y="27173"/>
                  </a:lnTo>
                  <a:lnTo>
                    <a:pt x="9222" y="27173"/>
                  </a:lnTo>
                  <a:lnTo>
                    <a:pt x="9222" y="25561"/>
                  </a:lnTo>
                  <a:lnTo>
                    <a:pt x="10434" y="25561"/>
                  </a:lnTo>
                  <a:lnTo>
                    <a:pt x="10434" y="25419"/>
                  </a:lnTo>
                  <a:lnTo>
                    <a:pt x="9222" y="25419"/>
                  </a:lnTo>
                  <a:lnTo>
                    <a:pt x="9222"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07" y="31107"/>
                  </a:moveTo>
                  <a:lnTo>
                    <a:pt x="7107" y="34060"/>
                  </a:lnTo>
                  <a:lnTo>
                    <a:pt x="6204" y="34060"/>
                  </a:lnTo>
                  <a:lnTo>
                    <a:pt x="6204" y="31107"/>
                  </a:lnTo>
                  <a:close/>
                  <a:moveTo>
                    <a:pt x="5817" y="27612"/>
                  </a:moveTo>
                  <a:cubicBezTo>
                    <a:pt x="6939" y="27612"/>
                    <a:pt x="7867" y="28527"/>
                    <a:pt x="7867" y="29662"/>
                  </a:cubicBezTo>
                  <a:lnTo>
                    <a:pt x="7855" y="34073"/>
                  </a:lnTo>
                  <a:lnTo>
                    <a:pt x="7261" y="34073"/>
                  </a:lnTo>
                  <a:lnTo>
                    <a:pt x="7261" y="30952"/>
                  </a:lnTo>
                  <a:lnTo>
                    <a:pt x="6049" y="30952"/>
                  </a:lnTo>
                  <a:lnTo>
                    <a:pt x="6049" y="34086"/>
                  </a:lnTo>
                  <a:lnTo>
                    <a:pt x="5546" y="34086"/>
                  </a:lnTo>
                  <a:lnTo>
                    <a:pt x="5546" y="30952"/>
                  </a:lnTo>
                  <a:lnTo>
                    <a:pt x="4360" y="30952"/>
                  </a:lnTo>
                  <a:lnTo>
                    <a:pt x="4360" y="34086"/>
                  </a:lnTo>
                  <a:lnTo>
                    <a:pt x="3766" y="34086"/>
                  </a:lnTo>
                  <a:lnTo>
                    <a:pt x="3766" y="29662"/>
                  </a:lnTo>
                  <a:cubicBezTo>
                    <a:pt x="3766" y="28527"/>
                    <a:pt x="4682" y="27612"/>
                    <a:pt x="5817" y="27612"/>
                  </a:cubicBezTo>
                  <a:close/>
                  <a:moveTo>
                    <a:pt x="9067" y="26851"/>
                  </a:moveTo>
                  <a:lnTo>
                    <a:pt x="9067" y="27328"/>
                  </a:lnTo>
                  <a:lnTo>
                    <a:pt x="9931" y="27328"/>
                  </a:lnTo>
                  <a:lnTo>
                    <a:pt x="9931" y="32990"/>
                  </a:lnTo>
                  <a:lnTo>
                    <a:pt x="8835" y="32990"/>
                  </a:lnTo>
                  <a:lnTo>
                    <a:pt x="8835" y="33144"/>
                  </a:lnTo>
                  <a:lnTo>
                    <a:pt x="9931" y="33144"/>
                  </a:lnTo>
                  <a:lnTo>
                    <a:pt x="9931" y="34112"/>
                  </a:lnTo>
                  <a:lnTo>
                    <a:pt x="8009" y="34112"/>
                  </a:lnTo>
                  <a:lnTo>
                    <a:pt x="8009" y="29662"/>
                  </a:lnTo>
                  <a:cubicBezTo>
                    <a:pt x="8009" y="28437"/>
                    <a:pt x="7016" y="27457"/>
                    <a:pt x="5804" y="27457"/>
                  </a:cubicBezTo>
                  <a:cubicBezTo>
                    <a:pt x="4592" y="27457"/>
                    <a:pt x="3599" y="28437"/>
                    <a:pt x="3599" y="29662"/>
                  </a:cubicBezTo>
                  <a:lnTo>
                    <a:pt x="3599" y="34125"/>
                  </a:lnTo>
                  <a:lnTo>
                    <a:pt x="1600" y="34125"/>
                  </a:lnTo>
                  <a:lnTo>
                    <a:pt x="1600" y="28772"/>
                  </a:lnTo>
                  <a:lnTo>
                    <a:pt x="3212" y="28772"/>
                  </a:lnTo>
                  <a:lnTo>
                    <a:pt x="3212" y="28618"/>
                  </a:lnTo>
                  <a:lnTo>
                    <a:pt x="1600" y="28618"/>
                  </a:lnTo>
                  <a:lnTo>
                    <a:pt x="1600" y="27328"/>
                  </a:lnTo>
                  <a:lnTo>
                    <a:pt x="2464" y="27328"/>
                  </a:lnTo>
                  <a:lnTo>
                    <a:pt x="2464" y="26851"/>
                  </a:lnTo>
                  <a:close/>
                  <a:moveTo>
                    <a:pt x="697" y="0"/>
                  </a:moveTo>
                  <a:lnTo>
                    <a:pt x="697" y="1096"/>
                  </a:lnTo>
                  <a:lnTo>
                    <a:pt x="1458" y="1096"/>
                  </a:lnTo>
                  <a:lnTo>
                    <a:pt x="1458" y="13619"/>
                  </a:lnTo>
                  <a:lnTo>
                    <a:pt x="0" y="13619"/>
                  </a:lnTo>
                  <a:lnTo>
                    <a:pt x="0" y="14535"/>
                  </a:lnTo>
                  <a:lnTo>
                    <a:pt x="865" y="14535"/>
                  </a:lnTo>
                  <a:lnTo>
                    <a:pt x="865" y="15682"/>
                  </a:lnTo>
                  <a:lnTo>
                    <a:pt x="1458" y="15682"/>
                  </a:lnTo>
                  <a:lnTo>
                    <a:pt x="1458" y="18055"/>
                  </a:lnTo>
                  <a:lnTo>
                    <a:pt x="181" y="18055"/>
                  </a:lnTo>
                  <a:lnTo>
                    <a:pt x="181" y="19087"/>
                  </a:lnTo>
                  <a:lnTo>
                    <a:pt x="1458" y="19087"/>
                  </a:lnTo>
                  <a:lnTo>
                    <a:pt x="1458" y="20635"/>
                  </a:lnTo>
                  <a:lnTo>
                    <a:pt x="645" y="20635"/>
                  </a:lnTo>
                  <a:lnTo>
                    <a:pt x="645" y="27328"/>
                  </a:lnTo>
                  <a:lnTo>
                    <a:pt x="1458" y="27328"/>
                  </a:lnTo>
                  <a:lnTo>
                    <a:pt x="1458" y="34266"/>
                  </a:lnTo>
                  <a:lnTo>
                    <a:pt x="10073" y="34266"/>
                  </a:lnTo>
                  <a:lnTo>
                    <a:pt x="10073" y="27328"/>
                  </a:lnTo>
                  <a:lnTo>
                    <a:pt x="10898" y="27328"/>
                  </a:lnTo>
                  <a:lnTo>
                    <a:pt x="10898" y="20635"/>
                  </a:lnTo>
                  <a:lnTo>
                    <a:pt x="10073" y="20635"/>
                  </a:lnTo>
                  <a:lnTo>
                    <a:pt x="10073" y="19087"/>
                  </a:lnTo>
                  <a:lnTo>
                    <a:pt x="11350" y="19087"/>
                  </a:lnTo>
                  <a:lnTo>
                    <a:pt x="11350" y="18055"/>
                  </a:lnTo>
                  <a:lnTo>
                    <a:pt x="10073" y="18055"/>
                  </a:lnTo>
                  <a:lnTo>
                    <a:pt x="10073" y="15682"/>
                  </a:lnTo>
                  <a:lnTo>
                    <a:pt x="10602" y="15682"/>
                  </a:lnTo>
                  <a:lnTo>
                    <a:pt x="10602" y="14535"/>
                  </a:lnTo>
                  <a:lnTo>
                    <a:pt x="11053" y="14535"/>
                  </a:lnTo>
                  <a:lnTo>
                    <a:pt x="11053" y="13619"/>
                  </a:lnTo>
                  <a:lnTo>
                    <a:pt x="10086" y="13619"/>
                  </a:lnTo>
                  <a:lnTo>
                    <a:pt x="10086"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8"/>
            <p:cNvSpPr/>
            <p:nvPr/>
          </p:nvSpPr>
          <p:spPr>
            <a:xfrm>
              <a:off x="9700836" y="1677087"/>
              <a:ext cx="344395" cy="1223177"/>
            </a:xfrm>
            <a:custGeom>
              <a:avLst/>
              <a:gdLst/>
              <a:ahLst/>
              <a:cxnLst/>
              <a:rect l="l" t="t" r="r" b="b"/>
              <a:pathLst>
                <a:path w="3174" h="11273" extrusionOk="0">
                  <a:moveTo>
                    <a:pt x="1587" y="142"/>
                  </a:moveTo>
                  <a:cubicBezTo>
                    <a:pt x="2374" y="142"/>
                    <a:pt x="3018" y="787"/>
                    <a:pt x="3018" y="1574"/>
                  </a:cubicBezTo>
                  <a:lnTo>
                    <a:pt x="3018" y="11117"/>
                  </a:lnTo>
                  <a:lnTo>
                    <a:pt x="155" y="11117"/>
                  </a:lnTo>
                  <a:lnTo>
                    <a:pt x="155" y="1574"/>
                  </a:lnTo>
                  <a:cubicBezTo>
                    <a:pt x="155" y="787"/>
                    <a:pt x="800" y="142"/>
                    <a:pt x="1587" y="142"/>
                  </a:cubicBezTo>
                  <a:close/>
                  <a:moveTo>
                    <a:pt x="1587" y="1"/>
                  </a:moveTo>
                  <a:cubicBezTo>
                    <a:pt x="710" y="1"/>
                    <a:pt x="1" y="710"/>
                    <a:pt x="1" y="1587"/>
                  </a:cubicBezTo>
                  <a:lnTo>
                    <a:pt x="1" y="11272"/>
                  </a:lnTo>
                  <a:lnTo>
                    <a:pt x="3173" y="11272"/>
                  </a:lnTo>
                  <a:lnTo>
                    <a:pt x="3173" y="1574"/>
                  </a:lnTo>
                  <a:cubicBezTo>
                    <a:pt x="3160"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8"/>
            <p:cNvSpPr/>
            <p:nvPr/>
          </p:nvSpPr>
          <p:spPr>
            <a:xfrm>
              <a:off x="10103818" y="1677087"/>
              <a:ext cx="344395" cy="1223177"/>
            </a:xfrm>
            <a:custGeom>
              <a:avLst/>
              <a:gdLst/>
              <a:ahLst/>
              <a:cxnLst/>
              <a:rect l="l" t="t" r="r" b="b"/>
              <a:pathLst>
                <a:path w="3174" h="11273" extrusionOk="0">
                  <a:moveTo>
                    <a:pt x="1587" y="142"/>
                  </a:moveTo>
                  <a:cubicBezTo>
                    <a:pt x="2374" y="142"/>
                    <a:pt x="3019" y="787"/>
                    <a:pt x="3019" y="1574"/>
                  </a:cubicBezTo>
                  <a:lnTo>
                    <a:pt x="3019" y="11130"/>
                  </a:lnTo>
                  <a:lnTo>
                    <a:pt x="156" y="11130"/>
                  </a:lnTo>
                  <a:lnTo>
                    <a:pt x="156" y="1574"/>
                  </a:lnTo>
                  <a:cubicBezTo>
                    <a:pt x="156" y="787"/>
                    <a:pt x="800" y="155"/>
                    <a:pt x="1587" y="155"/>
                  </a:cubicBezTo>
                  <a:lnTo>
                    <a:pt x="1587" y="142"/>
                  </a:lnTo>
                  <a:close/>
                  <a:moveTo>
                    <a:pt x="1587" y="1"/>
                  </a:moveTo>
                  <a:cubicBezTo>
                    <a:pt x="710" y="1"/>
                    <a:pt x="1" y="710"/>
                    <a:pt x="1" y="1574"/>
                  </a:cubicBezTo>
                  <a:lnTo>
                    <a:pt x="1" y="11272"/>
                  </a:lnTo>
                  <a:lnTo>
                    <a:pt x="3173" y="11272"/>
                  </a:lnTo>
                  <a:lnTo>
                    <a:pt x="3173" y="1574"/>
                  </a:lnTo>
                  <a:cubicBezTo>
                    <a:pt x="3161"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8"/>
            <p:cNvSpPr/>
            <p:nvPr/>
          </p:nvSpPr>
          <p:spPr>
            <a:xfrm>
              <a:off x="9916323" y="4533121"/>
              <a:ext cx="319222" cy="265946"/>
            </a:xfrm>
            <a:custGeom>
              <a:avLst/>
              <a:gdLst/>
              <a:ahLst/>
              <a:cxnLst/>
              <a:rect l="l" t="t" r="r" b="b"/>
              <a:pathLst>
                <a:path w="2942" h="2451" extrusionOk="0">
                  <a:moveTo>
                    <a:pt x="1871" y="155"/>
                  </a:moveTo>
                  <a:cubicBezTo>
                    <a:pt x="2258" y="155"/>
                    <a:pt x="2619" y="413"/>
                    <a:pt x="2748" y="787"/>
                  </a:cubicBezTo>
                  <a:lnTo>
                    <a:pt x="1561" y="787"/>
                  </a:lnTo>
                  <a:lnTo>
                    <a:pt x="1561" y="942"/>
                  </a:lnTo>
                  <a:lnTo>
                    <a:pt x="2774" y="942"/>
                  </a:lnTo>
                  <a:cubicBezTo>
                    <a:pt x="2786" y="981"/>
                    <a:pt x="2786" y="1032"/>
                    <a:pt x="2786" y="1084"/>
                  </a:cubicBezTo>
                  <a:lnTo>
                    <a:pt x="2786" y="2309"/>
                  </a:lnTo>
                  <a:lnTo>
                    <a:pt x="156" y="2309"/>
                  </a:lnTo>
                  <a:lnTo>
                    <a:pt x="156" y="2038"/>
                  </a:lnTo>
                  <a:lnTo>
                    <a:pt x="1316" y="2038"/>
                  </a:lnTo>
                  <a:lnTo>
                    <a:pt x="1316" y="1896"/>
                  </a:lnTo>
                  <a:lnTo>
                    <a:pt x="156" y="1896"/>
                  </a:lnTo>
                  <a:lnTo>
                    <a:pt x="156" y="1084"/>
                  </a:lnTo>
                  <a:cubicBezTo>
                    <a:pt x="156" y="568"/>
                    <a:pt x="568" y="155"/>
                    <a:pt x="1084" y="155"/>
                  </a:cubicBezTo>
                  <a:close/>
                  <a:moveTo>
                    <a:pt x="1084" y="0"/>
                  </a:moveTo>
                  <a:cubicBezTo>
                    <a:pt x="491" y="0"/>
                    <a:pt x="1" y="490"/>
                    <a:pt x="1" y="1084"/>
                  </a:cubicBezTo>
                  <a:lnTo>
                    <a:pt x="1" y="2451"/>
                  </a:lnTo>
                  <a:lnTo>
                    <a:pt x="2941" y="2451"/>
                  </a:lnTo>
                  <a:lnTo>
                    <a:pt x="2941" y="1084"/>
                  </a:lnTo>
                  <a:cubicBezTo>
                    <a:pt x="2941" y="490"/>
                    <a:pt x="2464"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8"/>
            <p:cNvSpPr/>
            <p:nvPr/>
          </p:nvSpPr>
          <p:spPr>
            <a:xfrm>
              <a:off x="9605678" y="4878705"/>
              <a:ext cx="124672" cy="109"/>
            </a:xfrm>
            <a:custGeom>
              <a:avLst/>
              <a:gdLst/>
              <a:ahLst/>
              <a:cxnLst/>
              <a:rect l="l" t="t" r="r" b="b"/>
              <a:pathLst>
                <a:path w="1149" h="1" fill="none" extrusionOk="0">
                  <a:moveTo>
                    <a:pt x="1" y="1"/>
                  </a:moveTo>
                  <a:lnTo>
                    <a:pt x="1149"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8"/>
            <p:cNvSpPr/>
            <p:nvPr/>
          </p:nvSpPr>
          <p:spPr>
            <a:xfrm>
              <a:off x="9611320" y="4806007"/>
              <a:ext cx="74217" cy="109"/>
            </a:xfrm>
            <a:custGeom>
              <a:avLst/>
              <a:gdLst/>
              <a:ahLst/>
              <a:cxnLst/>
              <a:rect l="l" t="t" r="r" b="b"/>
              <a:pathLst>
                <a:path w="684" h="1" fill="none" extrusionOk="0">
                  <a:moveTo>
                    <a:pt x="0" y="0"/>
                  </a:moveTo>
                  <a:lnTo>
                    <a:pt x="68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8"/>
            <p:cNvSpPr/>
            <p:nvPr/>
          </p:nvSpPr>
          <p:spPr>
            <a:xfrm>
              <a:off x="9621085" y="4471490"/>
              <a:ext cx="224063" cy="109"/>
            </a:xfrm>
            <a:custGeom>
              <a:avLst/>
              <a:gdLst/>
              <a:ahLst/>
              <a:cxnLst/>
              <a:rect l="l" t="t" r="r" b="b"/>
              <a:pathLst>
                <a:path w="2065" h="1" fill="none" extrusionOk="0">
                  <a:moveTo>
                    <a:pt x="1" y="1"/>
                  </a:moveTo>
                  <a:lnTo>
                    <a:pt x="20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8"/>
            <p:cNvSpPr/>
            <p:nvPr/>
          </p:nvSpPr>
          <p:spPr>
            <a:xfrm>
              <a:off x="9486758" y="5045258"/>
              <a:ext cx="127493" cy="109"/>
            </a:xfrm>
            <a:custGeom>
              <a:avLst/>
              <a:gdLst/>
              <a:ahLst/>
              <a:cxnLst/>
              <a:rect l="l" t="t" r="r" b="b"/>
              <a:pathLst>
                <a:path w="1175" h="1" fill="none" extrusionOk="0">
                  <a:moveTo>
                    <a:pt x="1174" y="1"/>
                  </a:moveTo>
                  <a:lnTo>
                    <a:pt x="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8"/>
            <p:cNvSpPr/>
            <p:nvPr/>
          </p:nvSpPr>
          <p:spPr>
            <a:xfrm>
              <a:off x="8693381" y="4731791"/>
              <a:ext cx="137150" cy="109"/>
            </a:xfrm>
            <a:custGeom>
              <a:avLst/>
              <a:gdLst/>
              <a:ahLst/>
              <a:cxnLst/>
              <a:rect l="l" t="t" r="r" b="b"/>
              <a:pathLst>
                <a:path w="1264" h="1" fill="none" extrusionOk="0">
                  <a:moveTo>
                    <a:pt x="0" y="1"/>
                  </a:moveTo>
                  <a:lnTo>
                    <a:pt x="12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8"/>
            <p:cNvSpPr/>
            <p:nvPr/>
          </p:nvSpPr>
          <p:spPr>
            <a:xfrm>
              <a:off x="8696093" y="4481364"/>
              <a:ext cx="151256" cy="109"/>
            </a:xfrm>
            <a:custGeom>
              <a:avLst/>
              <a:gdLst/>
              <a:ahLst/>
              <a:cxnLst/>
              <a:rect l="l" t="t" r="r" b="b"/>
              <a:pathLst>
                <a:path w="1394" h="1" fill="none" extrusionOk="0">
                  <a:moveTo>
                    <a:pt x="1" y="0"/>
                  </a:moveTo>
                  <a:lnTo>
                    <a:pt x="139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8"/>
            <p:cNvSpPr/>
            <p:nvPr/>
          </p:nvSpPr>
          <p:spPr>
            <a:xfrm>
              <a:off x="8999794" y="4691210"/>
              <a:ext cx="149845" cy="109"/>
            </a:xfrm>
            <a:custGeom>
              <a:avLst/>
              <a:gdLst/>
              <a:ahLst/>
              <a:cxnLst/>
              <a:rect l="l" t="t" r="r" b="b"/>
              <a:pathLst>
                <a:path w="1381" h="1" fill="none" extrusionOk="0">
                  <a:moveTo>
                    <a:pt x="0" y="1"/>
                  </a:moveTo>
                  <a:lnTo>
                    <a:pt x="138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8"/>
            <p:cNvSpPr/>
            <p:nvPr/>
          </p:nvSpPr>
          <p:spPr>
            <a:xfrm>
              <a:off x="9931731" y="4691210"/>
              <a:ext cx="77039" cy="109"/>
            </a:xfrm>
            <a:custGeom>
              <a:avLst/>
              <a:gdLst/>
              <a:ahLst/>
              <a:cxnLst/>
              <a:rect l="l" t="t" r="r" b="b"/>
              <a:pathLst>
                <a:path w="710" h="1" fill="none" extrusionOk="0">
                  <a:moveTo>
                    <a:pt x="1" y="1"/>
                  </a:moveTo>
                  <a:lnTo>
                    <a:pt x="71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8"/>
            <p:cNvSpPr/>
            <p:nvPr/>
          </p:nvSpPr>
          <p:spPr>
            <a:xfrm>
              <a:off x="10029710" y="4748609"/>
              <a:ext cx="203013" cy="109"/>
            </a:xfrm>
            <a:custGeom>
              <a:avLst/>
              <a:gdLst/>
              <a:ahLst/>
              <a:cxnLst/>
              <a:rect l="l" t="t" r="r" b="b"/>
              <a:pathLst>
                <a:path w="1871" h="1" fill="none" extrusionOk="0">
                  <a:moveTo>
                    <a:pt x="1870" y="0"/>
                  </a:moveTo>
                  <a:lnTo>
                    <a:pt x="0"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68"/>
          <p:cNvGrpSpPr/>
          <p:nvPr/>
        </p:nvGrpSpPr>
        <p:grpSpPr>
          <a:xfrm>
            <a:off x="4945286" y="2452914"/>
            <a:ext cx="1390718" cy="2151094"/>
            <a:chOff x="7822250" y="1280875"/>
            <a:chExt cx="2497248" cy="3862622"/>
          </a:xfrm>
        </p:grpSpPr>
        <p:sp>
          <p:nvSpPr>
            <p:cNvPr id="1766" name="Google Shape;1766;p68"/>
            <p:cNvSpPr/>
            <p:nvPr/>
          </p:nvSpPr>
          <p:spPr>
            <a:xfrm>
              <a:off x="8734266" y="4410529"/>
              <a:ext cx="670556" cy="138531"/>
            </a:xfrm>
            <a:custGeom>
              <a:avLst/>
              <a:gdLst/>
              <a:ahLst/>
              <a:cxnLst/>
              <a:rect l="l" t="t" r="r" b="b"/>
              <a:pathLst>
                <a:path w="6554" h="1354" fill="none" extrusionOk="0">
                  <a:moveTo>
                    <a:pt x="6553" y="1354"/>
                  </a:moveTo>
                  <a:lnTo>
                    <a:pt x="0" y="1354"/>
                  </a:lnTo>
                  <a:lnTo>
                    <a:pt x="0" y="1"/>
                  </a:lnTo>
                  <a:lnTo>
                    <a:pt x="6553"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8"/>
            <p:cNvSpPr/>
            <p:nvPr/>
          </p:nvSpPr>
          <p:spPr>
            <a:xfrm>
              <a:off x="9323281"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8"/>
            <p:cNvSpPr/>
            <p:nvPr/>
          </p:nvSpPr>
          <p:spPr>
            <a:xfrm>
              <a:off x="9407382" y="4410529"/>
              <a:ext cx="912116" cy="138531"/>
            </a:xfrm>
            <a:custGeom>
              <a:avLst/>
              <a:gdLst/>
              <a:ahLst/>
              <a:cxnLst/>
              <a:rect l="l" t="t" r="r" b="b"/>
              <a:pathLst>
                <a:path w="8915" h="1354" fill="none" extrusionOk="0">
                  <a:moveTo>
                    <a:pt x="8915" y="1354"/>
                  </a:moveTo>
                  <a:lnTo>
                    <a:pt x="1" y="1354"/>
                  </a:lnTo>
                  <a:lnTo>
                    <a:pt x="1" y="1"/>
                  </a:lnTo>
                  <a:lnTo>
                    <a:pt x="8915"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8"/>
            <p:cNvSpPr/>
            <p:nvPr/>
          </p:nvSpPr>
          <p:spPr>
            <a:xfrm>
              <a:off x="9616407"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8"/>
            <p:cNvSpPr/>
            <p:nvPr/>
          </p:nvSpPr>
          <p:spPr>
            <a:xfrm>
              <a:off x="8441140" y="4407869"/>
              <a:ext cx="290465" cy="141191"/>
            </a:xfrm>
            <a:custGeom>
              <a:avLst/>
              <a:gdLst/>
              <a:ahLst/>
              <a:cxnLst/>
              <a:rect l="l" t="t" r="r" b="b"/>
              <a:pathLst>
                <a:path w="2839" h="1380" fill="none" extrusionOk="0">
                  <a:moveTo>
                    <a:pt x="0" y="0"/>
                  </a:moveTo>
                  <a:lnTo>
                    <a:pt x="2839" y="0"/>
                  </a:lnTo>
                  <a:lnTo>
                    <a:pt x="2839" y="1380"/>
                  </a:lnTo>
                  <a:lnTo>
                    <a:pt x="0" y="138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8"/>
            <p:cNvSpPr/>
            <p:nvPr/>
          </p:nvSpPr>
          <p:spPr>
            <a:xfrm>
              <a:off x="8441140" y="4548959"/>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8"/>
            <p:cNvSpPr/>
            <p:nvPr/>
          </p:nvSpPr>
          <p:spPr>
            <a:xfrm>
              <a:off x="9192934" y="4548959"/>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8"/>
            <p:cNvSpPr/>
            <p:nvPr/>
          </p:nvSpPr>
          <p:spPr>
            <a:xfrm>
              <a:off x="8734266"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8"/>
            <p:cNvSpPr/>
            <p:nvPr/>
          </p:nvSpPr>
          <p:spPr>
            <a:xfrm>
              <a:off x="8861850"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8"/>
            <p:cNvSpPr/>
            <p:nvPr/>
          </p:nvSpPr>
          <p:spPr>
            <a:xfrm>
              <a:off x="8734266" y="3675001"/>
              <a:ext cx="670556" cy="141191"/>
            </a:xfrm>
            <a:custGeom>
              <a:avLst/>
              <a:gdLst/>
              <a:ahLst/>
              <a:cxnLst/>
              <a:rect l="l" t="t" r="r" b="b"/>
              <a:pathLst>
                <a:path w="6554" h="1380" fill="none" extrusionOk="0">
                  <a:moveTo>
                    <a:pt x="6553" y="1380"/>
                  </a:moveTo>
                  <a:lnTo>
                    <a:pt x="0" y="1380"/>
                  </a:lnTo>
                  <a:lnTo>
                    <a:pt x="0" y="0"/>
                  </a:lnTo>
                  <a:lnTo>
                    <a:pt x="6553"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8"/>
            <p:cNvSpPr/>
            <p:nvPr/>
          </p:nvSpPr>
          <p:spPr>
            <a:xfrm>
              <a:off x="9323281"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8"/>
            <p:cNvSpPr/>
            <p:nvPr/>
          </p:nvSpPr>
          <p:spPr>
            <a:xfrm>
              <a:off x="9407382" y="3675001"/>
              <a:ext cx="912116" cy="141191"/>
            </a:xfrm>
            <a:custGeom>
              <a:avLst/>
              <a:gdLst/>
              <a:ahLst/>
              <a:cxnLst/>
              <a:rect l="l" t="t" r="r" b="b"/>
              <a:pathLst>
                <a:path w="8915" h="1380" fill="none" extrusionOk="0">
                  <a:moveTo>
                    <a:pt x="8915" y="1380"/>
                  </a:moveTo>
                  <a:lnTo>
                    <a:pt x="1" y="1380"/>
                  </a:lnTo>
                  <a:lnTo>
                    <a:pt x="1" y="0"/>
                  </a:lnTo>
                  <a:lnTo>
                    <a:pt x="8915"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8"/>
            <p:cNvSpPr/>
            <p:nvPr/>
          </p:nvSpPr>
          <p:spPr>
            <a:xfrm>
              <a:off x="9616407"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8"/>
            <p:cNvSpPr/>
            <p:nvPr/>
          </p:nvSpPr>
          <p:spPr>
            <a:xfrm>
              <a:off x="8441140" y="3677661"/>
              <a:ext cx="290465" cy="138531"/>
            </a:xfrm>
            <a:custGeom>
              <a:avLst/>
              <a:gdLst/>
              <a:ahLst/>
              <a:cxnLst/>
              <a:rect l="l" t="t" r="r" b="b"/>
              <a:pathLst>
                <a:path w="2839" h="1354" fill="none" extrusionOk="0">
                  <a:moveTo>
                    <a:pt x="0" y="1"/>
                  </a:moveTo>
                  <a:lnTo>
                    <a:pt x="2839" y="1"/>
                  </a:lnTo>
                  <a:lnTo>
                    <a:pt x="2839" y="1354"/>
                  </a:lnTo>
                  <a:lnTo>
                    <a:pt x="0" y="135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8"/>
            <p:cNvSpPr/>
            <p:nvPr/>
          </p:nvSpPr>
          <p:spPr>
            <a:xfrm>
              <a:off x="8441140" y="3816090"/>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8"/>
            <p:cNvSpPr/>
            <p:nvPr/>
          </p:nvSpPr>
          <p:spPr>
            <a:xfrm>
              <a:off x="9192934" y="3816090"/>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8"/>
            <p:cNvSpPr/>
            <p:nvPr/>
          </p:nvSpPr>
          <p:spPr>
            <a:xfrm>
              <a:off x="8734266"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8"/>
            <p:cNvSpPr/>
            <p:nvPr/>
          </p:nvSpPr>
          <p:spPr>
            <a:xfrm>
              <a:off x="8861850"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8"/>
            <p:cNvSpPr/>
            <p:nvPr/>
          </p:nvSpPr>
          <p:spPr>
            <a:xfrm>
              <a:off x="8731504" y="3520201"/>
              <a:ext cx="675979" cy="157561"/>
            </a:xfrm>
            <a:custGeom>
              <a:avLst/>
              <a:gdLst/>
              <a:ahLst/>
              <a:cxnLst/>
              <a:rect l="l" t="t" r="r" b="b"/>
              <a:pathLst>
                <a:path w="6607" h="1540" fill="none" extrusionOk="0">
                  <a:moveTo>
                    <a:pt x="6607" y="1540"/>
                  </a:moveTo>
                  <a:lnTo>
                    <a:pt x="3317" y="1"/>
                  </a:lnTo>
                  <a:lnTo>
                    <a:pt x="1" y="154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8"/>
            <p:cNvSpPr/>
            <p:nvPr/>
          </p:nvSpPr>
          <p:spPr>
            <a:xfrm>
              <a:off x="8937766" y="3911139"/>
              <a:ext cx="263455" cy="173829"/>
            </a:xfrm>
            <a:custGeom>
              <a:avLst/>
              <a:gdLst/>
              <a:ahLst/>
              <a:cxnLst/>
              <a:rect l="l" t="t" r="r" b="b"/>
              <a:pathLst>
                <a:path w="2575" h="1699" fill="none" extrusionOk="0">
                  <a:moveTo>
                    <a:pt x="2495" y="1698"/>
                  </a:moveTo>
                  <a:cubicBezTo>
                    <a:pt x="2574" y="0"/>
                    <a:pt x="1" y="0"/>
                    <a:pt x="81" y="1698"/>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8"/>
            <p:cNvSpPr/>
            <p:nvPr/>
          </p:nvSpPr>
          <p:spPr>
            <a:xfrm>
              <a:off x="9876997" y="3911139"/>
              <a:ext cx="263352" cy="499490"/>
            </a:xfrm>
            <a:custGeom>
              <a:avLst/>
              <a:gdLst/>
              <a:ahLst/>
              <a:cxnLst/>
              <a:rect l="l" t="t" r="r" b="b"/>
              <a:pathLst>
                <a:path w="2574" h="4882" fill="none" extrusionOk="0">
                  <a:moveTo>
                    <a:pt x="2494" y="4882"/>
                  </a:moveTo>
                  <a:lnTo>
                    <a:pt x="2494" y="1698"/>
                  </a:lnTo>
                  <a:cubicBezTo>
                    <a:pt x="2574" y="0"/>
                    <a:pt x="0" y="0"/>
                    <a:pt x="80" y="1698"/>
                  </a:cubicBezTo>
                  <a:lnTo>
                    <a:pt x="80" y="488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8"/>
            <p:cNvSpPr/>
            <p:nvPr/>
          </p:nvSpPr>
          <p:spPr>
            <a:xfrm>
              <a:off x="9885080" y="4662936"/>
              <a:ext cx="247085" cy="477902"/>
            </a:xfrm>
            <a:custGeom>
              <a:avLst/>
              <a:gdLst/>
              <a:ahLst/>
              <a:cxnLst/>
              <a:rect l="l" t="t" r="r" b="b"/>
              <a:pathLst>
                <a:path w="2415" h="4671" fill="none" extrusionOk="0">
                  <a:moveTo>
                    <a:pt x="2415" y="4670"/>
                  </a:moveTo>
                  <a:lnTo>
                    <a:pt x="2415" y="1513"/>
                  </a:lnTo>
                  <a:cubicBezTo>
                    <a:pt x="2335" y="1"/>
                    <a:pt x="80" y="1"/>
                    <a:pt x="1" y="1513"/>
                  </a:cubicBezTo>
                  <a:lnTo>
                    <a:pt x="1" y="46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8"/>
            <p:cNvSpPr/>
            <p:nvPr/>
          </p:nvSpPr>
          <p:spPr>
            <a:xfrm>
              <a:off x="8937766" y="4600525"/>
              <a:ext cx="263455" cy="173829"/>
            </a:xfrm>
            <a:custGeom>
              <a:avLst/>
              <a:gdLst/>
              <a:ahLst/>
              <a:cxnLst/>
              <a:rect l="l" t="t" r="r" b="b"/>
              <a:pathLst>
                <a:path w="2575" h="1699" fill="none" extrusionOk="0">
                  <a:moveTo>
                    <a:pt x="2495" y="1699"/>
                  </a:moveTo>
                  <a:cubicBezTo>
                    <a:pt x="2574" y="1"/>
                    <a:pt x="1" y="1"/>
                    <a:pt x="81" y="169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8"/>
            <p:cNvSpPr/>
            <p:nvPr/>
          </p:nvSpPr>
          <p:spPr>
            <a:xfrm>
              <a:off x="8386812" y="3123942"/>
              <a:ext cx="1365360" cy="92388"/>
            </a:xfrm>
            <a:custGeom>
              <a:avLst/>
              <a:gdLst/>
              <a:ahLst/>
              <a:cxnLst/>
              <a:rect l="l" t="t" r="r" b="b"/>
              <a:pathLst>
                <a:path w="13345" h="903" fill="none" extrusionOk="0">
                  <a:moveTo>
                    <a:pt x="13345" y="903"/>
                  </a:moveTo>
                  <a:lnTo>
                    <a:pt x="0" y="903"/>
                  </a:lnTo>
                  <a:lnTo>
                    <a:pt x="0" y="1"/>
                  </a:lnTo>
                  <a:lnTo>
                    <a:pt x="13345"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8"/>
            <p:cNvSpPr/>
            <p:nvPr/>
          </p:nvSpPr>
          <p:spPr>
            <a:xfrm>
              <a:off x="8451985" y="3031656"/>
              <a:ext cx="1237777" cy="92388"/>
            </a:xfrm>
            <a:custGeom>
              <a:avLst/>
              <a:gdLst/>
              <a:ahLst/>
              <a:cxnLst/>
              <a:rect l="l" t="t" r="r" b="b"/>
              <a:pathLst>
                <a:path w="12098" h="903" fill="none" extrusionOk="0">
                  <a:moveTo>
                    <a:pt x="12098" y="903"/>
                  </a:moveTo>
                  <a:lnTo>
                    <a:pt x="0" y="903"/>
                  </a:lnTo>
                  <a:lnTo>
                    <a:pt x="0" y="1"/>
                  </a:lnTo>
                  <a:lnTo>
                    <a:pt x="12098"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8"/>
            <p:cNvSpPr/>
            <p:nvPr/>
          </p:nvSpPr>
          <p:spPr>
            <a:xfrm>
              <a:off x="8451985" y="2790095"/>
              <a:ext cx="1237777" cy="244425"/>
            </a:xfrm>
            <a:custGeom>
              <a:avLst/>
              <a:gdLst/>
              <a:ahLst/>
              <a:cxnLst/>
              <a:rect l="l" t="t" r="r" b="b"/>
              <a:pathLst>
                <a:path w="12098" h="2389" fill="none" extrusionOk="0">
                  <a:moveTo>
                    <a:pt x="12098" y="2388"/>
                  </a:moveTo>
                  <a:lnTo>
                    <a:pt x="0" y="2388"/>
                  </a:lnTo>
                  <a:lnTo>
                    <a:pt x="0" y="0"/>
                  </a:lnTo>
                  <a:lnTo>
                    <a:pt x="12098"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8"/>
            <p:cNvSpPr/>
            <p:nvPr/>
          </p:nvSpPr>
          <p:spPr>
            <a:xfrm>
              <a:off x="9602799" y="3218991"/>
              <a:ext cx="95151" cy="458769"/>
            </a:xfrm>
            <a:custGeom>
              <a:avLst/>
              <a:gdLst/>
              <a:ahLst/>
              <a:cxnLst/>
              <a:rect l="l" t="t" r="r" b="b"/>
              <a:pathLst>
                <a:path w="930" h="4484" fill="none" extrusionOk="0">
                  <a:moveTo>
                    <a:pt x="929" y="4484"/>
                  </a:moveTo>
                  <a:lnTo>
                    <a:pt x="1" y="4484"/>
                  </a:lnTo>
                  <a:lnTo>
                    <a:pt x="1" y="0"/>
                  </a:lnTo>
                  <a:lnTo>
                    <a:pt x="929"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8"/>
            <p:cNvSpPr/>
            <p:nvPr/>
          </p:nvSpPr>
          <p:spPr>
            <a:xfrm>
              <a:off x="9312435" y="3218991"/>
              <a:ext cx="95048" cy="458769"/>
            </a:xfrm>
            <a:custGeom>
              <a:avLst/>
              <a:gdLst/>
              <a:ahLst/>
              <a:cxnLst/>
              <a:rect l="l" t="t" r="r" b="b"/>
              <a:pathLst>
                <a:path w="929" h="4484" fill="none" extrusionOk="0">
                  <a:moveTo>
                    <a:pt x="0" y="0"/>
                  </a:moveTo>
                  <a:lnTo>
                    <a:pt x="929" y="0"/>
                  </a:lnTo>
                  <a:lnTo>
                    <a:pt x="929" y="4484"/>
                  </a:lnTo>
                  <a:lnTo>
                    <a:pt x="0" y="4006"/>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8"/>
            <p:cNvSpPr/>
            <p:nvPr/>
          </p:nvSpPr>
          <p:spPr>
            <a:xfrm>
              <a:off x="8441140" y="3216229"/>
              <a:ext cx="95048" cy="458872"/>
            </a:xfrm>
            <a:custGeom>
              <a:avLst/>
              <a:gdLst/>
              <a:ahLst/>
              <a:cxnLst/>
              <a:rect l="l" t="t" r="r" b="b"/>
              <a:pathLst>
                <a:path w="929" h="4485" fill="none" extrusionOk="0">
                  <a:moveTo>
                    <a:pt x="0" y="1"/>
                  </a:moveTo>
                  <a:lnTo>
                    <a:pt x="929" y="1"/>
                  </a:lnTo>
                  <a:lnTo>
                    <a:pt x="929" y="4484"/>
                  </a:lnTo>
                  <a:lnTo>
                    <a:pt x="0" y="448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8"/>
            <p:cNvSpPr/>
            <p:nvPr/>
          </p:nvSpPr>
          <p:spPr>
            <a:xfrm>
              <a:off x="8731504" y="3218991"/>
              <a:ext cx="95151" cy="458769"/>
            </a:xfrm>
            <a:custGeom>
              <a:avLst/>
              <a:gdLst/>
              <a:ahLst/>
              <a:cxnLst/>
              <a:rect l="l" t="t" r="r" b="b"/>
              <a:pathLst>
                <a:path w="930" h="4484" fill="none" extrusionOk="0">
                  <a:moveTo>
                    <a:pt x="929" y="0"/>
                  </a:moveTo>
                  <a:lnTo>
                    <a:pt x="1" y="0"/>
                  </a:lnTo>
                  <a:lnTo>
                    <a:pt x="1" y="4484"/>
                  </a:lnTo>
                  <a:lnTo>
                    <a:pt x="929" y="4033"/>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8"/>
            <p:cNvSpPr/>
            <p:nvPr/>
          </p:nvSpPr>
          <p:spPr>
            <a:xfrm>
              <a:off x="9021969" y="3218991"/>
              <a:ext cx="95048" cy="323103"/>
            </a:xfrm>
            <a:custGeom>
              <a:avLst/>
              <a:gdLst/>
              <a:ahLst/>
              <a:cxnLst/>
              <a:rect l="l" t="t" r="r" b="b"/>
              <a:pathLst>
                <a:path w="929" h="3158" fill="none" extrusionOk="0">
                  <a:moveTo>
                    <a:pt x="0" y="3157"/>
                  </a:moveTo>
                  <a:lnTo>
                    <a:pt x="0" y="0"/>
                  </a:lnTo>
                  <a:lnTo>
                    <a:pt x="929" y="0"/>
                  </a:lnTo>
                  <a:lnTo>
                    <a:pt x="929" y="315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8"/>
            <p:cNvSpPr/>
            <p:nvPr/>
          </p:nvSpPr>
          <p:spPr>
            <a:xfrm>
              <a:off x="9116916" y="2871536"/>
              <a:ext cx="195621" cy="162984"/>
            </a:xfrm>
            <a:custGeom>
              <a:avLst/>
              <a:gdLst/>
              <a:ahLst/>
              <a:cxnLst/>
              <a:rect l="l" t="t" r="r" b="b"/>
              <a:pathLst>
                <a:path w="1912" h="1593" fill="none" extrusionOk="0">
                  <a:moveTo>
                    <a:pt x="956" y="0"/>
                  </a:moveTo>
                  <a:lnTo>
                    <a:pt x="956" y="0"/>
                  </a:lnTo>
                  <a:cubicBezTo>
                    <a:pt x="1487" y="0"/>
                    <a:pt x="1911" y="425"/>
                    <a:pt x="1911" y="955"/>
                  </a:cubicBezTo>
                  <a:lnTo>
                    <a:pt x="1911" y="1592"/>
                  </a:lnTo>
                  <a:lnTo>
                    <a:pt x="27" y="1592"/>
                  </a:lnTo>
                  <a:lnTo>
                    <a:pt x="27" y="955"/>
                  </a:lnTo>
                  <a:cubicBezTo>
                    <a:pt x="1" y="425"/>
                    <a:pt x="425" y="0"/>
                    <a:pt x="956" y="0"/>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8"/>
            <p:cNvSpPr/>
            <p:nvPr/>
          </p:nvSpPr>
          <p:spPr>
            <a:xfrm>
              <a:off x="9407382" y="2871536"/>
              <a:ext cx="198282" cy="162984"/>
            </a:xfrm>
            <a:custGeom>
              <a:avLst/>
              <a:gdLst/>
              <a:ahLst/>
              <a:cxnLst/>
              <a:rect l="l" t="t" r="r" b="b"/>
              <a:pathLst>
                <a:path w="1938" h="1593" fill="none" extrusionOk="0">
                  <a:moveTo>
                    <a:pt x="956" y="0"/>
                  </a:moveTo>
                  <a:lnTo>
                    <a:pt x="956" y="0"/>
                  </a:lnTo>
                  <a:cubicBezTo>
                    <a:pt x="1486" y="0"/>
                    <a:pt x="1937" y="425"/>
                    <a:pt x="1937" y="955"/>
                  </a:cubicBezTo>
                  <a:lnTo>
                    <a:pt x="1937" y="1592"/>
                  </a:lnTo>
                  <a:lnTo>
                    <a:pt x="1" y="1592"/>
                  </a:lnTo>
                  <a:lnTo>
                    <a:pt x="1" y="955"/>
                  </a:lnTo>
                  <a:cubicBezTo>
                    <a:pt x="1" y="425"/>
                    <a:pt x="425" y="0"/>
                    <a:pt x="956" y="0"/>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8"/>
            <p:cNvSpPr/>
            <p:nvPr/>
          </p:nvSpPr>
          <p:spPr>
            <a:xfrm>
              <a:off x="8826552" y="2868774"/>
              <a:ext cx="195519" cy="165746"/>
            </a:xfrm>
            <a:custGeom>
              <a:avLst/>
              <a:gdLst/>
              <a:ahLst/>
              <a:cxnLst/>
              <a:rect l="l" t="t" r="r" b="b"/>
              <a:pathLst>
                <a:path w="1911" h="1620" fill="none" extrusionOk="0">
                  <a:moveTo>
                    <a:pt x="955" y="27"/>
                  </a:moveTo>
                  <a:lnTo>
                    <a:pt x="955" y="27"/>
                  </a:lnTo>
                  <a:cubicBezTo>
                    <a:pt x="1486" y="27"/>
                    <a:pt x="1910" y="452"/>
                    <a:pt x="1910" y="982"/>
                  </a:cubicBezTo>
                  <a:lnTo>
                    <a:pt x="1910" y="1619"/>
                  </a:lnTo>
                  <a:lnTo>
                    <a:pt x="0" y="1619"/>
                  </a:lnTo>
                  <a:lnTo>
                    <a:pt x="0" y="982"/>
                  </a:lnTo>
                  <a:cubicBezTo>
                    <a:pt x="0" y="452"/>
                    <a:pt x="425" y="1"/>
                    <a:pt x="955" y="27"/>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8"/>
            <p:cNvSpPr/>
            <p:nvPr/>
          </p:nvSpPr>
          <p:spPr>
            <a:xfrm>
              <a:off x="8536086" y="2871536"/>
              <a:ext cx="195519" cy="162984"/>
            </a:xfrm>
            <a:custGeom>
              <a:avLst/>
              <a:gdLst/>
              <a:ahLst/>
              <a:cxnLst/>
              <a:rect l="l" t="t" r="r" b="b"/>
              <a:pathLst>
                <a:path w="1911" h="1593" fill="none" extrusionOk="0">
                  <a:moveTo>
                    <a:pt x="956" y="0"/>
                  </a:moveTo>
                  <a:lnTo>
                    <a:pt x="956" y="0"/>
                  </a:lnTo>
                  <a:cubicBezTo>
                    <a:pt x="1486" y="0"/>
                    <a:pt x="1911" y="425"/>
                    <a:pt x="1911" y="955"/>
                  </a:cubicBezTo>
                  <a:lnTo>
                    <a:pt x="1911" y="1592"/>
                  </a:lnTo>
                  <a:lnTo>
                    <a:pt x="1" y="1592"/>
                  </a:lnTo>
                  <a:lnTo>
                    <a:pt x="1" y="955"/>
                  </a:lnTo>
                  <a:cubicBezTo>
                    <a:pt x="1" y="425"/>
                    <a:pt x="425" y="0"/>
                    <a:pt x="956" y="0"/>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8"/>
            <p:cNvSpPr/>
            <p:nvPr/>
          </p:nvSpPr>
          <p:spPr>
            <a:xfrm>
              <a:off x="8451985" y="2206501"/>
              <a:ext cx="1235117" cy="618991"/>
            </a:xfrm>
            <a:custGeom>
              <a:avLst/>
              <a:gdLst/>
              <a:ahLst/>
              <a:cxnLst/>
              <a:rect l="l" t="t" r="r" b="b"/>
              <a:pathLst>
                <a:path w="12072" h="6050" fill="none" extrusionOk="0">
                  <a:moveTo>
                    <a:pt x="12071" y="6049"/>
                  </a:moveTo>
                  <a:cubicBezTo>
                    <a:pt x="12071" y="2707"/>
                    <a:pt x="9365" y="1"/>
                    <a:pt x="6049" y="1"/>
                  </a:cubicBezTo>
                  <a:lnTo>
                    <a:pt x="6049" y="1"/>
                  </a:lnTo>
                  <a:cubicBezTo>
                    <a:pt x="2706" y="1"/>
                    <a:pt x="0" y="2707"/>
                    <a:pt x="0" y="604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8"/>
            <p:cNvSpPr/>
            <p:nvPr/>
          </p:nvSpPr>
          <p:spPr>
            <a:xfrm>
              <a:off x="8888963" y="2114215"/>
              <a:ext cx="361061" cy="119501"/>
            </a:xfrm>
            <a:custGeom>
              <a:avLst/>
              <a:gdLst/>
              <a:ahLst/>
              <a:cxnLst/>
              <a:rect l="l" t="t" r="r" b="b"/>
              <a:pathLst>
                <a:path w="3529" h="1168" fill="none" extrusionOk="0">
                  <a:moveTo>
                    <a:pt x="3529" y="1168"/>
                  </a:moveTo>
                  <a:lnTo>
                    <a:pt x="3529" y="1"/>
                  </a:lnTo>
                  <a:lnTo>
                    <a:pt x="0" y="1"/>
                  </a:lnTo>
                  <a:lnTo>
                    <a:pt x="0" y="116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8"/>
            <p:cNvSpPr/>
            <p:nvPr/>
          </p:nvSpPr>
          <p:spPr>
            <a:xfrm>
              <a:off x="8869933" y="2027351"/>
              <a:ext cx="399121" cy="86966"/>
            </a:xfrm>
            <a:custGeom>
              <a:avLst/>
              <a:gdLst/>
              <a:ahLst/>
              <a:cxnLst/>
              <a:rect l="l" t="t" r="r" b="b"/>
              <a:pathLst>
                <a:path w="3901" h="850" fill="none" extrusionOk="0">
                  <a:moveTo>
                    <a:pt x="3901" y="850"/>
                  </a:moveTo>
                  <a:lnTo>
                    <a:pt x="1" y="850"/>
                  </a:lnTo>
                  <a:lnTo>
                    <a:pt x="1" y="1"/>
                  </a:lnTo>
                  <a:lnTo>
                    <a:pt x="3901" y="1"/>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8"/>
            <p:cNvSpPr/>
            <p:nvPr/>
          </p:nvSpPr>
          <p:spPr>
            <a:xfrm>
              <a:off x="9192934" y="1845541"/>
              <a:ext cx="57090" cy="181912"/>
            </a:xfrm>
            <a:custGeom>
              <a:avLst/>
              <a:gdLst/>
              <a:ahLst/>
              <a:cxnLst/>
              <a:rect l="l" t="t" r="r" b="b"/>
              <a:pathLst>
                <a:path w="558" h="1778" fill="none" extrusionOk="0">
                  <a:moveTo>
                    <a:pt x="558" y="1778"/>
                  </a:moveTo>
                  <a:lnTo>
                    <a:pt x="1" y="1778"/>
                  </a:lnTo>
                  <a:lnTo>
                    <a:pt x="1" y="0"/>
                  </a:lnTo>
                  <a:lnTo>
                    <a:pt x="558"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8"/>
            <p:cNvSpPr/>
            <p:nvPr/>
          </p:nvSpPr>
          <p:spPr>
            <a:xfrm>
              <a:off x="9041000" y="1845541"/>
              <a:ext cx="57090" cy="181912"/>
            </a:xfrm>
            <a:custGeom>
              <a:avLst/>
              <a:gdLst/>
              <a:ahLst/>
              <a:cxnLst/>
              <a:rect l="l" t="t" r="r" b="b"/>
              <a:pathLst>
                <a:path w="558" h="1778" fill="none" extrusionOk="0">
                  <a:moveTo>
                    <a:pt x="557" y="1778"/>
                  </a:moveTo>
                  <a:lnTo>
                    <a:pt x="0" y="1778"/>
                  </a:lnTo>
                  <a:lnTo>
                    <a:pt x="0" y="0"/>
                  </a:lnTo>
                  <a:lnTo>
                    <a:pt x="557"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8"/>
            <p:cNvSpPr/>
            <p:nvPr/>
          </p:nvSpPr>
          <p:spPr>
            <a:xfrm>
              <a:off x="8888963" y="1845541"/>
              <a:ext cx="57090" cy="181912"/>
            </a:xfrm>
            <a:custGeom>
              <a:avLst/>
              <a:gdLst/>
              <a:ahLst/>
              <a:cxnLst/>
              <a:rect l="l" t="t" r="r" b="b"/>
              <a:pathLst>
                <a:path w="558" h="1778" fill="none" extrusionOk="0">
                  <a:moveTo>
                    <a:pt x="558" y="1778"/>
                  </a:moveTo>
                  <a:lnTo>
                    <a:pt x="0" y="1778"/>
                  </a:lnTo>
                  <a:lnTo>
                    <a:pt x="0" y="0"/>
                  </a:lnTo>
                  <a:lnTo>
                    <a:pt x="558" y="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8"/>
            <p:cNvSpPr/>
            <p:nvPr/>
          </p:nvSpPr>
          <p:spPr>
            <a:xfrm>
              <a:off x="8888963" y="1280875"/>
              <a:ext cx="361061" cy="564765"/>
            </a:xfrm>
            <a:custGeom>
              <a:avLst/>
              <a:gdLst/>
              <a:ahLst/>
              <a:cxnLst/>
              <a:rect l="l" t="t" r="r" b="b"/>
              <a:pathLst>
                <a:path w="3529" h="5520" fill="none" extrusionOk="0">
                  <a:moveTo>
                    <a:pt x="1778" y="1"/>
                  </a:moveTo>
                  <a:lnTo>
                    <a:pt x="3529" y="5519"/>
                  </a:lnTo>
                  <a:lnTo>
                    <a:pt x="0" y="5519"/>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8"/>
            <p:cNvSpPr/>
            <p:nvPr/>
          </p:nvSpPr>
          <p:spPr>
            <a:xfrm>
              <a:off x="9190274" y="1574104"/>
              <a:ext cx="59751" cy="271537"/>
            </a:xfrm>
            <a:custGeom>
              <a:avLst/>
              <a:gdLst/>
              <a:ahLst/>
              <a:cxnLst/>
              <a:rect l="l" t="t" r="r" b="b"/>
              <a:pathLst>
                <a:path w="584" h="2654" fill="none" extrusionOk="0">
                  <a:moveTo>
                    <a:pt x="0" y="770"/>
                  </a:moveTo>
                  <a:lnTo>
                    <a:pt x="584" y="0"/>
                  </a:lnTo>
                  <a:lnTo>
                    <a:pt x="584" y="265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8"/>
            <p:cNvSpPr/>
            <p:nvPr/>
          </p:nvSpPr>
          <p:spPr>
            <a:xfrm>
              <a:off x="8888963" y="1574104"/>
              <a:ext cx="62513" cy="271537"/>
            </a:xfrm>
            <a:custGeom>
              <a:avLst/>
              <a:gdLst/>
              <a:ahLst/>
              <a:cxnLst/>
              <a:rect l="l" t="t" r="r" b="b"/>
              <a:pathLst>
                <a:path w="611" h="2654" fill="none" extrusionOk="0">
                  <a:moveTo>
                    <a:pt x="611" y="770"/>
                  </a:moveTo>
                  <a:lnTo>
                    <a:pt x="0" y="0"/>
                  </a:lnTo>
                  <a:lnTo>
                    <a:pt x="0" y="265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8"/>
            <p:cNvSpPr/>
            <p:nvPr/>
          </p:nvSpPr>
          <p:spPr>
            <a:xfrm>
              <a:off x="9700508" y="3677661"/>
              <a:ext cx="618991" cy="1463171"/>
            </a:xfrm>
            <a:custGeom>
              <a:avLst/>
              <a:gdLst/>
              <a:ahLst/>
              <a:cxnLst/>
              <a:rect l="l" t="t" r="r" b="b"/>
              <a:pathLst>
                <a:path w="6050" h="14301" fill="none" extrusionOk="0">
                  <a:moveTo>
                    <a:pt x="6050" y="14300"/>
                  </a:moveTo>
                  <a:lnTo>
                    <a:pt x="6050" y="1"/>
                  </a:lnTo>
                  <a:lnTo>
                    <a:pt x="1" y="1"/>
                  </a:lnTo>
                  <a:lnTo>
                    <a:pt x="1" y="143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8"/>
            <p:cNvSpPr/>
            <p:nvPr/>
          </p:nvSpPr>
          <p:spPr>
            <a:xfrm>
              <a:off x="7822250" y="4407869"/>
              <a:ext cx="909354" cy="141191"/>
            </a:xfrm>
            <a:custGeom>
              <a:avLst/>
              <a:gdLst/>
              <a:ahLst/>
              <a:cxnLst/>
              <a:rect l="l" t="t" r="r" b="b"/>
              <a:pathLst>
                <a:path w="8888" h="1380" fill="none" extrusionOk="0">
                  <a:moveTo>
                    <a:pt x="0" y="0"/>
                  </a:moveTo>
                  <a:lnTo>
                    <a:pt x="8888" y="0"/>
                  </a:lnTo>
                  <a:lnTo>
                    <a:pt x="8888" y="1380"/>
                  </a:lnTo>
                  <a:lnTo>
                    <a:pt x="0" y="1380"/>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8"/>
            <p:cNvSpPr/>
            <p:nvPr/>
          </p:nvSpPr>
          <p:spPr>
            <a:xfrm>
              <a:off x="7822250" y="3677661"/>
              <a:ext cx="909354" cy="138531"/>
            </a:xfrm>
            <a:custGeom>
              <a:avLst/>
              <a:gdLst/>
              <a:ahLst/>
              <a:cxnLst/>
              <a:rect l="l" t="t" r="r" b="b"/>
              <a:pathLst>
                <a:path w="8888" h="1354" fill="none" extrusionOk="0">
                  <a:moveTo>
                    <a:pt x="0" y="1"/>
                  </a:moveTo>
                  <a:lnTo>
                    <a:pt x="8888" y="1"/>
                  </a:lnTo>
                  <a:lnTo>
                    <a:pt x="8888" y="1354"/>
                  </a:lnTo>
                  <a:lnTo>
                    <a:pt x="0" y="1354"/>
                  </a:ln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8"/>
            <p:cNvSpPr/>
            <p:nvPr/>
          </p:nvSpPr>
          <p:spPr>
            <a:xfrm>
              <a:off x="7998637" y="3911139"/>
              <a:ext cx="263455" cy="499490"/>
            </a:xfrm>
            <a:custGeom>
              <a:avLst/>
              <a:gdLst/>
              <a:ahLst/>
              <a:cxnLst/>
              <a:rect l="l" t="t" r="r" b="b"/>
              <a:pathLst>
                <a:path w="2575" h="4882" fill="none" extrusionOk="0">
                  <a:moveTo>
                    <a:pt x="80" y="4882"/>
                  </a:moveTo>
                  <a:lnTo>
                    <a:pt x="80" y="1698"/>
                  </a:lnTo>
                  <a:cubicBezTo>
                    <a:pt x="1" y="0"/>
                    <a:pt x="2574" y="0"/>
                    <a:pt x="2495" y="1698"/>
                  </a:cubicBezTo>
                  <a:lnTo>
                    <a:pt x="2495" y="488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8"/>
            <p:cNvSpPr/>
            <p:nvPr/>
          </p:nvSpPr>
          <p:spPr>
            <a:xfrm>
              <a:off x="8006822" y="4662936"/>
              <a:ext cx="247085" cy="477902"/>
            </a:xfrm>
            <a:custGeom>
              <a:avLst/>
              <a:gdLst/>
              <a:ahLst/>
              <a:cxnLst/>
              <a:rect l="l" t="t" r="r" b="b"/>
              <a:pathLst>
                <a:path w="2415" h="4671" fill="none" extrusionOk="0">
                  <a:moveTo>
                    <a:pt x="0" y="4670"/>
                  </a:moveTo>
                  <a:lnTo>
                    <a:pt x="0" y="1513"/>
                  </a:lnTo>
                  <a:cubicBezTo>
                    <a:pt x="80" y="1"/>
                    <a:pt x="2335" y="1"/>
                    <a:pt x="2415" y="1513"/>
                  </a:cubicBezTo>
                  <a:lnTo>
                    <a:pt x="2415" y="46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8"/>
            <p:cNvSpPr/>
            <p:nvPr/>
          </p:nvSpPr>
          <p:spPr>
            <a:xfrm>
              <a:off x="7822250" y="3677661"/>
              <a:ext cx="618991" cy="1463171"/>
            </a:xfrm>
            <a:custGeom>
              <a:avLst/>
              <a:gdLst/>
              <a:ahLst/>
              <a:cxnLst/>
              <a:rect l="l" t="t" r="r" b="b"/>
              <a:pathLst>
                <a:path w="6050" h="14301" fill="none" extrusionOk="0">
                  <a:moveTo>
                    <a:pt x="0" y="14300"/>
                  </a:moveTo>
                  <a:lnTo>
                    <a:pt x="0" y="1"/>
                  </a:lnTo>
                  <a:lnTo>
                    <a:pt x="6049" y="1"/>
                  </a:lnTo>
                  <a:lnTo>
                    <a:pt x="6049" y="1430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816" name="Google Shape;1816;p68"/>
          <p:cNvGraphicFramePr/>
          <p:nvPr/>
        </p:nvGraphicFramePr>
        <p:xfrm>
          <a:off x="720000" y="1691175"/>
          <a:ext cx="3000000" cy="3000000"/>
        </p:xfrm>
        <a:graphic>
          <a:graphicData uri="http://schemas.openxmlformats.org/drawingml/2006/table">
            <a:tbl>
              <a:tblPr>
                <a:noFill/>
                <a:tableStyleId>{07CBB4E0-268B-46C6-AA15-2192DA15D892}</a:tableStyleId>
              </a:tblPr>
              <a:tblGrid>
                <a:gridCol w="1268600">
                  <a:extLst>
                    <a:ext uri="{9D8B030D-6E8A-4147-A177-3AD203B41FA5}">
                      <a16:colId xmlns:a16="http://schemas.microsoft.com/office/drawing/2014/main" val="20000"/>
                    </a:ext>
                  </a:extLst>
                </a:gridCol>
              </a:tblGrid>
              <a:tr h="591375">
                <a:tc>
                  <a:txBody>
                    <a:bodyPr/>
                    <a:lstStyle/>
                    <a:p>
                      <a:pPr marL="0" lvl="0" indent="0" algn="ctr" rtl="0">
                        <a:spcBef>
                          <a:spcPts val="0"/>
                        </a:spcBef>
                        <a:spcAft>
                          <a:spcPts val="0"/>
                        </a:spcAft>
                        <a:buNone/>
                      </a:pPr>
                      <a:r>
                        <a:rPr lang="en">
                          <a:solidFill>
                            <a:schemeClr val="dk1"/>
                          </a:solidFill>
                          <a:latin typeface="Archivo"/>
                          <a:ea typeface="Archivo"/>
                          <a:cs typeface="Archivo"/>
                          <a:sym typeface="Archivo"/>
                        </a:rPr>
                        <a:t>Arch of Triumph</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817" name="Google Shape;1817;p68"/>
          <p:cNvGraphicFramePr/>
          <p:nvPr/>
        </p:nvGraphicFramePr>
        <p:xfrm>
          <a:off x="2832650" y="1691175"/>
          <a:ext cx="3000000" cy="3000000"/>
        </p:xfrm>
        <a:graphic>
          <a:graphicData uri="http://schemas.openxmlformats.org/drawingml/2006/table">
            <a:tbl>
              <a:tblPr>
                <a:noFill/>
                <a:tableStyleId>{07CBB4E0-268B-46C6-AA15-2192DA15D892}</a:tableStyleId>
              </a:tblPr>
              <a:tblGrid>
                <a:gridCol w="1268600">
                  <a:extLst>
                    <a:ext uri="{9D8B030D-6E8A-4147-A177-3AD203B41FA5}">
                      <a16:colId xmlns:a16="http://schemas.microsoft.com/office/drawing/2014/main" val="20000"/>
                    </a:ext>
                  </a:extLst>
                </a:gridCol>
              </a:tblGrid>
              <a:tr h="591375">
                <a:tc>
                  <a:txBody>
                    <a:bodyPr/>
                    <a:lstStyle/>
                    <a:p>
                      <a:pPr marL="0" lvl="0" indent="0" algn="ctr" rtl="0">
                        <a:spcBef>
                          <a:spcPts val="0"/>
                        </a:spcBef>
                        <a:spcAft>
                          <a:spcPts val="0"/>
                        </a:spcAft>
                        <a:buNone/>
                      </a:pP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818" name="Google Shape;1818;p68"/>
          <p:cNvGraphicFramePr/>
          <p:nvPr/>
        </p:nvGraphicFramePr>
        <p:xfrm>
          <a:off x="5006338" y="1691175"/>
          <a:ext cx="3000000" cy="3000000"/>
        </p:xfrm>
        <a:graphic>
          <a:graphicData uri="http://schemas.openxmlformats.org/drawingml/2006/table">
            <a:tbl>
              <a:tblPr>
                <a:noFill/>
                <a:tableStyleId>{07CBB4E0-268B-46C6-AA15-2192DA15D892}</a:tableStyleId>
              </a:tblPr>
              <a:tblGrid>
                <a:gridCol w="1268600">
                  <a:extLst>
                    <a:ext uri="{9D8B030D-6E8A-4147-A177-3AD203B41FA5}">
                      <a16:colId xmlns:a16="http://schemas.microsoft.com/office/drawing/2014/main" val="20000"/>
                    </a:ext>
                  </a:extLst>
                </a:gridCol>
              </a:tblGrid>
              <a:tr h="591375">
                <a:tc>
                  <a:txBody>
                    <a:bodyPr/>
                    <a:lstStyle/>
                    <a:p>
                      <a:pPr marL="0" lvl="0" indent="0" algn="ctr" rtl="0">
                        <a:spcBef>
                          <a:spcPts val="0"/>
                        </a:spcBef>
                        <a:spcAft>
                          <a:spcPts val="0"/>
                        </a:spcAft>
                        <a:buNone/>
                      </a:pP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aphicFrame>
        <p:nvGraphicFramePr>
          <p:cNvPr id="1819" name="Google Shape;1819;p68"/>
          <p:cNvGraphicFramePr/>
          <p:nvPr/>
        </p:nvGraphicFramePr>
        <p:xfrm>
          <a:off x="7062863" y="1691175"/>
          <a:ext cx="3000000" cy="3000000"/>
        </p:xfrm>
        <a:graphic>
          <a:graphicData uri="http://schemas.openxmlformats.org/drawingml/2006/table">
            <a:tbl>
              <a:tblPr>
                <a:noFill/>
                <a:tableStyleId>{07CBB4E0-268B-46C6-AA15-2192DA15D892}</a:tableStyleId>
              </a:tblPr>
              <a:tblGrid>
                <a:gridCol w="1268600">
                  <a:extLst>
                    <a:ext uri="{9D8B030D-6E8A-4147-A177-3AD203B41FA5}">
                      <a16:colId xmlns:a16="http://schemas.microsoft.com/office/drawing/2014/main" val="20000"/>
                    </a:ext>
                  </a:extLst>
                </a:gridCol>
              </a:tblGrid>
              <a:tr h="591375">
                <a:tc>
                  <a:txBody>
                    <a:bodyPr/>
                    <a:lstStyle/>
                    <a:p>
                      <a:pPr marL="0" lvl="0" indent="0" algn="ctr" rtl="0">
                        <a:spcBef>
                          <a:spcPts val="0"/>
                        </a:spcBef>
                        <a:spcAft>
                          <a:spcPts val="0"/>
                        </a:spcAft>
                        <a:buNone/>
                      </a:pP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23"/>
        <p:cNvGrpSpPr/>
        <p:nvPr/>
      </p:nvGrpSpPr>
      <p:grpSpPr>
        <a:xfrm>
          <a:off x="0" y="0"/>
          <a:ext cx="0" cy="0"/>
          <a:chOff x="0" y="0"/>
          <a:chExt cx="0" cy="0"/>
        </a:xfrm>
      </p:grpSpPr>
      <p:sp>
        <p:nvSpPr>
          <p:cNvPr id="1824" name="Google Shape;1824;p69"/>
          <p:cNvSpPr txBox="1">
            <a:spLocks noGrp="1"/>
          </p:cNvSpPr>
          <p:nvPr>
            <p:ph type="title" idx="2"/>
          </p:nvPr>
        </p:nvSpPr>
        <p:spPr>
          <a:xfrm>
            <a:off x="3974400" y="558350"/>
            <a:ext cx="1195200" cy="843900"/>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
              <a:t>03</a:t>
            </a:r>
            <a:endParaRPr/>
          </a:p>
        </p:txBody>
      </p:sp>
      <p:sp>
        <p:nvSpPr>
          <p:cNvPr id="1825" name="Google Shape;1825;p69"/>
          <p:cNvSpPr txBox="1">
            <a:spLocks noGrp="1"/>
          </p:cNvSpPr>
          <p:nvPr>
            <p:ph type="title"/>
          </p:nvPr>
        </p:nvSpPr>
        <p:spPr>
          <a:xfrm>
            <a:off x="2792550" y="1747825"/>
            <a:ext cx="3558900" cy="176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Tranquil shoreline</a:t>
            </a:r>
            <a:endParaRPr/>
          </a:p>
        </p:txBody>
      </p:sp>
      <p:sp>
        <p:nvSpPr>
          <p:cNvPr id="1826" name="Google Shape;1826;p69"/>
          <p:cNvSpPr txBox="1">
            <a:spLocks noGrp="1"/>
          </p:cNvSpPr>
          <p:nvPr>
            <p:ph type="subTitle" idx="1"/>
          </p:nvPr>
        </p:nvSpPr>
        <p:spPr>
          <a:xfrm>
            <a:off x="3068125" y="3785400"/>
            <a:ext cx="3007800" cy="63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cxnSp>
        <p:nvCxnSpPr>
          <p:cNvPr id="1827" name="Google Shape;1827;p69"/>
          <p:cNvCxnSpPr/>
          <p:nvPr/>
        </p:nvCxnSpPr>
        <p:spPr>
          <a:xfrm>
            <a:off x="3210450" y="3592225"/>
            <a:ext cx="2723100" cy="0"/>
          </a:xfrm>
          <a:prstGeom prst="straightConnector1">
            <a:avLst/>
          </a:prstGeom>
          <a:noFill/>
          <a:ln w="19050" cap="flat" cmpd="sng">
            <a:solidFill>
              <a:schemeClr val="dk1"/>
            </a:solidFill>
            <a:prstDash val="solid"/>
            <a:round/>
            <a:headEnd type="none" w="med" len="med"/>
            <a:tailEnd type="none" w="med" len="med"/>
          </a:ln>
        </p:spPr>
      </p:cxnSp>
      <p:cxnSp>
        <p:nvCxnSpPr>
          <p:cNvPr id="1828" name="Google Shape;1828;p69"/>
          <p:cNvCxnSpPr/>
          <p:nvPr/>
        </p:nvCxnSpPr>
        <p:spPr>
          <a:xfrm>
            <a:off x="3974400" y="1512750"/>
            <a:ext cx="1195200" cy="0"/>
          </a:xfrm>
          <a:prstGeom prst="straightConnector1">
            <a:avLst/>
          </a:prstGeom>
          <a:noFill/>
          <a:ln w="19050" cap="flat" cmpd="sng">
            <a:solidFill>
              <a:schemeClr val="dk1"/>
            </a:solidFill>
            <a:prstDash val="solid"/>
            <a:round/>
            <a:headEnd type="none" w="med" len="med"/>
            <a:tailEnd type="none" w="med" len="med"/>
          </a:ln>
        </p:spPr>
      </p:cxnSp>
      <p:grpSp>
        <p:nvGrpSpPr>
          <p:cNvPr id="1829" name="Google Shape;1829;p69"/>
          <p:cNvGrpSpPr/>
          <p:nvPr/>
        </p:nvGrpSpPr>
        <p:grpSpPr>
          <a:xfrm>
            <a:off x="6160975" y="300926"/>
            <a:ext cx="4800141" cy="4871141"/>
            <a:chOff x="6160975" y="300926"/>
            <a:chExt cx="4800141" cy="4871141"/>
          </a:xfrm>
        </p:grpSpPr>
        <p:grpSp>
          <p:nvGrpSpPr>
            <p:cNvPr id="1830" name="Google Shape;1830;p69"/>
            <p:cNvGrpSpPr/>
            <p:nvPr/>
          </p:nvGrpSpPr>
          <p:grpSpPr>
            <a:xfrm>
              <a:off x="7327461" y="767558"/>
              <a:ext cx="3633655" cy="4404510"/>
              <a:chOff x="7610299" y="1451834"/>
              <a:chExt cx="3067411" cy="3718141"/>
            </a:xfrm>
          </p:grpSpPr>
          <p:sp>
            <p:nvSpPr>
              <p:cNvPr id="1831" name="Google Shape;1831;p69"/>
              <p:cNvSpPr/>
              <p:nvPr/>
            </p:nvSpPr>
            <p:spPr>
              <a:xfrm>
                <a:off x="8834652" y="3074289"/>
                <a:ext cx="628461" cy="416442"/>
              </a:xfrm>
              <a:custGeom>
                <a:avLst/>
                <a:gdLst/>
                <a:ahLst/>
                <a:cxnLst/>
                <a:rect l="l" t="t" r="r" b="b"/>
                <a:pathLst>
                  <a:path w="5792" h="3838" extrusionOk="0">
                    <a:moveTo>
                      <a:pt x="1110" y="156"/>
                    </a:moveTo>
                    <a:cubicBezTo>
                      <a:pt x="1326" y="156"/>
                      <a:pt x="1542" y="304"/>
                      <a:pt x="1522" y="600"/>
                    </a:cubicBezTo>
                    <a:lnTo>
                      <a:pt x="1522" y="3683"/>
                    </a:lnTo>
                    <a:lnTo>
                      <a:pt x="697" y="3683"/>
                    </a:lnTo>
                    <a:lnTo>
                      <a:pt x="697" y="600"/>
                    </a:lnTo>
                    <a:cubicBezTo>
                      <a:pt x="678" y="304"/>
                      <a:pt x="894" y="156"/>
                      <a:pt x="1110" y="156"/>
                    </a:cubicBezTo>
                    <a:close/>
                    <a:moveTo>
                      <a:pt x="2922" y="175"/>
                    </a:moveTo>
                    <a:cubicBezTo>
                      <a:pt x="3131" y="175"/>
                      <a:pt x="3341" y="317"/>
                      <a:pt x="3341" y="600"/>
                    </a:cubicBezTo>
                    <a:lnTo>
                      <a:pt x="3341" y="3683"/>
                    </a:lnTo>
                    <a:lnTo>
                      <a:pt x="2503" y="3683"/>
                    </a:lnTo>
                    <a:lnTo>
                      <a:pt x="2503" y="600"/>
                    </a:lnTo>
                    <a:cubicBezTo>
                      <a:pt x="2503" y="317"/>
                      <a:pt x="2712" y="175"/>
                      <a:pt x="2922" y="175"/>
                    </a:cubicBezTo>
                    <a:close/>
                    <a:moveTo>
                      <a:pt x="4722" y="156"/>
                    </a:moveTo>
                    <a:cubicBezTo>
                      <a:pt x="4940" y="156"/>
                      <a:pt x="5159" y="304"/>
                      <a:pt x="5146" y="600"/>
                    </a:cubicBezTo>
                    <a:lnTo>
                      <a:pt x="5146" y="3683"/>
                    </a:lnTo>
                    <a:lnTo>
                      <a:pt x="4308" y="3683"/>
                    </a:lnTo>
                    <a:lnTo>
                      <a:pt x="4308" y="600"/>
                    </a:lnTo>
                    <a:cubicBezTo>
                      <a:pt x="4289" y="304"/>
                      <a:pt x="4505" y="156"/>
                      <a:pt x="4722" y="156"/>
                    </a:cubicBezTo>
                    <a:close/>
                    <a:moveTo>
                      <a:pt x="1115" y="1"/>
                    </a:moveTo>
                    <a:cubicBezTo>
                      <a:pt x="820" y="1"/>
                      <a:pt x="523" y="201"/>
                      <a:pt x="542" y="600"/>
                    </a:cubicBezTo>
                    <a:lnTo>
                      <a:pt x="542" y="3683"/>
                    </a:lnTo>
                    <a:lnTo>
                      <a:pt x="1" y="3683"/>
                    </a:lnTo>
                    <a:lnTo>
                      <a:pt x="1" y="3837"/>
                    </a:lnTo>
                    <a:lnTo>
                      <a:pt x="5791" y="3837"/>
                    </a:lnTo>
                    <a:lnTo>
                      <a:pt x="5791" y="3683"/>
                    </a:lnTo>
                    <a:lnTo>
                      <a:pt x="5288" y="3683"/>
                    </a:lnTo>
                    <a:lnTo>
                      <a:pt x="5288" y="600"/>
                    </a:lnTo>
                    <a:cubicBezTo>
                      <a:pt x="5314" y="201"/>
                      <a:pt x="5021" y="1"/>
                      <a:pt x="4726" y="1"/>
                    </a:cubicBezTo>
                    <a:cubicBezTo>
                      <a:pt x="4431" y="1"/>
                      <a:pt x="4134" y="201"/>
                      <a:pt x="4153" y="600"/>
                    </a:cubicBezTo>
                    <a:lnTo>
                      <a:pt x="4153" y="3683"/>
                    </a:lnTo>
                    <a:lnTo>
                      <a:pt x="3483" y="3683"/>
                    </a:lnTo>
                    <a:lnTo>
                      <a:pt x="3483" y="600"/>
                    </a:lnTo>
                    <a:cubicBezTo>
                      <a:pt x="3463" y="239"/>
                      <a:pt x="3189" y="59"/>
                      <a:pt x="2915" y="59"/>
                    </a:cubicBezTo>
                    <a:cubicBezTo>
                      <a:pt x="2641" y="59"/>
                      <a:pt x="2367" y="239"/>
                      <a:pt x="2348" y="600"/>
                    </a:cubicBezTo>
                    <a:lnTo>
                      <a:pt x="2348" y="3683"/>
                    </a:lnTo>
                    <a:lnTo>
                      <a:pt x="1677" y="3683"/>
                    </a:lnTo>
                    <a:lnTo>
                      <a:pt x="1677" y="600"/>
                    </a:lnTo>
                    <a:cubicBezTo>
                      <a:pt x="1703" y="201"/>
                      <a:pt x="1410"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9"/>
              <p:cNvSpPr/>
              <p:nvPr/>
            </p:nvSpPr>
            <p:spPr>
              <a:xfrm>
                <a:off x="8995563" y="4533121"/>
                <a:ext cx="319222" cy="265946"/>
              </a:xfrm>
              <a:custGeom>
                <a:avLst/>
                <a:gdLst/>
                <a:ahLst/>
                <a:cxnLst/>
                <a:rect l="l" t="t" r="r" b="b"/>
                <a:pathLst>
                  <a:path w="2942" h="2451" extrusionOk="0">
                    <a:moveTo>
                      <a:pt x="1858" y="155"/>
                    </a:moveTo>
                    <a:cubicBezTo>
                      <a:pt x="2374" y="155"/>
                      <a:pt x="2786" y="568"/>
                      <a:pt x="2786" y="1084"/>
                    </a:cubicBezTo>
                    <a:lnTo>
                      <a:pt x="2786" y="2309"/>
                    </a:lnTo>
                    <a:lnTo>
                      <a:pt x="143" y="2309"/>
                    </a:lnTo>
                    <a:lnTo>
                      <a:pt x="143" y="1084"/>
                    </a:lnTo>
                    <a:cubicBezTo>
                      <a:pt x="143" y="568"/>
                      <a:pt x="568" y="155"/>
                      <a:pt x="1071" y="155"/>
                    </a:cubicBezTo>
                    <a:close/>
                    <a:moveTo>
                      <a:pt x="1071" y="0"/>
                    </a:moveTo>
                    <a:cubicBezTo>
                      <a:pt x="478" y="0"/>
                      <a:pt x="1" y="490"/>
                      <a:pt x="1" y="1084"/>
                    </a:cubicBezTo>
                    <a:lnTo>
                      <a:pt x="1" y="2451"/>
                    </a:lnTo>
                    <a:lnTo>
                      <a:pt x="2941" y="2451"/>
                    </a:lnTo>
                    <a:lnTo>
                      <a:pt x="2941" y="1084"/>
                    </a:lnTo>
                    <a:cubicBezTo>
                      <a:pt x="2928" y="490"/>
                      <a:pt x="245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9"/>
              <p:cNvSpPr/>
              <p:nvPr/>
            </p:nvSpPr>
            <p:spPr>
              <a:xfrm>
                <a:off x="8788538" y="3769038"/>
                <a:ext cx="106443" cy="15516"/>
              </a:xfrm>
              <a:custGeom>
                <a:avLst/>
                <a:gdLst/>
                <a:ahLst/>
                <a:cxnLst/>
                <a:rect l="l" t="t" r="r" b="b"/>
                <a:pathLst>
                  <a:path w="981" h="143" extrusionOk="0">
                    <a:moveTo>
                      <a:pt x="0" y="1"/>
                    </a:moveTo>
                    <a:lnTo>
                      <a:pt x="0" y="143"/>
                    </a:lnTo>
                    <a:lnTo>
                      <a:pt x="980" y="143"/>
                    </a:lnTo>
                    <a:lnTo>
                      <a:pt x="9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9"/>
              <p:cNvSpPr/>
              <p:nvPr/>
            </p:nvSpPr>
            <p:spPr>
              <a:xfrm>
                <a:off x="8784307" y="4016752"/>
                <a:ext cx="98089" cy="16927"/>
              </a:xfrm>
              <a:custGeom>
                <a:avLst/>
                <a:gdLst/>
                <a:ahLst/>
                <a:cxnLst/>
                <a:rect l="l" t="t" r="r" b="b"/>
                <a:pathLst>
                  <a:path w="904" h="156" extrusionOk="0">
                    <a:moveTo>
                      <a:pt x="0" y="1"/>
                    </a:moveTo>
                    <a:lnTo>
                      <a:pt x="0" y="155"/>
                    </a:lnTo>
                    <a:lnTo>
                      <a:pt x="903" y="155"/>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9"/>
              <p:cNvSpPr/>
              <p:nvPr/>
            </p:nvSpPr>
            <p:spPr>
              <a:xfrm>
                <a:off x="8954983" y="3677135"/>
                <a:ext cx="456372" cy="391486"/>
              </a:xfrm>
              <a:custGeom>
                <a:avLst/>
                <a:gdLst/>
                <a:ahLst/>
                <a:cxnLst/>
                <a:rect l="l" t="t" r="r" b="b"/>
                <a:pathLst>
                  <a:path w="4206" h="3608" extrusionOk="0">
                    <a:moveTo>
                      <a:pt x="2026" y="164"/>
                    </a:moveTo>
                    <a:lnTo>
                      <a:pt x="2026" y="164"/>
                    </a:lnTo>
                    <a:cubicBezTo>
                      <a:pt x="2193" y="190"/>
                      <a:pt x="2348" y="242"/>
                      <a:pt x="2503" y="306"/>
                    </a:cubicBezTo>
                    <a:cubicBezTo>
                      <a:pt x="2477" y="332"/>
                      <a:pt x="2438" y="358"/>
                      <a:pt x="2425" y="397"/>
                    </a:cubicBezTo>
                    <a:lnTo>
                      <a:pt x="2412" y="397"/>
                    </a:lnTo>
                    <a:lnTo>
                      <a:pt x="2051" y="1003"/>
                    </a:lnTo>
                    <a:lnTo>
                      <a:pt x="2051" y="280"/>
                    </a:lnTo>
                    <a:cubicBezTo>
                      <a:pt x="2051" y="242"/>
                      <a:pt x="2038" y="203"/>
                      <a:pt x="2026" y="164"/>
                    </a:cubicBezTo>
                    <a:close/>
                    <a:moveTo>
                      <a:pt x="1574" y="164"/>
                    </a:moveTo>
                    <a:lnTo>
                      <a:pt x="1574" y="164"/>
                    </a:lnTo>
                    <a:cubicBezTo>
                      <a:pt x="1561" y="203"/>
                      <a:pt x="1561" y="242"/>
                      <a:pt x="1561" y="280"/>
                    </a:cubicBezTo>
                    <a:lnTo>
                      <a:pt x="1548" y="280"/>
                    </a:lnTo>
                    <a:lnTo>
                      <a:pt x="1548" y="1041"/>
                    </a:lnTo>
                    <a:lnTo>
                      <a:pt x="1161" y="397"/>
                    </a:lnTo>
                    <a:cubicBezTo>
                      <a:pt x="1136" y="358"/>
                      <a:pt x="1110" y="332"/>
                      <a:pt x="1084" y="319"/>
                    </a:cubicBezTo>
                    <a:cubicBezTo>
                      <a:pt x="1239" y="242"/>
                      <a:pt x="1407" y="190"/>
                      <a:pt x="1574" y="164"/>
                    </a:cubicBezTo>
                    <a:close/>
                    <a:moveTo>
                      <a:pt x="710" y="564"/>
                    </a:moveTo>
                    <a:cubicBezTo>
                      <a:pt x="710" y="590"/>
                      <a:pt x="723" y="616"/>
                      <a:pt x="736" y="654"/>
                    </a:cubicBezTo>
                    <a:lnTo>
                      <a:pt x="1161" y="1325"/>
                    </a:lnTo>
                    <a:lnTo>
                      <a:pt x="1161" y="1325"/>
                    </a:lnTo>
                    <a:lnTo>
                      <a:pt x="426" y="1041"/>
                    </a:lnTo>
                    <a:cubicBezTo>
                      <a:pt x="401" y="1028"/>
                      <a:pt x="362" y="1028"/>
                      <a:pt x="336" y="1028"/>
                    </a:cubicBezTo>
                    <a:cubicBezTo>
                      <a:pt x="426" y="848"/>
                      <a:pt x="555" y="693"/>
                      <a:pt x="710" y="564"/>
                    </a:cubicBezTo>
                    <a:close/>
                    <a:moveTo>
                      <a:pt x="1800" y="184"/>
                    </a:moveTo>
                    <a:cubicBezTo>
                      <a:pt x="1848" y="184"/>
                      <a:pt x="1897" y="216"/>
                      <a:pt x="1897" y="280"/>
                    </a:cubicBezTo>
                    <a:lnTo>
                      <a:pt x="1897" y="1235"/>
                    </a:lnTo>
                    <a:cubicBezTo>
                      <a:pt x="1897" y="1299"/>
                      <a:pt x="1848" y="1332"/>
                      <a:pt x="1800" y="1332"/>
                    </a:cubicBezTo>
                    <a:cubicBezTo>
                      <a:pt x="1752" y="1332"/>
                      <a:pt x="1703" y="1299"/>
                      <a:pt x="1703" y="1235"/>
                    </a:cubicBezTo>
                    <a:lnTo>
                      <a:pt x="1703" y="280"/>
                    </a:lnTo>
                    <a:cubicBezTo>
                      <a:pt x="1703" y="216"/>
                      <a:pt x="1752" y="184"/>
                      <a:pt x="1800" y="184"/>
                    </a:cubicBezTo>
                    <a:close/>
                    <a:moveTo>
                      <a:pt x="2890" y="551"/>
                    </a:moveTo>
                    <a:cubicBezTo>
                      <a:pt x="3031" y="693"/>
                      <a:pt x="3160" y="861"/>
                      <a:pt x="3264" y="1041"/>
                    </a:cubicBezTo>
                    <a:lnTo>
                      <a:pt x="3251" y="1028"/>
                    </a:lnTo>
                    <a:cubicBezTo>
                      <a:pt x="3212" y="1028"/>
                      <a:pt x="3186" y="1028"/>
                      <a:pt x="3148" y="1041"/>
                    </a:cubicBezTo>
                    <a:lnTo>
                      <a:pt x="2438" y="1338"/>
                    </a:lnTo>
                    <a:lnTo>
                      <a:pt x="2851" y="654"/>
                    </a:lnTo>
                    <a:cubicBezTo>
                      <a:pt x="2864" y="629"/>
                      <a:pt x="2877" y="590"/>
                      <a:pt x="2890" y="551"/>
                    </a:cubicBezTo>
                    <a:close/>
                    <a:moveTo>
                      <a:pt x="964" y="426"/>
                    </a:moveTo>
                    <a:cubicBezTo>
                      <a:pt x="994" y="426"/>
                      <a:pt x="1022" y="443"/>
                      <a:pt x="1045" y="474"/>
                    </a:cubicBezTo>
                    <a:lnTo>
                      <a:pt x="1535" y="1286"/>
                    </a:lnTo>
                    <a:cubicBezTo>
                      <a:pt x="1548" y="1312"/>
                      <a:pt x="1548" y="1338"/>
                      <a:pt x="1548" y="1364"/>
                    </a:cubicBezTo>
                    <a:cubicBezTo>
                      <a:pt x="1535" y="1390"/>
                      <a:pt x="1523" y="1402"/>
                      <a:pt x="1510" y="1415"/>
                    </a:cubicBezTo>
                    <a:cubicBezTo>
                      <a:pt x="1491" y="1424"/>
                      <a:pt x="1472" y="1429"/>
                      <a:pt x="1452" y="1429"/>
                    </a:cubicBezTo>
                    <a:cubicBezTo>
                      <a:pt x="1417" y="1429"/>
                      <a:pt x="1384" y="1415"/>
                      <a:pt x="1368" y="1390"/>
                    </a:cubicBezTo>
                    <a:lnTo>
                      <a:pt x="878" y="577"/>
                    </a:lnTo>
                    <a:cubicBezTo>
                      <a:pt x="852" y="525"/>
                      <a:pt x="865" y="474"/>
                      <a:pt x="904" y="448"/>
                    </a:cubicBezTo>
                    <a:cubicBezTo>
                      <a:pt x="924" y="433"/>
                      <a:pt x="944" y="426"/>
                      <a:pt x="964" y="426"/>
                    </a:cubicBezTo>
                    <a:close/>
                    <a:moveTo>
                      <a:pt x="2632" y="422"/>
                    </a:moveTo>
                    <a:cubicBezTo>
                      <a:pt x="2645" y="422"/>
                      <a:pt x="2670" y="435"/>
                      <a:pt x="2683" y="448"/>
                    </a:cubicBezTo>
                    <a:cubicBezTo>
                      <a:pt x="2735" y="474"/>
                      <a:pt x="2748" y="525"/>
                      <a:pt x="2722" y="577"/>
                    </a:cubicBezTo>
                    <a:lnTo>
                      <a:pt x="2219" y="1390"/>
                    </a:lnTo>
                    <a:cubicBezTo>
                      <a:pt x="2206" y="1415"/>
                      <a:pt x="2180" y="1428"/>
                      <a:pt x="2155" y="1428"/>
                    </a:cubicBezTo>
                    <a:cubicBezTo>
                      <a:pt x="2147" y="1432"/>
                      <a:pt x="2139" y="1434"/>
                      <a:pt x="2132" y="1434"/>
                    </a:cubicBezTo>
                    <a:cubicBezTo>
                      <a:pt x="2115" y="1434"/>
                      <a:pt x="2099" y="1424"/>
                      <a:pt x="2090" y="1415"/>
                    </a:cubicBezTo>
                    <a:cubicBezTo>
                      <a:pt x="2064" y="1402"/>
                      <a:pt x="2051" y="1390"/>
                      <a:pt x="2038" y="1364"/>
                    </a:cubicBezTo>
                    <a:cubicBezTo>
                      <a:pt x="2038" y="1338"/>
                      <a:pt x="2038" y="1312"/>
                      <a:pt x="2051" y="1286"/>
                    </a:cubicBezTo>
                    <a:lnTo>
                      <a:pt x="2554" y="474"/>
                    </a:lnTo>
                    <a:cubicBezTo>
                      <a:pt x="2567" y="448"/>
                      <a:pt x="2580" y="435"/>
                      <a:pt x="2606" y="435"/>
                    </a:cubicBezTo>
                    <a:lnTo>
                      <a:pt x="2632" y="422"/>
                    </a:lnTo>
                    <a:close/>
                    <a:moveTo>
                      <a:pt x="343" y="1178"/>
                    </a:moveTo>
                    <a:cubicBezTo>
                      <a:pt x="353" y="1178"/>
                      <a:pt x="364" y="1179"/>
                      <a:pt x="375" y="1183"/>
                    </a:cubicBezTo>
                    <a:lnTo>
                      <a:pt x="1265" y="1531"/>
                    </a:lnTo>
                    <a:cubicBezTo>
                      <a:pt x="1366" y="1577"/>
                      <a:pt x="1329" y="1721"/>
                      <a:pt x="1232" y="1721"/>
                    </a:cubicBezTo>
                    <a:cubicBezTo>
                      <a:pt x="1218" y="1721"/>
                      <a:pt x="1203" y="1718"/>
                      <a:pt x="1187" y="1712"/>
                    </a:cubicBezTo>
                    <a:lnTo>
                      <a:pt x="297" y="1364"/>
                    </a:lnTo>
                    <a:cubicBezTo>
                      <a:pt x="192" y="1329"/>
                      <a:pt x="246" y="1178"/>
                      <a:pt x="343" y="1178"/>
                    </a:cubicBezTo>
                    <a:close/>
                    <a:moveTo>
                      <a:pt x="3238" y="1174"/>
                    </a:moveTo>
                    <a:cubicBezTo>
                      <a:pt x="3251" y="1174"/>
                      <a:pt x="3264" y="1177"/>
                      <a:pt x="3277" y="1183"/>
                    </a:cubicBezTo>
                    <a:cubicBezTo>
                      <a:pt x="3302" y="1196"/>
                      <a:pt x="3328" y="1222"/>
                      <a:pt x="3341" y="1248"/>
                    </a:cubicBezTo>
                    <a:lnTo>
                      <a:pt x="3328" y="1248"/>
                    </a:lnTo>
                    <a:cubicBezTo>
                      <a:pt x="3354" y="1286"/>
                      <a:pt x="3328" y="1351"/>
                      <a:pt x="3277" y="1364"/>
                    </a:cubicBezTo>
                    <a:lnTo>
                      <a:pt x="2387" y="1712"/>
                    </a:lnTo>
                    <a:cubicBezTo>
                      <a:pt x="2372" y="1718"/>
                      <a:pt x="2359" y="1721"/>
                      <a:pt x="2346" y="1721"/>
                    </a:cubicBezTo>
                    <a:cubicBezTo>
                      <a:pt x="2254" y="1721"/>
                      <a:pt x="2207" y="1577"/>
                      <a:pt x="2309" y="1531"/>
                    </a:cubicBezTo>
                    <a:lnTo>
                      <a:pt x="3199" y="1183"/>
                    </a:lnTo>
                    <a:cubicBezTo>
                      <a:pt x="3212" y="1177"/>
                      <a:pt x="3225" y="1174"/>
                      <a:pt x="3238" y="1174"/>
                    </a:cubicBezTo>
                    <a:close/>
                    <a:moveTo>
                      <a:pt x="181" y="1454"/>
                    </a:moveTo>
                    <a:cubicBezTo>
                      <a:pt x="194" y="1480"/>
                      <a:pt x="220" y="1493"/>
                      <a:pt x="259" y="1506"/>
                    </a:cubicBezTo>
                    <a:lnTo>
                      <a:pt x="246" y="1506"/>
                    </a:lnTo>
                    <a:lnTo>
                      <a:pt x="994" y="1802"/>
                    </a:lnTo>
                    <a:lnTo>
                      <a:pt x="246" y="2009"/>
                    </a:lnTo>
                    <a:cubicBezTo>
                      <a:pt x="207" y="2021"/>
                      <a:pt x="181" y="2034"/>
                      <a:pt x="156" y="2047"/>
                    </a:cubicBezTo>
                    <a:cubicBezTo>
                      <a:pt x="130" y="1854"/>
                      <a:pt x="130" y="1647"/>
                      <a:pt x="181" y="1454"/>
                    </a:cubicBezTo>
                    <a:close/>
                    <a:moveTo>
                      <a:pt x="3418" y="1467"/>
                    </a:moveTo>
                    <a:cubicBezTo>
                      <a:pt x="3457" y="1660"/>
                      <a:pt x="3470" y="1867"/>
                      <a:pt x="3431" y="2060"/>
                    </a:cubicBezTo>
                    <a:cubicBezTo>
                      <a:pt x="3393" y="2034"/>
                      <a:pt x="3367" y="2021"/>
                      <a:pt x="3341" y="2009"/>
                    </a:cubicBezTo>
                    <a:lnTo>
                      <a:pt x="2593" y="1802"/>
                    </a:lnTo>
                    <a:lnTo>
                      <a:pt x="3341" y="1519"/>
                    </a:lnTo>
                    <a:cubicBezTo>
                      <a:pt x="3367" y="1506"/>
                      <a:pt x="3393" y="1480"/>
                      <a:pt x="3418" y="1467"/>
                    </a:cubicBezTo>
                    <a:close/>
                    <a:moveTo>
                      <a:pt x="1818" y="1492"/>
                    </a:moveTo>
                    <a:cubicBezTo>
                      <a:pt x="2000" y="1492"/>
                      <a:pt x="2142" y="1630"/>
                      <a:pt x="2142" y="1815"/>
                    </a:cubicBezTo>
                    <a:cubicBezTo>
                      <a:pt x="2150" y="2027"/>
                      <a:pt x="1978" y="2173"/>
                      <a:pt x="1797" y="2173"/>
                    </a:cubicBezTo>
                    <a:cubicBezTo>
                      <a:pt x="1715" y="2173"/>
                      <a:pt x="1630" y="2142"/>
                      <a:pt x="1561" y="2073"/>
                    </a:cubicBezTo>
                    <a:cubicBezTo>
                      <a:pt x="1333" y="1870"/>
                      <a:pt x="1479" y="1492"/>
                      <a:pt x="1778" y="1492"/>
                    </a:cubicBezTo>
                    <a:cubicBezTo>
                      <a:pt x="1783" y="1492"/>
                      <a:pt x="1788" y="1493"/>
                      <a:pt x="1793" y="1493"/>
                    </a:cubicBezTo>
                    <a:cubicBezTo>
                      <a:pt x="1802" y="1492"/>
                      <a:pt x="1810" y="1492"/>
                      <a:pt x="1818" y="1492"/>
                    </a:cubicBezTo>
                    <a:close/>
                    <a:moveTo>
                      <a:pt x="2334" y="1884"/>
                    </a:moveTo>
                    <a:cubicBezTo>
                      <a:pt x="2346" y="1884"/>
                      <a:pt x="2360" y="1887"/>
                      <a:pt x="2374" y="1893"/>
                    </a:cubicBezTo>
                    <a:lnTo>
                      <a:pt x="3289" y="2163"/>
                    </a:lnTo>
                    <a:cubicBezTo>
                      <a:pt x="3397" y="2199"/>
                      <a:pt x="3360" y="2347"/>
                      <a:pt x="3261" y="2347"/>
                    </a:cubicBezTo>
                    <a:cubicBezTo>
                      <a:pt x="3254" y="2347"/>
                      <a:pt x="3246" y="2346"/>
                      <a:pt x="3238" y="2344"/>
                    </a:cubicBezTo>
                    <a:lnTo>
                      <a:pt x="2322" y="2086"/>
                    </a:lnTo>
                    <a:cubicBezTo>
                      <a:pt x="2207" y="2052"/>
                      <a:pt x="2236" y="1884"/>
                      <a:pt x="2334" y="1884"/>
                    </a:cubicBezTo>
                    <a:close/>
                    <a:moveTo>
                      <a:pt x="1226" y="1893"/>
                    </a:moveTo>
                    <a:cubicBezTo>
                      <a:pt x="1342" y="1893"/>
                      <a:pt x="1368" y="2060"/>
                      <a:pt x="1252" y="2086"/>
                    </a:cubicBezTo>
                    <a:lnTo>
                      <a:pt x="336" y="2344"/>
                    </a:lnTo>
                    <a:cubicBezTo>
                      <a:pt x="327" y="2346"/>
                      <a:pt x="318" y="2347"/>
                      <a:pt x="310" y="2347"/>
                    </a:cubicBezTo>
                    <a:cubicBezTo>
                      <a:pt x="268" y="2347"/>
                      <a:pt x="231" y="2322"/>
                      <a:pt x="220" y="2279"/>
                    </a:cubicBezTo>
                    <a:cubicBezTo>
                      <a:pt x="207" y="2254"/>
                      <a:pt x="220" y="2228"/>
                      <a:pt x="233" y="2202"/>
                    </a:cubicBezTo>
                    <a:cubicBezTo>
                      <a:pt x="246" y="2176"/>
                      <a:pt x="259" y="2163"/>
                      <a:pt x="285" y="2150"/>
                    </a:cubicBezTo>
                    <a:lnTo>
                      <a:pt x="1200" y="1893"/>
                    </a:lnTo>
                    <a:close/>
                    <a:moveTo>
                      <a:pt x="1149" y="2267"/>
                    </a:moveTo>
                    <a:lnTo>
                      <a:pt x="684" y="2911"/>
                    </a:lnTo>
                    <a:cubicBezTo>
                      <a:pt x="659" y="2937"/>
                      <a:pt x="646" y="2963"/>
                      <a:pt x="646" y="2989"/>
                    </a:cubicBezTo>
                    <a:cubicBezTo>
                      <a:pt x="491" y="2847"/>
                      <a:pt x="375" y="2679"/>
                      <a:pt x="297" y="2499"/>
                    </a:cubicBezTo>
                    <a:lnTo>
                      <a:pt x="310" y="2499"/>
                    </a:lnTo>
                    <a:cubicBezTo>
                      <a:pt x="336" y="2499"/>
                      <a:pt x="362" y="2499"/>
                      <a:pt x="388" y="2486"/>
                    </a:cubicBezTo>
                    <a:lnTo>
                      <a:pt x="1149" y="2267"/>
                    </a:lnTo>
                    <a:close/>
                    <a:moveTo>
                      <a:pt x="2438" y="2267"/>
                    </a:moveTo>
                    <a:lnTo>
                      <a:pt x="3199" y="2486"/>
                    </a:lnTo>
                    <a:cubicBezTo>
                      <a:pt x="3225" y="2499"/>
                      <a:pt x="3251" y="2499"/>
                      <a:pt x="3264" y="2499"/>
                    </a:cubicBezTo>
                    <a:lnTo>
                      <a:pt x="3289" y="2499"/>
                    </a:lnTo>
                    <a:cubicBezTo>
                      <a:pt x="3212" y="2679"/>
                      <a:pt x="3096" y="2847"/>
                      <a:pt x="2954" y="2989"/>
                    </a:cubicBezTo>
                    <a:lnTo>
                      <a:pt x="2941" y="2989"/>
                    </a:lnTo>
                    <a:cubicBezTo>
                      <a:pt x="2941" y="2950"/>
                      <a:pt x="2928" y="2924"/>
                      <a:pt x="2903" y="2898"/>
                    </a:cubicBezTo>
                    <a:lnTo>
                      <a:pt x="2438" y="2267"/>
                    </a:lnTo>
                    <a:close/>
                    <a:moveTo>
                      <a:pt x="2155" y="2176"/>
                    </a:moveTo>
                    <a:cubicBezTo>
                      <a:pt x="2180" y="2176"/>
                      <a:pt x="2206" y="2189"/>
                      <a:pt x="2219" y="2215"/>
                    </a:cubicBezTo>
                    <a:lnTo>
                      <a:pt x="2786" y="2976"/>
                    </a:lnTo>
                    <a:cubicBezTo>
                      <a:pt x="2825" y="3015"/>
                      <a:pt x="2812" y="3079"/>
                      <a:pt x="2774" y="3118"/>
                    </a:cubicBezTo>
                    <a:cubicBezTo>
                      <a:pt x="2748" y="3131"/>
                      <a:pt x="2722" y="3143"/>
                      <a:pt x="2696" y="3143"/>
                    </a:cubicBezTo>
                    <a:cubicBezTo>
                      <a:pt x="2670" y="3131"/>
                      <a:pt x="2645" y="3118"/>
                      <a:pt x="2632" y="3105"/>
                    </a:cubicBezTo>
                    <a:lnTo>
                      <a:pt x="2064" y="2344"/>
                    </a:lnTo>
                    <a:cubicBezTo>
                      <a:pt x="2000" y="2279"/>
                      <a:pt x="2051" y="2176"/>
                      <a:pt x="2142" y="2176"/>
                    </a:cubicBezTo>
                    <a:close/>
                    <a:moveTo>
                      <a:pt x="1460" y="2188"/>
                    </a:moveTo>
                    <a:cubicBezTo>
                      <a:pt x="1541" y="2188"/>
                      <a:pt x="1583" y="2283"/>
                      <a:pt x="1523" y="2344"/>
                    </a:cubicBezTo>
                    <a:lnTo>
                      <a:pt x="955" y="3118"/>
                    </a:lnTo>
                    <a:cubicBezTo>
                      <a:pt x="941" y="3139"/>
                      <a:pt x="915" y="3149"/>
                      <a:pt x="888" y="3149"/>
                    </a:cubicBezTo>
                    <a:cubicBezTo>
                      <a:pt x="866" y="3149"/>
                      <a:pt x="844" y="3142"/>
                      <a:pt x="826" y="3131"/>
                    </a:cubicBezTo>
                    <a:lnTo>
                      <a:pt x="826" y="3118"/>
                    </a:lnTo>
                    <a:cubicBezTo>
                      <a:pt x="775" y="3092"/>
                      <a:pt x="775" y="3027"/>
                      <a:pt x="800" y="2989"/>
                    </a:cubicBezTo>
                    <a:lnTo>
                      <a:pt x="1368" y="2228"/>
                    </a:lnTo>
                    <a:cubicBezTo>
                      <a:pt x="1394" y="2202"/>
                      <a:pt x="1407" y="2189"/>
                      <a:pt x="1432" y="2189"/>
                    </a:cubicBezTo>
                    <a:lnTo>
                      <a:pt x="1445" y="2189"/>
                    </a:lnTo>
                    <a:cubicBezTo>
                      <a:pt x="1450" y="2188"/>
                      <a:pt x="1456" y="2188"/>
                      <a:pt x="1460" y="2188"/>
                    </a:cubicBezTo>
                    <a:close/>
                    <a:moveTo>
                      <a:pt x="1813" y="2273"/>
                    </a:moveTo>
                    <a:cubicBezTo>
                      <a:pt x="1861" y="2273"/>
                      <a:pt x="1909" y="2305"/>
                      <a:pt x="1909" y="2370"/>
                    </a:cubicBezTo>
                    <a:lnTo>
                      <a:pt x="1909" y="3324"/>
                    </a:lnTo>
                    <a:cubicBezTo>
                      <a:pt x="1909" y="3389"/>
                      <a:pt x="1861" y="3421"/>
                      <a:pt x="1813" y="3421"/>
                    </a:cubicBezTo>
                    <a:cubicBezTo>
                      <a:pt x="1764" y="3421"/>
                      <a:pt x="1716" y="3389"/>
                      <a:pt x="1716" y="3324"/>
                    </a:cubicBezTo>
                    <a:lnTo>
                      <a:pt x="1716" y="2370"/>
                    </a:lnTo>
                    <a:cubicBezTo>
                      <a:pt x="1716" y="2305"/>
                      <a:pt x="1764" y="2273"/>
                      <a:pt x="1813" y="2273"/>
                    </a:cubicBezTo>
                    <a:close/>
                    <a:moveTo>
                      <a:pt x="1548" y="2550"/>
                    </a:moveTo>
                    <a:lnTo>
                      <a:pt x="1548" y="3324"/>
                    </a:lnTo>
                    <a:cubicBezTo>
                      <a:pt x="1548" y="3363"/>
                      <a:pt x="1561" y="3414"/>
                      <a:pt x="1587" y="3440"/>
                    </a:cubicBezTo>
                    <a:cubicBezTo>
                      <a:pt x="1381" y="3414"/>
                      <a:pt x="1174" y="3350"/>
                      <a:pt x="994" y="3260"/>
                    </a:cubicBezTo>
                    <a:cubicBezTo>
                      <a:pt x="1033" y="3234"/>
                      <a:pt x="1058" y="3221"/>
                      <a:pt x="1071" y="3195"/>
                    </a:cubicBezTo>
                    <a:lnTo>
                      <a:pt x="1548" y="2550"/>
                    </a:lnTo>
                    <a:close/>
                    <a:moveTo>
                      <a:pt x="2051" y="2589"/>
                    </a:moveTo>
                    <a:lnTo>
                      <a:pt x="2503" y="3195"/>
                    </a:lnTo>
                    <a:cubicBezTo>
                      <a:pt x="2529" y="3221"/>
                      <a:pt x="2554" y="3247"/>
                      <a:pt x="2580" y="3260"/>
                    </a:cubicBezTo>
                    <a:cubicBezTo>
                      <a:pt x="2412" y="3363"/>
                      <a:pt x="2219" y="3427"/>
                      <a:pt x="2013" y="3453"/>
                    </a:cubicBezTo>
                    <a:cubicBezTo>
                      <a:pt x="2038" y="3414"/>
                      <a:pt x="2051" y="3376"/>
                      <a:pt x="2051" y="3324"/>
                    </a:cubicBezTo>
                    <a:lnTo>
                      <a:pt x="2051" y="2589"/>
                    </a:lnTo>
                    <a:close/>
                    <a:moveTo>
                      <a:pt x="1807" y="0"/>
                    </a:moveTo>
                    <a:cubicBezTo>
                      <a:pt x="884" y="0"/>
                      <a:pt x="1" y="722"/>
                      <a:pt x="1" y="1802"/>
                    </a:cubicBezTo>
                    <a:cubicBezTo>
                      <a:pt x="1" y="2808"/>
                      <a:pt x="800" y="3608"/>
                      <a:pt x="1793" y="3608"/>
                    </a:cubicBezTo>
                    <a:cubicBezTo>
                      <a:pt x="3405" y="3608"/>
                      <a:pt x="4205" y="1673"/>
                      <a:pt x="3070" y="538"/>
                    </a:cubicBezTo>
                    <a:cubicBezTo>
                      <a:pt x="2702" y="166"/>
                      <a:pt x="2250" y="0"/>
                      <a:pt x="1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9"/>
              <p:cNvSpPr/>
              <p:nvPr/>
            </p:nvSpPr>
            <p:spPr>
              <a:xfrm>
                <a:off x="8550590" y="2929436"/>
                <a:ext cx="1199414" cy="2240520"/>
              </a:xfrm>
              <a:custGeom>
                <a:avLst/>
                <a:gdLst/>
                <a:ahLst/>
                <a:cxnLst/>
                <a:rect l="l" t="t" r="r" b="b"/>
                <a:pathLst>
                  <a:path w="11054" h="20649" extrusionOk="0">
                    <a:moveTo>
                      <a:pt x="10898" y="143"/>
                    </a:moveTo>
                    <a:lnTo>
                      <a:pt x="10898" y="775"/>
                    </a:lnTo>
                    <a:lnTo>
                      <a:pt x="155" y="775"/>
                    </a:lnTo>
                    <a:lnTo>
                      <a:pt x="155" y="530"/>
                    </a:lnTo>
                    <a:lnTo>
                      <a:pt x="3096" y="530"/>
                    </a:lnTo>
                    <a:lnTo>
                      <a:pt x="3096" y="388"/>
                    </a:lnTo>
                    <a:lnTo>
                      <a:pt x="155" y="388"/>
                    </a:lnTo>
                    <a:lnTo>
                      <a:pt x="155" y="143"/>
                    </a:lnTo>
                    <a:close/>
                    <a:moveTo>
                      <a:pt x="9686" y="917"/>
                    </a:moveTo>
                    <a:lnTo>
                      <a:pt x="9686" y="6656"/>
                    </a:lnTo>
                    <a:lnTo>
                      <a:pt x="1368" y="6656"/>
                    </a:lnTo>
                    <a:lnTo>
                      <a:pt x="1368" y="6075"/>
                    </a:lnTo>
                    <a:lnTo>
                      <a:pt x="5250" y="6075"/>
                    </a:lnTo>
                    <a:lnTo>
                      <a:pt x="5250" y="5933"/>
                    </a:lnTo>
                    <a:lnTo>
                      <a:pt x="1368" y="5933"/>
                    </a:lnTo>
                    <a:lnTo>
                      <a:pt x="1368" y="3238"/>
                    </a:lnTo>
                    <a:lnTo>
                      <a:pt x="2425" y="3238"/>
                    </a:lnTo>
                    <a:lnTo>
                      <a:pt x="2425" y="3096"/>
                    </a:lnTo>
                    <a:lnTo>
                      <a:pt x="1368" y="3096"/>
                    </a:lnTo>
                    <a:lnTo>
                      <a:pt x="1368" y="917"/>
                    </a:lnTo>
                    <a:close/>
                    <a:moveTo>
                      <a:pt x="9686" y="6797"/>
                    </a:moveTo>
                    <a:lnTo>
                      <a:pt x="9686" y="10641"/>
                    </a:lnTo>
                    <a:lnTo>
                      <a:pt x="1368" y="10641"/>
                    </a:lnTo>
                    <a:lnTo>
                      <a:pt x="1368" y="6797"/>
                    </a:lnTo>
                    <a:close/>
                    <a:moveTo>
                      <a:pt x="2722" y="10795"/>
                    </a:moveTo>
                    <a:lnTo>
                      <a:pt x="2722" y="13078"/>
                    </a:lnTo>
                    <a:lnTo>
                      <a:pt x="1368" y="13078"/>
                    </a:lnTo>
                    <a:lnTo>
                      <a:pt x="1368" y="10795"/>
                    </a:lnTo>
                    <a:close/>
                    <a:moveTo>
                      <a:pt x="3818" y="10795"/>
                    </a:moveTo>
                    <a:lnTo>
                      <a:pt x="3818" y="13078"/>
                    </a:lnTo>
                    <a:lnTo>
                      <a:pt x="2877" y="13078"/>
                    </a:lnTo>
                    <a:lnTo>
                      <a:pt x="2877" y="10795"/>
                    </a:lnTo>
                    <a:close/>
                    <a:moveTo>
                      <a:pt x="4914" y="10795"/>
                    </a:moveTo>
                    <a:lnTo>
                      <a:pt x="4914" y="13078"/>
                    </a:lnTo>
                    <a:lnTo>
                      <a:pt x="3960" y="13078"/>
                    </a:lnTo>
                    <a:lnTo>
                      <a:pt x="3960" y="10795"/>
                    </a:lnTo>
                    <a:close/>
                    <a:moveTo>
                      <a:pt x="5998" y="10795"/>
                    </a:moveTo>
                    <a:lnTo>
                      <a:pt x="5998" y="13078"/>
                    </a:lnTo>
                    <a:lnTo>
                      <a:pt x="5056" y="13078"/>
                    </a:lnTo>
                    <a:lnTo>
                      <a:pt x="5056" y="10795"/>
                    </a:lnTo>
                    <a:close/>
                    <a:moveTo>
                      <a:pt x="7094" y="10795"/>
                    </a:moveTo>
                    <a:lnTo>
                      <a:pt x="7094" y="13078"/>
                    </a:lnTo>
                    <a:lnTo>
                      <a:pt x="6152" y="13078"/>
                    </a:lnTo>
                    <a:lnTo>
                      <a:pt x="6152" y="10795"/>
                    </a:lnTo>
                    <a:close/>
                    <a:moveTo>
                      <a:pt x="8190" y="10795"/>
                    </a:moveTo>
                    <a:lnTo>
                      <a:pt x="8190" y="13078"/>
                    </a:lnTo>
                    <a:lnTo>
                      <a:pt x="7249" y="13078"/>
                    </a:lnTo>
                    <a:lnTo>
                      <a:pt x="7249" y="10795"/>
                    </a:lnTo>
                    <a:close/>
                    <a:moveTo>
                      <a:pt x="9686" y="10795"/>
                    </a:moveTo>
                    <a:lnTo>
                      <a:pt x="9686" y="13078"/>
                    </a:lnTo>
                    <a:lnTo>
                      <a:pt x="8332" y="13078"/>
                    </a:lnTo>
                    <a:lnTo>
                      <a:pt x="8332" y="10795"/>
                    </a:lnTo>
                    <a:close/>
                    <a:moveTo>
                      <a:pt x="5172" y="17489"/>
                    </a:moveTo>
                    <a:lnTo>
                      <a:pt x="5172" y="20442"/>
                    </a:lnTo>
                    <a:lnTo>
                      <a:pt x="4257" y="20442"/>
                    </a:lnTo>
                    <a:lnTo>
                      <a:pt x="4257" y="17489"/>
                    </a:lnTo>
                    <a:close/>
                    <a:moveTo>
                      <a:pt x="6875" y="17489"/>
                    </a:moveTo>
                    <a:lnTo>
                      <a:pt x="6875" y="20442"/>
                    </a:lnTo>
                    <a:lnTo>
                      <a:pt x="5972" y="20442"/>
                    </a:lnTo>
                    <a:lnTo>
                      <a:pt x="5972" y="17489"/>
                    </a:lnTo>
                    <a:close/>
                    <a:moveTo>
                      <a:pt x="5572" y="13994"/>
                    </a:moveTo>
                    <a:cubicBezTo>
                      <a:pt x="6694" y="13994"/>
                      <a:pt x="7623" y="14909"/>
                      <a:pt x="7623" y="16044"/>
                    </a:cubicBezTo>
                    <a:lnTo>
                      <a:pt x="7623" y="20468"/>
                    </a:lnTo>
                    <a:lnTo>
                      <a:pt x="7029" y="20468"/>
                    </a:lnTo>
                    <a:lnTo>
                      <a:pt x="7029" y="17334"/>
                    </a:lnTo>
                    <a:lnTo>
                      <a:pt x="5817" y="17334"/>
                    </a:lnTo>
                    <a:lnTo>
                      <a:pt x="5817" y="20468"/>
                    </a:lnTo>
                    <a:lnTo>
                      <a:pt x="5314" y="20468"/>
                    </a:lnTo>
                    <a:lnTo>
                      <a:pt x="5314" y="17334"/>
                    </a:lnTo>
                    <a:lnTo>
                      <a:pt x="4115" y="17334"/>
                    </a:lnTo>
                    <a:lnTo>
                      <a:pt x="4115" y="20468"/>
                    </a:lnTo>
                    <a:lnTo>
                      <a:pt x="3521" y="20468"/>
                    </a:lnTo>
                    <a:lnTo>
                      <a:pt x="3521" y="16044"/>
                    </a:lnTo>
                    <a:cubicBezTo>
                      <a:pt x="3521" y="14909"/>
                      <a:pt x="4437" y="13994"/>
                      <a:pt x="5572" y="13994"/>
                    </a:cubicBezTo>
                    <a:close/>
                    <a:moveTo>
                      <a:pt x="9686" y="13233"/>
                    </a:moveTo>
                    <a:lnTo>
                      <a:pt x="9686" y="20507"/>
                    </a:lnTo>
                    <a:lnTo>
                      <a:pt x="7777" y="20507"/>
                    </a:lnTo>
                    <a:lnTo>
                      <a:pt x="7777" y="16044"/>
                    </a:lnTo>
                    <a:cubicBezTo>
                      <a:pt x="7764" y="14819"/>
                      <a:pt x="6784" y="13839"/>
                      <a:pt x="5572" y="13839"/>
                    </a:cubicBezTo>
                    <a:cubicBezTo>
                      <a:pt x="4347" y="13839"/>
                      <a:pt x="3367" y="14819"/>
                      <a:pt x="3367" y="16044"/>
                    </a:cubicBezTo>
                    <a:lnTo>
                      <a:pt x="3367" y="20507"/>
                    </a:lnTo>
                    <a:lnTo>
                      <a:pt x="1368" y="20507"/>
                    </a:lnTo>
                    <a:lnTo>
                      <a:pt x="1368" y="13233"/>
                    </a:lnTo>
                    <a:close/>
                    <a:moveTo>
                      <a:pt x="1" y="1"/>
                    </a:moveTo>
                    <a:lnTo>
                      <a:pt x="1" y="917"/>
                    </a:lnTo>
                    <a:lnTo>
                      <a:pt x="1213" y="917"/>
                    </a:lnTo>
                    <a:lnTo>
                      <a:pt x="1213" y="20648"/>
                    </a:lnTo>
                    <a:lnTo>
                      <a:pt x="9841" y="20648"/>
                    </a:lnTo>
                    <a:lnTo>
                      <a:pt x="9841" y="917"/>
                    </a:lnTo>
                    <a:lnTo>
                      <a:pt x="11053" y="917"/>
                    </a:lnTo>
                    <a:lnTo>
                      <a:pt x="1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9"/>
              <p:cNvSpPr/>
              <p:nvPr/>
            </p:nvSpPr>
            <p:spPr>
              <a:xfrm>
                <a:off x="7610299" y="1451834"/>
                <a:ext cx="1231532" cy="3718141"/>
              </a:xfrm>
              <a:custGeom>
                <a:avLst/>
                <a:gdLst/>
                <a:ahLst/>
                <a:cxnLst/>
                <a:rect l="l" t="t" r="r" b="b"/>
                <a:pathLst>
                  <a:path w="11350" h="34267" extrusionOk="0">
                    <a:moveTo>
                      <a:pt x="10743" y="142"/>
                    </a:moveTo>
                    <a:lnTo>
                      <a:pt x="10743" y="955"/>
                    </a:lnTo>
                    <a:lnTo>
                      <a:pt x="851" y="955"/>
                    </a:lnTo>
                    <a:lnTo>
                      <a:pt x="851" y="619"/>
                    </a:lnTo>
                    <a:lnTo>
                      <a:pt x="3611" y="619"/>
                    </a:lnTo>
                    <a:lnTo>
                      <a:pt x="3611" y="464"/>
                    </a:lnTo>
                    <a:lnTo>
                      <a:pt x="851" y="464"/>
                    </a:lnTo>
                    <a:lnTo>
                      <a:pt x="851" y="142"/>
                    </a:lnTo>
                    <a:close/>
                    <a:moveTo>
                      <a:pt x="9931" y="1096"/>
                    </a:moveTo>
                    <a:lnTo>
                      <a:pt x="9931" y="1445"/>
                    </a:lnTo>
                    <a:lnTo>
                      <a:pt x="1612" y="1445"/>
                    </a:lnTo>
                    <a:lnTo>
                      <a:pt x="1612" y="1096"/>
                    </a:lnTo>
                    <a:close/>
                    <a:moveTo>
                      <a:pt x="9931" y="1586"/>
                    </a:moveTo>
                    <a:lnTo>
                      <a:pt x="9931" y="1819"/>
                    </a:lnTo>
                    <a:lnTo>
                      <a:pt x="7029" y="1819"/>
                    </a:lnTo>
                    <a:lnTo>
                      <a:pt x="7029" y="1973"/>
                    </a:lnTo>
                    <a:lnTo>
                      <a:pt x="9931" y="1973"/>
                    </a:lnTo>
                    <a:lnTo>
                      <a:pt x="9931" y="13619"/>
                    </a:lnTo>
                    <a:lnTo>
                      <a:pt x="1612" y="13619"/>
                    </a:lnTo>
                    <a:lnTo>
                      <a:pt x="1612" y="1586"/>
                    </a:lnTo>
                    <a:close/>
                    <a:moveTo>
                      <a:pt x="10911" y="13761"/>
                    </a:moveTo>
                    <a:lnTo>
                      <a:pt x="10911" y="14393"/>
                    </a:lnTo>
                    <a:lnTo>
                      <a:pt x="155" y="14393"/>
                    </a:lnTo>
                    <a:lnTo>
                      <a:pt x="155" y="14148"/>
                    </a:lnTo>
                    <a:lnTo>
                      <a:pt x="3095" y="14148"/>
                    </a:lnTo>
                    <a:lnTo>
                      <a:pt x="3095" y="13993"/>
                    </a:lnTo>
                    <a:lnTo>
                      <a:pt x="155" y="13993"/>
                    </a:lnTo>
                    <a:lnTo>
                      <a:pt x="155" y="13761"/>
                    </a:lnTo>
                    <a:close/>
                    <a:moveTo>
                      <a:pt x="2025" y="14535"/>
                    </a:moveTo>
                    <a:lnTo>
                      <a:pt x="2025" y="15528"/>
                    </a:lnTo>
                    <a:lnTo>
                      <a:pt x="1019" y="15528"/>
                    </a:lnTo>
                    <a:lnTo>
                      <a:pt x="1019" y="14535"/>
                    </a:lnTo>
                    <a:close/>
                    <a:moveTo>
                      <a:pt x="10459" y="14548"/>
                    </a:moveTo>
                    <a:lnTo>
                      <a:pt x="10459" y="15541"/>
                    </a:lnTo>
                    <a:lnTo>
                      <a:pt x="9453" y="15541"/>
                    </a:lnTo>
                    <a:lnTo>
                      <a:pt x="9453" y="14548"/>
                    </a:lnTo>
                    <a:close/>
                    <a:moveTo>
                      <a:pt x="3966" y="15128"/>
                    </a:moveTo>
                    <a:cubicBezTo>
                      <a:pt x="4175" y="15128"/>
                      <a:pt x="4385" y="15270"/>
                      <a:pt x="4385" y="15553"/>
                    </a:cubicBezTo>
                    <a:lnTo>
                      <a:pt x="4385" y="18636"/>
                    </a:lnTo>
                    <a:lnTo>
                      <a:pt x="3547" y="18636"/>
                    </a:lnTo>
                    <a:lnTo>
                      <a:pt x="3547" y="15553"/>
                    </a:lnTo>
                    <a:cubicBezTo>
                      <a:pt x="3547" y="15270"/>
                      <a:pt x="3756" y="15128"/>
                      <a:pt x="3966" y="15128"/>
                    </a:cubicBezTo>
                    <a:close/>
                    <a:moveTo>
                      <a:pt x="5776" y="15109"/>
                    </a:moveTo>
                    <a:cubicBezTo>
                      <a:pt x="5994" y="15109"/>
                      <a:pt x="6210" y="15257"/>
                      <a:pt x="6191" y="15553"/>
                    </a:cubicBezTo>
                    <a:lnTo>
                      <a:pt x="6191" y="18636"/>
                    </a:lnTo>
                    <a:lnTo>
                      <a:pt x="5352" y="18636"/>
                    </a:lnTo>
                    <a:lnTo>
                      <a:pt x="5352" y="15553"/>
                    </a:lnTo>
                    <a:cubicBezTo>
                      <a:pt x="5339" y="15257"/>
                      <a:pt x="5559" y="15109"/>
                      <a:pt x="5776" y="15109"/>
                    </a:cubicBezTo>
                    <a:close/>
                    <a:moveTo>
                      <a:pt x="7590" y="15128"/>
                    </a:moveTo>
                    <a:cubicBezTo>
                      <a:pt x="7799" y="15128"/>
                      <a:pt x="8009" y="15270"/>
                      <a:pt x="8009" y="15553"/>
                    </a:cubicBezTo>
                    <a:lnTo>
                      <a:pt x="8009" y="18636"/>
                    </a:lnTo>
                    <a:lnTo>
                      <a:pt x="7171" y="18636"/>
                    </a:lnTo>
                    <a:lnTo>
                      <a:pt x="7171" y="15553"/>
                    </a:lnTo>
                    <a:cubicBezTo>
                      <a:pt x="7171" y="15270"/>
                      <a:pt x="7380" y="15128"/>
                      <a:pt x="7590" y="15128"/>
                    </a:cubicBezTo>
                    <a:close/>
                    <a:moveTo>
                      <a:pt x="9299" y="14535"/>
                    </a:moveTo>
                    <a:lnTo>
                      <a:pt x="9299" y="15682"/>
                    </a:lnTo>
                    <a:lnTo>
                      <a:pt x="9931" y="15682"/>
                    </a:lnTo>
                    <a:lnTo>
                      <a:pt x="9931" y="18055"/>
                    </a:lnTo>
                    <a:lnTo>
                      <a:pt x="8576" y="18055"/>
                    </a:lnTo>
                    <a:lnTo>
                      <a:pt x="8576" y="18636"/>
                    </a:lnTo>
                    <a:lnTo>
                      <a:pt x="8151" y="18636"/>
                    </a:lnTo>
                    <a:lnTo>
                      <a:pt x="8151" y="15553"/>
                    </a:lnTo>
                    <a:cubicBezTo>
                      <a:pt x="8131" y="15192"/>
                      <a:pt x="7857" y="15012"/>
                      <a:pt x="7583" y="15012"/>
                    </a:cubicBezTo>
                    <a:cubicBezTo>
                      <a:pt x="7309" y="15012"/>
                      <a:pt x="7035" y="15192"/>
                      <a:pt x="7016" y="15553"/>
                    </a:cubicBezTo>
                    <a:lnTo>
                      <a:pt x="7016" y="18636"/>
                    </a:lnTo>
                    <a:lnTo>
                      <a:pt x="6345" y="18636"/>
                    </a:lnTo>
                    <a:lnTo>
                      <a:pt x="6345" y="15553"/>
                    </a:lnTo>
                    <a:cubicBezTo>
                      <a:pt x="6365" y="15154"/>
                      <a:pt x="6071" y="14954"/>
                      <a:pt x="5778" y="14954"/>
                    </a:cubicBezTo>
                    <a:cubicBezTo>
                      <a:pt x="5484" y="14954"/>
                      <a:pt x="5191" y="15154"/>
                      <a:pt x="5210" y="15553"/>
                    </a:cubicBezTo>
                    <a:lnTo>
                      <a:pt x="5210" y="18636"/>
                    </a:lnTo>
                    <a:lnTo>
                      <a:pt x="4540" y="18636"/>
                    </a:lnTo>
                    <a:lnTo>
                      <a:pt x="4540" y="15553"/>
                    </a:lnTo>
                    <a:cubicBezTo>
                      <a:pt x="4520" y="15192"/>
                      <a:pt x="4246" y="15012"/>
                      <a:pt x="3972" y="15012"/>
                    </a:cubicBezTo>
                    <a:cubicBezTo>
                      <a:pt x="3698" y="15012"/>
                      <a:pt x="3424" y="15192"/>
                      <a:pt x="3405" y="15553"/>
                    </a:cubicBezTo>
                    <a:lnTo>
                      <a:pt x="3405" y="18636"/>
                    </a:lnTo>
                    <a:lnTo>
                      <a:pt x="2966" y="18636"/>
                    </a:lnTo>
                    <a:lnTo>
                      <a:pt x="2966" y="18055"/>
                    </a:lnTo>
                    <a:lnTo>
                      <a:pt x="1612" y="18055"/>
                    </a:lnTo>
                    <a:lnTo>
                      <a:pt x="1612" y="16856"/>
                    </a:lnTo>
                    <a:lnTo>
                      <a:pt x="2670" y="16856"/>
                    </a:lnTo>
                    <a:lnTo>
                      <a:pt x="2670" y="16701"/>
                    </a:lnTo>
                    <a:lnTo>
                      <a:pt x="1612" y="16701"/>
                    </a:lnTo>
                    <a:lnTo>
                      <a:pt x="1612" y="15682"/>
                    </a:lnTo>
                    <a:lnTo>
                      <a:pt x="2167" y="15682"/>
                    </a:lnTo>
                    <a:lnTo>
                      <a:pt x="2167" y="14535"/>
                    </a:lnTo>
                    <a:close/>
                    <a:moveTo>
                      <a:pt x="2812" y="18210"/>
                    </a:moveTo>
                    <a:lnTo>
                      <a:pt x="2812" y="18932"/>
                    </a:lnTo>
                    <a:lnTo>
                      <a:pt x="348" y="18932"/>
                    </a:lnTo>
                    <a:lnTo>
                      <a:pt x="348" y="18210"/>
                    </a:lnTo>
                    <a:close/>
                    <a:moveTo>
                      <a:pt x="11194" y="18210"/>
                    </a:moveTo>
                    <a:lnTo>
                      <a:pt x="11194" y="18932"/>
                    </a:lnTo>
                    <a:lnTo>
                      <a:pt x="8718" y="18932"/>
                    </a:lnTo>
                    <a:lnTo>
                      <a:pt x="8718" y="18545"/>
                    </a:lnTo>
                    <a:lnTo>
                      <a:pt x="10356" y="18545"/>
                    </a:lnTo>
                    <a:lnTo>
                      <a:pt x="10356" y="18391"/>
                    </a:lnTo>
                    <a:lnTo>
                      <a:pt x="8718" y="18391"/>
                    </a:lnTo>
                    <a:lnTo>
                      <a:pt x="8718" y="18210"/>
                    </a:lnTo>
                    <a:close/>
                    <a:moveTo>
                      <a:pt x="8563" y="18790"/>
                    </a:moveTo>
                    <a:lnTo>
                      <a:pt x="8563" y="19087"/>
                    </a:lnTo>
                    <a:lnTo>
                      <a:pt x="9931" y="19087"/>
                    </a:lnTo>
                    <a:lnTo>
                      <a:pt x="9931" y="20274"/>
                    </a:lnTo>
                    <a:lnTo>
                      <a:pt x="1612" y="20274"/>
                    </a:lnTo>
                    <a:lnTo>
                      <a:pt x="1612" y="19693"/>
                    </a:lnTo>
                    <a:lnTo>
                      <a:pt x="5481" y="19693"/>
                    </a:lnTo>
                    <a:lnTo>
                      <a:pt x="5481" y="19551"/>
                    </a:lnTo>
                    <a:lnTo>
                      <a:pt x="1612" y="19551"/>
                    </a:lnTo>
                    <a:lnTo>
                      <a:pt x="1612" y="19087"/>
                    </a:lnTo>
                    <a:lnTo>
                      <a:pt x="2966" y="19087"/>
                    </a:lnTo>
                    <a:lnTo>
                      <a:pt x="2966" y="18790"/>
                    </a:lnTo>
                    <a:close/>
                    <a:moveTo>
                      <a:pt x="4624" y="21566"/>
                    </a:moveTo>
                    <a:cubicBezTo>
                      <a:pt x="4956" y="21566"/>
                      <a:pt x="5288" y="21789"/>
                      <a:pt x="5288" y="22234"/>
                    </a:cubicBezTo>
                    <a:lnTo>
                      <a:pt x="5288" y="24259"/>
                    </a:lnTo>
                    <a:lnTo>
                      <a:pt x="3959" y="24259"/>
                    </a:lnTo>
                    <a:lnTo>
                      <a:pt x="3959" y="22234"/>
                    </a:lnTo>
                    <a:cubicBezTo>
                      <a:pt x="3959" y="21789"/>
                      <a:pt x="4291" y="21566"/>
                      <a:pt x="4624" y="21566"/>
                    </a:cubicBezTo>
                    <a:close/>
                    <a:moveTo>
                      <a:pt x="7067" y="21566"/>
                    </a:moveTo>
                    <a:cubicBezTo>
                      <a:pt x="7403" y="21566"/>
                      <a:pt x="7738" y="21789"/>
                      <a:pt x="7738" y="22234"/>
                    </a:cubicBezTo>
                    <a:lnTo>
                      <a:pt x="7738" y="24259"/>
                    </a:lnTo>
                    <a:lnTo>
                      <a:pt x="6397" y="24259"/>
                    </a:lnTo>
                    <a:lnTo>
                      <a:pt x="6397" y="22234"/>
                    </a:lnTo>
                    <a:cubicBezTo>
                      <a:pt x="6397" y="21789"/>
                      <a:pt x="6732" y="21566"/>
                      <a:pt x="7067" y="21566"/>
                    </a:cubicBezTo>
                    <a:close/>
                    <a:moveTo>
                      <a:pt x="9931" y="20415"/>
                    </a:moveTo>
                    <a:lnTo>
                      <a:pt x="9931" y="20635"/>
                    </a:lnTo>
                    <a:lnTo>
                      <a:pt x="9066" y="20635"/>
                    </a:lnTo>
                    <a:lnTo>
                      <a:pt x="9066" y="22917"/>
                    </a:lnTo>
                    <a:lnTo>
                      <a:pt x="8396" y="22917"/>
                    </a:lnTo>
                    <a:lnTo>
                      <a:pt x="8396" y="23059"/>
                    </a:lnTo>
                    <a:lnTo>
                      <a:pt x="9066" y="23059"/>
                    </a:lnTo>
                    <a:lnTo>
                      <a:pt x="9066" y="24272"/>
                    </a:lnTo>
                    <a:lnTo>
                      <a:pt x="7880" y="24272"/>
                    </a:lnTo>
                    <a:lnTo>
                      <a:pt x="7880" y="22234"/>
                    </a:lnTo>
                    <a:cubicBezTo>
                      <a:pt x="7880" y="21686"/>
                      <a:pt x="7474" y="21412"/>
                      <a:pt x="7067" y="21412"/>
                    </a:cubicBezTo>
                    <a:cubicBezTo>
                      <a:pt x="6661" y="21412"/>
                      <a:pt x="6255" y="21686"/>
                      <a:pt x="6255" y="22234"/>
                    </a:cubicBezTo>
                    <a:lnTo>
                      <a:pt x="6255" y="24259"/>
                    </a:lnTo>
                    <a:lnTo>
                      <a:pt x="5443" y="24259"/>
                    </a:lnTo>
                    <a:lnTo>
                      <a:pt x="5443" y="22234"/>
                    </a:lnTo>
                    <a:cubicBezTo>
                      <a:pt x="5443" y="21686"/>
                      <a:pt x="5036" y="21412"/>
                      <a:pt x="4630" y="21412"/>
                    </a:cubicBezTo>
                    <a:cubicBezTo>
                      <a:pt x="4224" y="21412"/>
                      <a:pt x="3818" y="21686"/>
                      <a:pt x="3818" y="22234"/>
                    </a:cubicBezTo>
                    <a:lnTo>
                      <a:pt x="3818" y="24259"/>
                    </a:lnTo>
                    <a:lnTo>
                      <a:pt x="2476" y="24259"/>
                    </a:lnTo>
                    <a:lnTo>
                      <a:pt x="2476" y="23794"/>
                    </a:lnTo>
                    <a:lnTo>
                      <a:pt x="3302" y="23794"/>
                    </a:lnTo>
                    <a:lnTo>
                      <a:pt x="3302" y="23640"/>
                    </a:lnTo>
                    <a:lnTo>
                      <a:pt x="2476" y="23640"/>
                    </a:lnTo>
                    <a:lnTo>
                      <a:pt x="2476" y="21499"/>
                    </a:lnTo>
                    <a:lnTo>
                      <a:pt x="3418" y="21499"/>
                    </a:lnTo>
                    <a:lnTo>
                      <a:pt x="3418" y="21357"/>
                    </a:lnTo>
                    <a:lnTo>
                      <a:pt x="2476" y="21357"/>
                    </a:lnTo>
                    <a:lnTo>
                      <a:pt x="2476" y="20635"/>
                    </a:lnTo>
                    <a:lnTo>
                      <a:pt x="1612" y="20635"/>
                    </a:lnTo>
                    <a:lnTo>
                      <a:pt x="1612" y="20415"/>
                    </a:lnTo>
                    <a:close/>
                    <a:moveTo>
                      <a:pt x="2966" y="24413"/>
                    </a:moveTo>
                    <a:lnTo>
                      <a:pt x="2966" y="26696"/>
                    </a:lnTo>
                    <a:lnTo>
                      <a:pt x="2476" y="26696"/>
                    </a:lnTo>
                    <a:lnTo>
                      <a:pt x="2476" y="24413"/>
                    </a:lnTo>
                    <a:close/>
                    <a:moveTo>
                      <a:pt x="4050" y="24413"/>
                    </a:moveTo>
                    <a:lnTo>
                      <a:pt x="4050" y="26696"/>
                    </a:lnTo>
                    <a:lnTo>
                      <a:pt x="3108" y="26696"/>
                    </a:lnTo>
                    <a:lnTo>
                      <a:pt x="3108" y="24413"/>
                    </a:lnTo>
                    <a:close/>
                    <a:moveTo>
                      <a:pt x="5146" y="24413"/>
                    </a:moveTo>
                    <a:lnTo>
                      <a:pt x="5146" y="26696"/>
                    </a:lnTo>
                    <a:lnTo>
                      <a:pt x="4204" y="26696"/>
                    </a:lnTo>
                    <a:lnTo>
                      <a:pt x="4204" y="24413"/>
                    </a:lnTo>
                    <a:close/>
                    <a:moveTo>
                      <a:pt x="6242" y="24413"/>
                    </a:moveTo>
                    <a:lnTo>
                      <a:pt x="6242" y="26696"/>
                    </a:lnTo>
                    <a:lnTo>
                      <a:pt x="5301" y="26696"/>
                    </a:lnTo>
                    <a:lnTo>
                      <a:pt x="5301" y="24413"/>
                    </a:lnTo>
                    <a:close/>
                    <a:moveTo>
                      <a:pt x="7338" y="24413"/>
                    </a:moveTo>
                    <a:lnTo>
                      <a:pt x="7338" y="26696"/>
                    </a:lnTo>
                    <a:lnTo>
                      <a:pt x="6397" y="26696"/>
                    </a:lnTo>
                    <a:lnTo>
                      <a:pt x="6397" y="24413"/>
                    </a:lnTo>
                    <a:close/>
                    <a:moveTo>
                      <a:pt x="8422" y="24413"/>
                    </a:moveTo>
                    <a:lnTo>
                      <a:pt x="8422" y="26696"/>
                    </a:lnTo>
                    <a:lnTo>
                      <a:pt x="7480" y="26696"/>
                    </a:lnTo>
                    <a:lnTo>
                      <a:pt x="7480" y="24413"/>
                    </a:lnTo>
                    <a:close/>
                    <a:moveTo>
                      <a:pt x="9066" y="24413"/>
                    </a:moveTo>
                    <a:lnTo>
                      <a:pt x="9066" y="26696"/>
                    </a:lnTo>
                    <a:lnTo>
                      <a:pt x="8576" y="26696"/>
                    </a:lnTo>
                    <a:lnTo>
                      <a:pt x="8576" y="24413"/>
                    </a:lnTo>
                    <a:close/>
                    <a:moveTo>
                      <a:pt x="10743" y="20777"/>
                    </a:moveTo>
                    <a:lnTo>
                      <a:pt x="10743" y="22208"/>
                    </a:lnTo>
                    <a:lnTo>
                      <a:pt x="9673" y="22208"/>
                    </a:lnTo>
                    <a:lnTo>
                      <a:pt x="9673" y="22363"/>
                    </a:lnTo>
                    <a:lnTo>
                      <a:pt x="10743" y="22363"/>
                    </a:lnTo>
                    <a:lnTo>
                      <a:pt x="10743" y="27173"/>
                    </a:lnTo>
                    <a:lnTo>
                      <a:pt x="9221" y="27173"/>
                    </a:lnTo>
                    <a:lnTo>
                      <a:pt x="9221" y="25561"/>
                    </a:lnTo>
                    <a:lnTo>
                      <a:pt x="10434" y="25561"/>
                    </a:lnTo>
                    <a:lnTo>
                      <a:pt x="10434" y="25419"/>
                    </a:lnTo>
                    <a:lnTo>
                      <a:pt x="9221" y="25419"/>
                    </a:lnTo>
                    <a:lnTo>
                      <a:pt x="9221"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19" y="31107"/>
                    </a:moveTo>
                    <a:lnTo>
                      <a:pt x="7119" y="34060"/>
                    </a:lnTo>
                    <a:lnTo>
                      <a:pt x="6203" y="34060"/>
                    </a:lnTo>
                    <a:lnTo>
                      <a:pt x="6203" y="31107"/>
                    </a:lnTo>
                    <a:close/>
                    <a:moveTo>
                      <a:pt x="5804" y="27612"/>
                    </a:moveTo>
                    <a:cubicBezTo>
                      <a:pt x="6939" y="27612"/>
                      <a:pt x="7854" y="28527"/>
                      <a:pt x="7854" y="29662"/>
                    </a:cubicBezTo>
                    <a:lnTo>
                      <a:pt x="7854" y="34073"/>
                    </a:lnTo>
                    <a:lnTo>
                      <a:pt x="7261" y="34073"/>
                    </a:lnTo>
                    <a:lnTo>
                      <a:pt x="7261" y="30952"/>
                    </a:lnTo>
                    <a:lnTo>
                      <a:pt x="6062" y="30952"/>
                    </a:lnTo>
                    <a:lnTo>
                      <a:pt x="6062" y="34086"/>
                    </a:lnTo>
                    <a:lnTo>
                      <a:pt x="5559" y="34086"/>
                    </a:lnTo>
                    <a:lnTo>
                      <a:pt x="5559" y="30952"/>
                    </a:lnTo>
                    <a:lnTo>
                      <a:pt x="4346" y="30952"/>
                    </a:lnTo>
                    <a:lnTo>
                      <a:pt x="4346" y="34086"/>
                    </a:lnTo>
                    <a:lnTo>
                      <a:pt x="3753" y="34086"/>
                    </a:lnTo>
                    <a:lnTo>
                      <a:pt x="3753" y="29662"/>
                    </a:lnTo>
                    <a:cubicBezTo>
                      <a:pt x="3753" y="28527"/>
                      <a:pt x="4669" y="27612"/>
                      <a:pt x="5804" y="27612"/>
                    </a:cubicBezTo>
                    <a:close/>
                    <a:moveTo>
                      <a:pt x="9066" y="26851"/>
                    </a:moveTo>
                    <a:lnTo>
                      <a:pt x="9066" y="27328"/>
                    </a:lnTo>
                    <a:lnTo>
                      <a:pt x="9931" y="27328"/>
                    </a:lnTo>
                    <a:lnTo>
                      <a:pt x="9931" y="32990"/>
                    </a:lnTo>
                    <a:lnTo>
                      <a:pt x="8834" y="32990"/>
                    </a:lnTo>
                    <a:lnTo>
                      <a:pt x="8834" y="33144"/>
                    </a:lnTo>
                    <a:lnTo>
                      <a:pt x="9931" y="33144"/>
                    </a:lnTo>
                    <a:lnTo>
                      <a:pt x="9931" y="34112"/>
                    </a:lnTo>
                    <a:lnTo>
                      <a:pt x="8009" y="34112"/>
                    </a:lnTo>
                    <a:lnTo>
                      <a:pt x="8009" y="29662"/>
                    </a:lnTo>
                    <a:cubicBezTo>
                      <a:pt x="8009" y="28437"/>
                      <a:pt x="7016" y="27457"/>
                      <a:pt x="5804" y="27457"/>
                    </a:cubicBezTo>
                    <a:cubicBezTo>
                      <a:pt x="4591" y="27457"/>
                      <a:pt x="3611" y="28437"/>
                      <a:pt x="3611" y="29662"/>
                    </a:cubicBezTo>
                    <a:lnTo>
                      <a:pt x="3611" y="34125"/>
                    </a:lnTo>
                    <a:lnTo>
                      <a:pt x="1612" y="34125"/>
                    </a:lnTo>
                    <a:lnTo>
                      <a:pt x="1612" y="28772"/>
                    </a:lnTo>
                    <a:lnTo>
                      <a:pt x="3224" y="28772"/>
                    </a:lnTo>
                    <a:lnTo>
                      <a:pt x="3224" y="28618"/>
                    </a:lnTo>
                    <a:lnTo>
                      <a:pt x="1612" y="28618"/>
                    </a:lnTo>
                    <a:lnTo>
                      <a:pt x="1612" y="27328"/>
                    </a:lnTo>
                    <a:lnTo>
                      <a:pt x="2463" y="27328"/>
                    </a:lnTo>
                    <a:lnTo>
                      <a:pt x="2463" y="26851"/>
                    </a:lnTo>
                    <a:close/>
                    <a:moveTo>
                      <a:pt x="697" y="0"/>
                    </a:moveTo>
                    <a:lnTo>
                      <a:pt x="697" y="1096"/>
                    </a:lnTo>
                    <a:lnTo>
                      <a:pt x="1457" y="1096"/>
                    </a:lnTo>
                    <a:lnTo>
                      <a:pt x="1457" y="13619"/>
                    </a:lnTo>
                    <a:lnTo>
                      <a:pt x="0" y="13619"/>
                    </a:lnTo>
                    <a:lnTo>
                      <a:pt x="0" y="14535"/>
                    </a:lnTo>
                    <a:lnTo>
                      <a:pt x="864" y="14535"/>
                    </a:lnTo>
                    <a:lnTo>
                      <a:pt x="864" y="15682"/>
                    </a:lnTo>
                    <a:lnTo>
                      <a:pt x="1457" y="15682"/>
                    </a:lnTo>
                    <a:lnTo>
                      <a:pt x="1457" y="18055"/>
                    </a:lnTo>
                    <a:lnTo>
                      <a:pt x="194" y="18055"/>
                    </a:lnTo>
                    <a:lnTo>
                      <a:pt x="194" y="19087"/>
                    </a:lnTo>
                    <a:lnTo>
                      <a:pt x="1457" y="19087"/>
                    </a:lnTo>
                    <a:lnTo>
                      <a:pt x="1457" y="20635"/>
                    </a:lnTo>
                    <a:lnTo>
                      <a:pt x="645" y="20635"/>
                    </a:lnTo>
                    <a:lnTo>
                      <a:pt x="645" y="27328"/>
                    </a:lnTo>
                    <a:lnTo>
                      <a:pt x="1457" y="27328"/>
                    </a:lnTo>
                    <a:lnTo>
                      <a:pt x="1457" y="34266"/>
                    </a:lnTo>
                    <a:lnTo>
                      <a:pt x="10072" y="34266"/>
                    </a:lnTo>
                    <a:lnTo>
                      <a:pt x="10072" y="27328"/>
                    </a:lnTo>
                    <a:lnTo>
                      <a:pt x="10885" y="27328"/>
                    </a:lnTo>
                    <a:lnTo>
                      <a:pt x="10885" y="20635"/>
                    </a:lnTo>
                    <a:lnTo>
                      <a:pt x="10072" y="20635"/>
                    </a:lnTo>
                    <a:lnTo>
                      <a:pt x="10072" y="19087"/>
                    </a:lnTo>
                    <a:lnTo>
                      <a:pt x="11349" y="19087"/>
                    </a:lnTo>
                    <a:lnTo>
                      <a:pt x="11349" y="18055"/>
                    </a:lnTo>
                    <a:lnTo>
                      <a:pt x="10072" y="18055"/>
                    </a:lnTo>
                    <a:lnTo>
                      <a:pt x="10072" y="15682"/>
                    </a:lnTo>
                    <a:lnTo>
                      <a:pt x="10614" y="15682"/>
                    </a:lnTo>
                    <a:lnTo>
                      <a:pt x="10614" y="14535"/>
                    </a:lnTo>
                    <a:lnTo>
                      <a:pt x="11053" y="14535"/>
                    </a:lnTo>
                    <a:lnTo>
                      <a:pt x="11053" y="13619"/>
                    </a:lnTo>
                    <a:lnTo>
                      <a:pt x="10085" y="13619"/>
                    </a:lnTo>
                    <a:lnTo>
                      <a:pt x="10085"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9"/>
              <p:cNvSpPr/>
              <p:nvPr/>
            </p:nvSpPr>
            <p:spPr>
              <a:xfrm>
                <a:off x="7866367" y="1677087"/>
                <a:ext cx="342876" cy="1223177"/>
              </a:xfrm>
              <a:custGeom>
                <a:avLst/>
                <a:gdLst/>
                <a:ahLst/>
                <a:cxnLst/>
                <a:rect l="l" t="t" r="r" b="b"/>
                <a:pathLst>
                  <a:path w="3160" h="11273" extrusionOk="0">
                    <a:moveTo>
                      <a:pt x="1574" y="142"/>
                    </a:moveTo>
                    <a:cubicBezTo>
                      <a:pt x="2373" y="142"/>
                      <a:pt x="3005" y="787"/>
                      <a:pt x="3005" y="1574"/>
                    </a:cubicBezTo>
                    <a:lnTo>
                      <a:pt x="3005" y="11117"/>
                    </a:lnTo>
                    <a:lnTo>
                      <a:pt x="142" y="11117"/>
                    </a:lnTo>
                    <a:lnTo>
                      <a:pt x="142" y="1574"/>
                    </a:lnTo>
                    <a:cubicBezTo>
                      <a:pt x="142" y="787"/>
                      <a:pt x="787" y="142"/>
                      <a:pt x="1574" y="142"/>
                    </a:cubicBezTo>
                    <a:close/>
                    <a:moveTo>
                      <a:pt x="1574" y="1"/>
                    </a:moveTo>
                    <a:cubicBezTo>
                      <a:pt x="710" y="1"/>
                      <a:pt x="0" y="710"/>
                      <a:pt x="0" y="1587"/>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9"/>
              <p:cNvSpPr/>
              <p:nvPr/>
            </p:nvSpPr>
            <p:spPr>
              <a:xfrm>
                <a:off x="8269349" y="1677087"/>
                <a:ext cx="342984" cy="1223177"/>
              </a:xfrm>
              <a:custGeom>
                <a:avLst/>
                <a:gdLst/>
                <a:ahLst/>
                <a:cxnLst/>
                <a:rect l="l" t="t" r="r" b="b"/>
                <a:pathLst>
                  <a:path w="3161" h="11273" extrusionOk="0">
                    <a:moveTo>
                      <a:pt x="1574" y="142"/>
                    </a:moveTo>
                    <a:cubicBezTo>
                      <a:pt x="2361" y="142"/>
                      <a:pt x="3005" y="787"/>
                      <a:pt x="3005" y="1574"/>
                    </a:cubicBezTo>
                    <a:lnTo>
                      <a:pt x="3005" y="11130"/>
                    </a:lnTo>
                    <a:lnTo>
                      <a:pt x="142" y="11130"/>
                    </a:lnTo>
                    <a:lnTo>
                      <a:pt x="142" y="1574"/>
                    </a:lnTo>
                    <a:cubicBezTo>
                      <a:pt x="142" y="787"/>
                      <a:pt x="787" y="155"/>
                      <a:pt x="1574" y="155"/>
                    </a:cubicBezTo>
                    <a:lnTo>
                      <a:pt x="1574" y="142"/>
                    </a:lnTo>
                    <a:close/>
                    <a:moveTo>
                      <a:pt x="1574" y="1"/>
                    </a:moveTo>
                    <a:cubicBezTo>
                      <a:pt x="697" y="1"/>
                      <a:pt x="0" y="710"/>
                      <a:pt x="0" y="1574"/>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9"/>
              <p:cNvSpPr/>
              <p:nvPr/>
            </p:nvSpPr>
            <p:spPr>
              <a:xfrm>
                <a:off x="8080444" y="4533121"/>
                <a:ext cx="319113" cy="265946"/>
              </a:xfrm>
              <a:custGeom>
                <a:avLst/>
                <a:gdLst/>
                <a:ahLst/>
                <a:cxnLst/>
                <a:rect l="l" t="t" r="r" b="b"/>
                <a:pathLst>
                  <a:path w="2941" h="2451" extrusionOk="0">
                    <a:moveTo>
                      <a:pt x="1870" y="155"/>
                    </a:moveTo>
                    <a:cubicBezTo>
                      <a:pt x="2257" y="155"/>
                      <a:pt x="2618" y="413"/>
                      <a:pt x="2747" y="787"/>
                    </a:cubicBezTo>
                    <a:lnTo>
                      <a:pt x="1561" y="787"/>
                    </a:lnTo>
                    <a:lnTo>
                      <a:pt x="1561" y="942"/>
                    </a:lnTo>
                    <a:lnTo>
                      <a:pt x="2786" y="942"/>
                    </a:lnTo>
                    <a:cubicBezTo>
                      <a:pt x="2786" y="981"/>
                      <a:pt x="2786" y="1032"/>
                      <a:pt x="2799" y="1084"/>
                    </a:cubicBezTo>
                    <a:lnTo>
                      <a:pt x="2799" y="2309"/>
                    </a:lnTo>
                    <a:lnTo>
                      <a:pt x="155" y="2309"/>
                    </a:lnTo>
                    <a:lnTo>
                      <a:pt x="155" y="2038"/>
                    </a:lnTo>
                    <a:lnTo>
                      <a:pt x="1329" y="2038"/>
                    </a:lnTo>
                    <a:lnTo>
                      <a:pt x="1329" y="1896"/>
                    </a:lnTo>
                    <a:lnTo>
                      <a:pt x="155" y="1896"/>
                    </a:lnTo>
                    <a:lnTo>
                      <a:pt x="155" y="1084"/>
                    </a:lnTo>
                    <a:cubicBezTo>
                      <a:pt x="155" y="568"/>
                      <a:pt x="568" y="155"/>
                      <a:pt x="1084" y="155"/>
                    </a:cubicBezTo>
                    <a:close/>
                    <a:moveTo>
                      <a:pt x="1084" y="0"/>
                    </a:moveTo>
                    <a:cubicBezTo>
                      <a:pt x="490" y="0"/>
                      <a:pt x="0" y="490"/>
                      <a:pt x="0" y="1084"/>
                    </a:cubicBezTo>
                    <a:lnTo>
                      <a:pt x="0" y="2451"/>
                    </a:lnTo>
                    <a:lnTo>
                      <a:pt x="2941" y="2451"/>
                    </a:lnTo>
                    <a:lnTo>
                      <a:pt x="2941" y="1084"/>
                    </a:lnTo>
                    <a:cubicBezTo>
                      <a:pt x="2941" y="490"/>
                      <a:pt x="2464" y="0"/>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9"/>
              <p:cNvSpPr/>
              <p:nvPr/>
            </p:nvSpPr>
            <p:spPr>
              <a:xfrm>
                <a:off x="9446178" y="1451834"/>
                <a:ext cx="1231532" cy="3718141"/>
              </a:xfrm>
              <a:custGeom>
                <a:avLst/>
                <a:gdLst/>
                <a:ahLst/>
                <a:cxnLst/>
                <a:rect l="l" t="t" r="r" b="b"/>
                <a:pathLst>
                  <a:path w="11350" h="34267" extrusionOk="0">
                    <a:moveTo>
                      <a:pt x="10743" y="142"/>
                    </a:moveTo>
                    <a:lnTo>
                      <a:pt x="10743" y="955"/>
                    </a:lnTo>
                    <a:lnTo>
                      <a:pt x="839" y="955"/>
                    </a:lnTo>
                    <a:lnTo>
                      <a:pt x="839" y="619"/>
                    </a:lnTo>
                    <a:lnTo>
                      <a:pt x="3612" y="619"/>
                    </a:lnTo>
                    <a:lnTo>
                      <a:pt x="3612" y="464"/>
                    </a:lnTo>
                    <a:lnTo>
                      <a:pt x="839" y="464"/>
                    </a:lnTo>
                    <a:lnTo>
                      <a:pt x="839" y="142"/>
                    </a:lnTo>
                    <a:close/>
                    <a:moveTo>
                      <a:pt x="9931" y="1109"/>
                    </a:moveTo>
                    <a:lnTo>
                      <a:pt x="9931" y="1445"/>
                    </a:lnTo>
                    <a:lnTo>
                      <a:pt x="1600" y="1445"/>
                    </a:lnTo>
                    <a:lnTo>
                      <a:pt x="1600" y="1109"/>
                    </a:lnTo>
                    <a:close/>
                    <a:moveTo>
                      <a:pt x="9931" y="1586"/>
                    </a:moveTo>
                    <a:lnTo>
                      <a:pt x="9931" y="1819"/>
                    </a:lnTo>
                    <a:lnTo>
                      <a:pt x="7029" y="1819"/>
                    </a:lnTo>
                    <a:lnTo>
                      <a:pt x="7029" y="1973"/>
                    </a:lnTo>
                    <a:lnTo>
                      <a:pt x="9931" y="1973"/>
                    </a:lnTo>
                    <a:lnTo>
                      <a:pt x="9931" y="13619"/>
                    </a:lnTo>
                    <a:lnTo>
                      <a:pt x="1600" y="13619"/>
                    </a:lnTo>
                    <a:lnTo>
                      <a:pt x="1600" y="1586"/>
                    </a:lnTo>
                    <a:close/>
                    <a:moveTo>
                      <a:pt x="10898" y="13774"/>
                    </a:moveTo>
                    <a:lnTo>
                      <a:pt x="10898" y="14393"/>
                    </a:lnTo>
                    <a:lnTo>
                      <a:pt x="155" y="14393"/>
                    </a:lnTo>
                    <a:lnTo>
                      <a:pt x="155" y="14161"/>
                    </a:lnTo>
                    <a:lnTo>
                      <a:pt x="3096" y="14161"/>
                    </a:lnTo>
                    <a:lnTo>
                      <a:pt x="3096" y="14006"/>
                    </a:lnTo>
                    <a:lnTo>
                      <a:pt x="142" y="14006"/>
                    </a:lnTo>
                    <a:lnTo>
                      <a:pt x="142" y="13774"/>
                    </a:lnTo>
                    <a:close/>
                    <a:moveTo>
                      <a:pt x="2025" y="14548"/>
                    </a:moveTo>
                    <a:lnTo>
                      <a:pt x="2025" y="15541"/>
                    </a:lnTo>
                    <a:lnTo>
                      <a:pt x="1019" y="15541"/>
                    </a:lnTo>
                    <a:lnTo>
                      <a:pt x="1019" y="14548"/>
                    </a:lnTo>
                    <a:close/>
                    <a:moveTo>
                      <a:pt x="10460" y="14548"/>
                    </a:moveTo>
                    <a:lnTo>
                      <a:pt x="10460" y="15541"/>
                    </a:lnTo>
                    <a:lnTo>
                      <a:pt x="9441" y="15541"/>
                    </a:lnTo>
                    <a:lnTo>
                      <a:pt x="9441" y="14548"/>
                    </a:lnTo>
                    <a:close/>
                    <a:moveTo>
                      <a:pt x="3966" y="15128"/>
                    </a:moveTo>
                    <a:cubicBezTo>
                      <a:pt x="4176" y="15128"/>
                      <a:pt x="4385" y="15270"/>
                      <a:pt x="4385" y="15553"/>
                    </a:cubicBezTo>
                    <a:lnTo>
                      <a:pt x="4385" y="18636"/>
                    </a:lnTo>
                    <a:lnTo>
                      <a:pt x="3547" y="18636"/>
                    </a:lnTo>
                    <a:lnTo>
                      <a:pt x="3547" y="15553"/>
                    </a:lnTo>
                    <a:cubicBezTo>
                      <a:pt x="3547" y="15270"/>
                      <a:pt x="3757" y="15128"/>
                      <a:pt x="3966" y="15128"/>
                    </a:cubicBezTo>
                    <a:close/>
                    <a:moveTo>
                      <a:pt x="5772" y="15109"/>
                    </a:moveTo>
                    <a:cubicBezTo>
                      <a:pt x="5991" y="15109"/>
                      <a:pt x="6210" y="15257"/>
                      <a:pt x="6191" y="15553"/>
                    </a:cubicBezTo>
                    <a:lnTo>
                      <a:pt x="6191" y="18636"/>
                    </a:lnTo>
                    <a:lnTo>
                      <a:pt x="5353" y="18636"/>
                    </a:lnTo>
                    <a:lnTo>
                      <a:pt x="5353" y="15553"/>
                    </a:lnTo>
                    <a:cubicBezTo>
                      <a:pt x="5333" y="15257"/>
                      <a:pt x="5552" y="15109"/>
                      <a:pt x="5772" y="15109"/>
                    </a:cubicBezTo>
                    <a:close/>
                    <a:moveTo>
                      <a:pt x="7577" y="15128"/>
                    </a:moveTo>
                    <a:cubicBezTo>
                      <a:pt x="7787" y="15128"/>
                      <a:pt x="7996" y="15270"/>
                      <a:pt x="7996" y="15553"/>
                    </a:cubicBezTo>
                    <a:lnTo>
                      <a:pt x="7996" y="18636"/>
                    </a:lnTo>
                    <a:lnTo>
                      <a:pt x="7158" y="18636"/>
                    </a:lnTo>
                    <a:lnTo>
                      <a:pt x="7158" y="15553"/>
                    </a:lnTo>
                    <a:cubicBezTo>
                      <a:pt x="7158" y="15270"/>
                      <a:pt x="7368" y="15128"/>
                      <a:pt x="7577" y="15128"/>
                    </a:cubicBezTo>
                    <a:close/>
                    <a:moveTo>
                      <a:pt x="9299" y="14535"/>
                    </a:moveTo>
                    <a:lnTo>
                      <a:pt x="9299" y="15682"/>
                    </a:lnTo>
                    <a:lnTo>
                      <a:pt x="9931" y="15682"/>
                    </a:lnTo>
                    <a:lnTo>
                      <a:pt x="9931" y="18055"/>
                    </a:lnTo>
                    <a:lnTo>
                      <a:pt x="8577" y="18055"/>
                    </a:lnTo>
                    <a:lnTo>
                      <a:pt x="8564" y="18636"/>
                    </a:lnTo>
                    <a:lnTo>
                      <a:pt x="8151" y="18636"/>
                    </a:lnTo>
                    <a:lnTo>
                      <a:pt x="8151" y="15553"/>
                    </a:lnTo>
                    <a:cubicBezTo>
                      <a:pt x="8170" y="15154"/>
                      <a:pt x="7874" y="14954"/>
                      <a:pt x="7579" y="14954"/>
                    </a:cubicBezTo>
                    <a:cubicBezTo>
                      <a:pt x="7284" y="14954"/>
                      <a:pt x="6990" y="15154"/>
                      <a:pt x="7016" y="15553"/>
                    </a:cubicBezTo>
                    <a:lnTo>
                      <a:pt x="7016" y="18636"/>
                    </a:lnTo>
                    <a:lnTo>
                      <a:pt x="6346" y="18636"/>
                    </a:lnTo>
                    <a:lnTo>
                      <a:pt x="6346" y="15553"/>
                    </a:lnTo>
                    <a:cubicBezTo>
                      <a:pt x="6365" y="15154"/>
                      <a:pt x="6068" y="14954"/>
                      <a:pt x="5773" y="14954"/>
                    </a:cubicBezTo>
                    <a:cubicBezTo>
                      <a:pt x="5478" y="14954"/>
                      <a:pt x="5185" y="15154"/>
                      <a:pt x="5211" y="15553"/>
                    </a:cubicBezTo>
                    <a:lnTo>
                      <a:pt x="5211" y="18636"/>
                    </a:lnTo>
                    <a:lnTo>
                      <a:pt x="4540" y="18636"/>
                    </a:lnTo>
                    <a:lnTo>
                      <a:pt x="4540" y="15553"/>
                    </a:lnTo>
                    <a:cubicBezTo>
                      <a:pt x="4521" y="15192"/>
                      <a:pt x="4247" y="15012"/>
                      <a:pt x="3973" y="15012"/>
                    </a:cubicBezTo>
                    <a:cubicBezTo>
                      <a:pt x="3699" y="15012"/>
                      <a:pt x="3425" y="15192"/>
                      <a:pt x="3405" y="15553"/>
                    </a:cubicBezTo>
                    <a:lnTo>
                      <a:pt x="3405" y="18636"/>
                    </a:lnTo>
                    <a:lnTo>
                      <a:pt x="2967" y="18636"/>
                    </a:lnTo>
                    <a:lnTo>
                      <a:pt x="2967" y="18055"/>
                    </a:lnTo>
                    <a:lnTo>
                      <a:pt x="1613" y="18055"/>
                    </a:lnTo>
                    <a:lnTo>
                      <a:pt x="1613" y="16856"/>
                    </a:lnTo>
                    <a:lnTo>
                      <a:pt x="2670" y="16856"/>
                    </a:lnTo>
                    <a:lnTo>
                      <a:pt x="2670" y="16701"/>
                    </a:lnTo>
                    <a:lnTo>
                      <a:pt x="1613" y="16701"/>
                    </a:lnTo>
                    <a:lnTo>
                      <a:pt x="1613" y="15682"/>
                    </a:lnTo>
                    <a:lnTo>
                      <a:pt x="2180" y="15682"/>
                    </a:lnTo>
                    <a:lnTo>
                      <a:pt x="2180" y="14535"/>
                    </a:lnTo>
                    <a:close/>
                    <a:moveTo>
                      <a:pt x="11195" y="18210"/>
                    </a:moveTo>
                    <a:lnTo>
                      <a:pt x="11195" y="18932"/>
                    </a:lnTo>
                    <a:lnTo>
                      <a:pt x="8719" y="18932"/>
                    </a:lnTo>
                    <a:lnTo>
                      <a:pt x="8719" y="18545"/>
                    </a:lnTo>
                    <a:lnTo>
                      <a:pt x="10344" y="18545"/>
                    </a:lnTo>
                    <a:lnTo>
                      <a:pt x="10344" y="18391"/>
                    </a:lnTo>
                    <a:lnTo>
                      <a:pt x="8719" y="18391"/>
                    </a:lnTo>
                    <a:lnTo>
                      <a:pt x="8719" y="18210"/>
                    </a:lnTo>
                    <a:close/>
                    <a:moveTo>
                      <a:pt x="2825" y="18210"/>
                    </a:moveTo>
                    <a:lnTo>
                      <a:pt x="2825" y="18945"/>
                    </a:lnTo>
                    <a:lnTo>
                      <a:pt x="336" y="18945"/>
                    </a:lnTo>
                    <a:lnTo>
                      <a:pt x="336" y="18210"/>
                    </a:lnTo>
                    <a:close/>
                    <a:moveTo>
                      <a:pt x="8564" y="18790"/>
                    </a:moveTo>
                    <a:lnTo>
                      <a:pt x="8564" y="19087"/>
                    </a:lnTo>
                    <a:lnTo>
                      <a:pt x="9931" y="19087"/>
                    </a:lnTo>
                    <a:lnTo>
                      <a:pt x="9931" y="20274"/>
                    </a:lnTo>
                    <a:lnTo>
                      <a:pt x="1613" y="20274"/>
                    </a:lnTo>
                    <a:lnTo>
                      <a:pt x="1613" y="19693"/>
                    </a:lnTo>
                    <a:lnTo>
                      <a:pt x="5482" y="19693"/>
                    </a:lnTo>
                    <a:lnTo>
                      <a:pt x="5482" y="19551"/>
                    </a:lnTo>
                    <a:lnTo>
                      <a:pt x="1600" y="19551"/>
                    </a:lnTo>
                    <a:lnTo>
                      <a:pt x="1600" y="19087"/>
                    </a:lnTo>
                    <a:lnTo>
                      <a:pt x="2967" y="19087"/>
                    </a:lnTo>
                    <a:lnTo>
                      <a:pt x="2967" y="18790"/>
                    </a:lnTo>
                    <a:close/>
                    <a:moveTo>
                      <a:pt x="4624" y="21566"/>
                    </a:moveTo>
                    <a:cubicBezTo>
                      <a:pt x="4956" y="21566"/>
                      <a:pt x="5288" y="21789"/>
                      <a:pt x="5288" y="22234"/>
                    </a:cubicBezTo>
                    <a:lnTo>
                      <a:pt x="5288" y="24259"/>
                    </a:lnTo>
                    <a:lnTo>
                      <a:pt x="3960" y="24259"/>
                    </a:lnTo>
                    <a:lnTo>
                      <a:pt x="3960" y="22234"/>
                    </a:lnTo>
                    <a:cubicBezTo>
                      <a:pt x="3960" y="21789"/>
                      <a:pt x="4292" y="21566"/>
                      <a:pt x="4624" y="21566"/>
                    </a:cubicBezTo>
                    <a:close/>
                    <a:moveTo>
                      <a:pt x="7063" y="21566"/>
                    </a:moveTo>
                    <a:cubicBezTo>
                      <a:pt x="7397" y="21566"/>
                      <a:pt x="7732" y="21789"/>
                      <a:pt x="7738" y="22234"/>
                    </a:cubicBezTo>
                    <a:lnTo>
                      <a:pt x="7738" y="24259"/>
                    </a:lnTo>
                    <a:lnTo>
                      <a:pt x="6397" y="24259"/>
                    </a:lnTo>
                    <a:lnTo>
                      <a:pt x="6397" y="22234"/>
                    </a:lnTo>
                    <a:cubicBezTo>
                      <a:pt x="6397" y="21789"/>
                      <a:pt x="6729" y="21566"/>
                      <a:pt x="7063" y="21566"/>
                    </a:cubicBezTo>
                    <a:close/>
                    <a:moveTo>
                      <a:pt x="9931" y="20415"/>
                    </a:moveTo>
                    <a:lnTo>
                      <a:pt x="9931" y="20635"/>
                    </a:lnTo>
                    <a:lnTo>
                      <a:pt x="9067" y="20635"/>
                    </a:lnTo>
                    <a:lnTo>
                      <a:pt x="9067" y="22917"/>
                    </a:lnTo>
                    <a:lnTo>
                      <a:pt x="8383" y="22917"/>
                    </a:lnTo>
                    <a:lnTo>
                      <a:pt x="8383" y="23059"/>
                    </a:lnTo>
                    <a:lnTo>
                      <a:pt x="9067" y="23059"/>
                    </a:lnTo>
                    <a:lnTo>
                      <a:pt x="9067" y="24272"/>
                    </a:lnTo>
                    <a:lnTo>
                      <a:pt x="7880" y="24272"/>
                    </a:lnTo>
                    <a:lnTo>
                      <a:pt x="7880" y="22234"/>
                    </a:lnTo>
                    <a:cubicBezTo>
                      <a:pt x="7880" y="21686"/>
                      <a:pt x="7474" y="21412"/>
                      <a:pt x="7068" y="21412"/>
                    </a:cubicBezTo>
                    <a:cubicBezTo>
                      <a:pt x="6662" y="21412"/>
                      <a:pt x="6255" y="21686"/>
                      <a:pt x="6255" y="22234"/>
                    </a:cubicBezTo>
                    <a:lnTo>
                      <a:pt x="6255" y="24259"/>
                    </a:lnTo>
                    <a:lnTo>
                      <a:pt x="5443" y="24259"/>
                    </a:lnTo>
                    <a:lnTo>
                      <a:pt x="5443" y="22234"/>
                    </a:lnTo>
                    <a:cubicBezTo>
                      <a:pt x="5443" y="21686"/>
                      <a:pt x="5037" y="21412"/>
                      <a:pt x="4630" y="21412"/>
                    </a:cubicBezTo>
                    <a:cubicBezTo>
                      <a:pt x="4224" y="21412"/>
                      <a:pt x="3818" y="21686"/>
                      <a:pt x="3818" y="22234"/>
                    </a:cubicBezTo>
                    <a:lnTo>
                      <a:pt x="3818" y="24259"/>
                    </a:lnTo>
                    <a:lnTo>
                      <a:pt x="2464" y="24259"/>
                    </a:lnTo>
                    <a:lnTo>
                      <a:pt x="2464" y="23794"/>
                    </a:lnTo>
                    <a:lnTo>
                      <a:pt x="3302" y="23794"/>
                    </a:lnTo>
                    <a:lnTo>
                      <a:pt x="3302" y="23640"/>
                    </a:lnTo>
                    <a:lnTo>
                      <a:pt x="2464" y="23640"/>
                    </a:lnTo>
                    <a:lnTo>
                      <a:pt x="2464" y="21499"/>
                    </a:lnTo>
                    <a:lnTo>
                      <a:pt x="3418" y="21499"/>
                    </a:lnTo>
                    <a:lnTo>
                      <a:pt x="3418" y="21357"/>
                    </a:lnTo>
                    <a:lnTo>
                      <a:pt x="2464" y="21357"/>
                    </a:lnTo>
                    <a:lnTo>
                      <a:pt x="2464" y="20635"/>
                    </a:lnTo>
                    <a:lnTo>
                      <a:pt x="1600" y="20635"/>
                    </a:lnTo>
                    <a:lnTo>
                      <a:pt x="1600" y="20415"/>
                    </a:lnTo>
                    <a:close/>
                    <a:moveTo>
                      <a:pt x="2967" y="24413"/>
                    </a:moveTo>
                    <a:lnTo>
                      <a:pt x="2967" y="26696"/>
                    </a:lnTo>
                    <a:lnTo>
                      <a:pt x="2477" y="26696"/>
                    </a:lnTo>
                    <a:lnTo>
                      <a:pt x="2477" y="24413"/>
                    </a:lnTo>
                    <a:close/>
                    <a:moveTo>
                      <a:pt x="4050" y="24413"/>
                    </a:moveTo>
                    <a:lnTo>
                      <a:pt x="4050" y="26696"/>
                    </a:lnTo>
                    <a:lnTo>
                      <a:pt x="3109" y="26696"/>
                    </a:lnTo>
                    <a:lnTo>
                      <a:pt x="3109" y="24413"/>
                    </a:lnTo>
                    <a:close/>
                    <a:moveTo>
                      <a:pt x="5146" y="24413"/>
                    </a:moveTo>
                    <a:lnTo>
                      <a:pt x="5146" y="26696"/>
                    </a:lnTo>
                    <a:lnTo>
                      <a:pt x="4205" y="26696"/>
                    </a:lnTo>
                    <a:lnTo>
                      <a:pt x="4205" y="24413"/>
                    </a:lnTo>
                    <a:close/>
                    <a:moveTo>
                      <a:pt x="6242" y="24413"/>
                    </a:moveTo>
                    <a:lnTo>
                      <a:pt x="6242" y="26696"/>
                    </a:lnTo>
                    <a:lnTo>
                      <a:pt x="5301" y="26696"/>
                    </a:lnTo>
                    <a:lnTo>
                      <a:pt x="5301" y="24413"/>
                    </a:lnTo>
                    <a:close/>
                    <a:moveTo>
                      <a:pt x="7339" y="24413"/>
                    </a:moveTo>
                    <a:lnTo>
                      <a:pt x="7339" y="26696"/>
                    </a:lnTo>
                    <a:lnTo>
                      <a:pt x="6384" y="26696"/>
                    </a:lnTo>
                    <a:lnTo>
                      <a:pt x="6384" y="24413"/>
                    </a:lnTo>
                    <a:close/>
                    <a:moveTo>
                      <a:pt x="8422" y="24413"/>
                    </a:moveTo>
                    <a:lnTo>
                      <a:pt x="8422" y="26696"/>
                    </a:lnTo>
                    <a:lnTo>
                      <a:pt x="7481" y="26696"/>
                    </a:lnTo>
                    <a:lnTo>
                      <a:pt x="7481" y="24413"/>
                    </a:lnTo>
                    <a:close/>
                    <a:moveTo>
                      <a:pt x="9067" y="24413"/>
                    </a:moveTo>
                    <a:lnTo>
                      <a:pt x="9067" y="26696"/>
                    </a:lnTo>
                    <a:lnTo>
                      <a:pt x="8577" y="26696"/>
                    </a:lnTo>
                    <a:lnTo>
                      <a:pt x="8577" y="24413"/>
                    </a:lnTo>
                    <a:close/>
                    <a:moveTo>
                      <a:pt x="10743" y="20777"/>
                    </a:moveTo>
                    <a:lnTo>
                      <a:pt x="10743" y="22208"/>
                    </a:lnTo>
                    <a:lnTo>
                      <a:pt x="9673" y="22208"/>
                    </a:lnTo>
                    <a:lnTo>
                      <a:pt x="9673" y="22363"/>
                    </a:lnTo>
                    <a:lnTo>
                      <a:pt x="10743" y="22363"/>
                    </a:lnTo>
                    <a:lnTo>
                      <a:pt x="10743" y="27173"/>
                    </a:lnTo>
                    <a:lnTo>
                      <a:pt x="9222" y="27173"/>
                    </a:lnTo>
                    <a:lnTo>
                      <a:pt x="9222" y="25561"/>
                    </a:lnTo>
                    <a:lnTo>
                      <a:pt x="10434" y="25561"/>
                    </a:lnTo>
                    <a:lnTo>
                      <a:pt x="10434" y="25419"/>
                    </a:lnTo>
                    <a:lnTo>
                      <a:pt x="9222" y="25419"/>
                    </a:lnTo>
                    <a:lnTo>
                      <a:pt x="9222"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07" y="31107"/>
                    </a:moveTo>
                    <a:lnTo>
                      <a:pt x="7107" y="34060"/>
                    </a:lnTo>
                    <a:lnTo>
                      <a:pt x="6204" y="34060"/>
                    </a:lnTo>
                    <a:lnTo>
                      <a:pt x="6204" y="31107"/>
                    </a:lnTo>
                    <a:close/>
                    <a:moveTo>
                      <a:pt x="5817" y="27612"/>
                    </a:moveTo>
                    <a:cubicBezTo>
                      <a:pt x="6939" y="27612"/>
                      <a:pt x="7867" y="28527"/>
                      <a:pt x="7867" y="29662"/>
                    </a:cubicBezTo>
                    <a:lnTo>
                      <a:pt x="7855" y="34073"/>
                    </a:lnTo>
                    <a:lnTo>
                      <a:pt x="7261" y="34073"/>
                    </a:lnTo>
                    <a:lnTo>
                      <a:pt x="7261" y="30952"/>
                    </a:lnTo>
                    <a:lnTo>
                      <a:pt x="6049" y="30952"/>
                    </a:lnTo>
                    <a:lnTo>
                      <a:pt x="6049" y="34086"/>
                    </a:lnTo>
                    <a:lnTo>
                      <a:pt x="5546" y="34086"/>
                    </a:lnTo>
                    <a:lnTo>
                      <a:pt x="5546" y="30952"/>
                    </a:lnTo>
                    <a:lnTo>
                      <a:pt x="4360" y="30952"/>
                    </a:lnTo>
                    <a:lnTo>
                      <a:pt x="4360" y="34086"/>
                    </a:lnTo>
                    <a:lnTo>
                      <a:pt x="3766" y="34086"/>
                    </a:lnTo>
                    <a:lnTo>
                      <a:pt x="3766" y="29662"/>
                    </a:lnTo>
                    <a:cubicBezTo>
                      <a:pt x="3766" y="28527"/>
                      <a:pt x="4682" y="27612"/>
                      <a:pt x="5817" y="27612"/>
                    </a:cubicBezTo>
                    <a:close/>
                    <a:moveTo>
                      <a:pt x="9067" y="26851"/>
                    </a:moveTo>
                    <a:lnTo>
                      <a:pt x="9067" y="27328"/>
                    </a:lnTo>
                    <a:lnTo>
                      <a:pt x="9931" y="27328"/>
                    </a:lnTo>
                    <a:lnTo>
                      <a:pt x="9931" y="32990"/>
                    </a:lnTo>
                    <a:lnTo>
                      <a:pt x="8835" y="32990"/>
                    </a:lnTo>
                    <a:lnTo>
                      <a:pt x="8835" y="33144"/>
                    </a:lnTo>
                    <a:lnTo>
                      <a:pt x="9931" y="33144"/>
                    </a:lnTo>
                    <a:lnTo>
                      <a:pt x="9931" y="34112"/>
                    </a:lnTo>
                    <a:lnTo>
                      <a:pt x="8009" y="34112"/>
                    </a:lnTo>
                    <a:lnTo>
                      <a:pt x="8009" y="29662"/>
                    </a:lnTo>
                    <a:cubicBezTo>
                      <a:pt x="8009" y="28437"/>
                      <a:pt x="7016" y="27457"/>
                      <a:pt x="5804" y="27457"/>
                    </a:cubicBezTo>
                    <a:cubicBezTo>
                      <a:pt x="4592" y="27457"/>
                      <a:pt x="3599" y="28437"/>
                      <a:pt x="3599" y="29662"/>
                    </a:cubicBezTo>
                    <a:lnTo>
                      <a:pt x="3599" y="34125"/>
                    </a:lnTo>
                    <a:lnTo>
                      <a:pt x="1600" y="34125"/>
                    </a:lnTo>
                    <a:lnTo>
                      <a:pt x="1600" y="28772"/>
                    </a:lnTo>
                    <a:lnTo>
                      <a:pt x="3212" y="28772"/>
                    </a:lnTo>
                    <a:lnTo>
                      <a:pt x="3212" y="28618"/>
                    </a:lnTo>
                    <a:lnTo>
                      <a:pt x="1600" y="28618"/>
                    </a:lnTo>
                    <a:lnTo>
                      <a:pt x="1600" y="27328"/>
                    </a:lnTo>
                    <a:lnTo>
                      <a:pt x="2464" y="27328"/>
                    </a:lnTo>
                    <a:lnTo>
                      <a:pt x="2464" y="26851"/>
                    </a:lnTo>
                    <a:close/>
                    <a:moveTo>
                      <a:pt x="697" y="0"/>
                    </a:moveTo>
                    <a:lnTo>
                      <a:pt x="697" y="1096"/>
                    </a:lnTo>
                    <a:lnTo>
                      <a:pt x="1458" y="1096"/>
                    </a:lnTo>
                    <a:lnTo>
                      <a:pt x="1458" y="13619"/>
                    </a:lnTo>
                    <a:lnTo>
                      <a:pt x="0" y="13619"/>
                    </a:lnTo>
                    <a:lnTo>
                      <a:pt x="0" y="14535"/>
                    </a:lnTo>
                    <a:lnTo>
                      <a:pt x="865" y="14535"/>
                    </a:lnTo>
                    <a:lnTo>
                      <a:pt x="865" y="15682"/>
                    </a:lnTo>
                    <a:lnTo>
                      <a:pt x="1458" y="15682"/>
                    </a:lnTo>
                    <a:lnTo>
                      <a:pt x="1458" y="18055"/>
                    </a:lnTo>
                    <a:lnTo>
                      <a:pt x="181" y="18055"/>
                    </a:lnTo>
                    <a:lnTo>
                      <a:pt x="181" y="19087"/>
                    </a:lnTo>
                    <a:lnTo>
                      <a:pt x="1458" y="19087"/>
                    </a:lnTo>
                    <a:lnTo>
                      <a:pt x="1458" y="20635"/>
                    </a:lnTo>
                    <a:lnTo>
                      <a:pt x="645" y="20635"/>
                    </a:lnTo>
                    <a:lnTo>
                      <a:pt x="645" y="27328"/>
                    </a:lnTo>
                    <a:lnTo>
                      <a:pt x="1458" y="27328"/>
                    </a:lnTo>
                    <a:lnTo>
                      <a:pt x="1458" y="34266"/>
                    </a:lnTo>
                    <a:lnTo>
                      <a:pt x="10073" y="34266"/>
                    </a:lnTo>
                    <a:lnTo>
                      <a:pt x="10073" y="27328"/>
                    </a:lnTo>
                    <a:lnTo>
                      <a:pt x="10898" y="27328"/>
                    </a:lnTo>
                    <a:lnTo>
                      <a:pt x="10898" y="20635"/>
                    </a:lnTo>
                    <a:lnTo>
                      <a:pt x="10073" y="20635"/>
                    </a:lnTo>
                    <a:lnTo>
                      <a:pt x="10073" y="19087"/>
                    </a:lnTo>
                    <a:lnTo>
                      <a:pt x="11350" y="19087"/>
                    </a:lnTo>
                    <a:lnTo>
                      <a:pt x="11350" y="18055"/>
                    </a:lnTo>
                    <a:lnTo>
                      <a:pt x="10073" y="18055"/>
                    </a:lnTo>
                    <a:lnTo>
                      <a:pt x="10073" y="15682"/>
                    </a:lnTo>
                    <a:lnTo>
                      <a:pt x="10602" y="15682"/>
                    </a:lnTo>
                    <a:lnTo>
                      <a:pt x="10602" y="14535"/>
                    </a:lnTo>
                    <a:lnTo>
                      <a:pt x="11053" y="14535"/>
                    </a:lnTo>
                    <a:lnTo>
                      <a:pt x="11053" y="13619"/>
                    </a:lnTo>
                    <a:lnTo>
                      <a:pt x="10086" y="13619"/>
                    </a:lnTo>
                    <a:lnTo>
                      <a:pt x="10086"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9"/>
              <p:cNvSpPr/>
              <p:nvPr/>
            </p:nvSpPr>
            <p:spPr>
              <a:xfrm>
                <a:off x="9700836" y="1677087"/>
                <a:ext cx="344395" cy="1223177"/>
              </a:xfrm>
              <a:custGeom>
                <a:avLst/>
                <a:gdLst/>
                <a:ahLst/>
                <a:cxnLst/>
                <a:rect l="l" t="t" r="r" b="b"/>
                <a:pathLst>
                  <a:path w="3174" h="11273" extrusionOk="0">
                    <a:moveTo>
                      <a:pt x="1587" y="142"/>
                    </a:moveTo>
                    <a:cubicBezTo>
                      <a:pt x="2374" y="142"/>
                      <a:pt x="3018" y="787"/>
                      <a:pt x="3018" y="1574"/>
                    </a:cubicBezTo>
                    <a:lnTo>
                      <a:pt x="3018" y="11117"/>
                    </a:lnTo>
                    <a:lnTo>
                      <a:pt x="155" y="11117"/>
                    </a:lnTo>
                    <a:lnTo>
                      <a:pt x="155" y="1574"/>
                    </a:lnTo>
                    <a:cubicBezTo>
                      <a:pt x="155" y="787"/>
                      <a:pt x="800" y="142"/>
                      <a:pt x="1587" y="142"/>
                    </a:cubicBezTo>
                    <a:close/>
                    <a:moveTo>
                      <a:pt x="1587" y="1"/>
                    </a:moveTo>
                    <a:cubicBezTo>
                      <a:pt x="710" y="1"/>
                      <a:pt x="1" y="710"/>
                      <a:pt x="1" y="1587"/>
                    </a:cubicBezTo>
                    <a:lnTo>
                      <a:pt x="1" y="11272"/>
                    </a:lnTo>
                    <a:lnTo>
                      <a:pt x="3173" y="11272"/>
                    </a:lnTo>
                    <a:lnTo>
                      <a:pt x="3173" y="1574"/>
                    </a:lnTo>
                    <a:cubicBezTo>
                      <a:pt x="3160"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9"/>
              <p:cNvSpPr/>
              <p:nvPr/>
            </p:nvSpPr>
            <p:spPr>
              <a:xfrm>
                <a:off x="10103818" y="1677087"/>
                <a:ext cx="344395" cy="1223177"/>
              </a:xfrm>
              <a:custGeom>
                <a:avLst/>
                <a:gdLst/>
                <a:ahLst/>
                <a:cxnLst/>
                <a:rect l="l" t="t" r="r" b="b"/>
                <a:pathLst>
                  <a:path w="3174" h="11273" extrusionOk="0">
                    <a:moveTo>
                      <a:pt x="1587" y="142"/>
                    </a:moveTo>
                    <a:cubicBezTo>
                      <a:pt x="2374" y="142"/>
                      <a:pt x="3019" y="787"/>
                      <a:pt x="3019" y="1574"/>
                    </a:cubicBezTo>
                    <a:lnTo>
                      <a:pt x="3019" y="11130"/>
                    </a:lnTo>
                    <a:lnTo>
                      <a:pt x="156" y="11130"/>
                    </a:lnTo>
                    <a:lnTo>
                      <a:pt x="156" y="1574"/>
                    </a:lnTo>
                    <a:cubicBezTo>
                      <a:pt x="156" y="787"/>
                      <a:pt x="800" y="155"/>
                      <a:pt x="1587" y="155"/>
                    </a:cubicBezTo>
                    <a:lnTo>
                      <a:pt x="1587" y="142"/>
                    </a:lnTo>
                    <a:close/>
                    <a:moveTo>
                      <a:pt x="1587" y="1"/>
                    </a:moveTo>
                    <a:cubicBezTo>
                      <a:pt x="710" y="1"/>
                      <a:pt x="1" y="710"/>
                      <a:pt x="1" y="1574"/>
                    </a:cubicBezTo>
                    <a:lnTo>
                      <a:pt x="1" y="11272"/>
                    </a:lnTo>
                    <a:lnTo>
                      <a:pt x="3173" y="11272"/>
                    </a:lnTo>
                    <a:lnTo>
                      <a:pt x="3173" y="1574"/>
                    </a:lnTo>
                    <a:cubicBezTo>
                      <a:pt x="3161"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9"/>
              <p:cNvSpPr/>
              <p:nvPr/>
            </p:nvSpPr>
            <p:spPr>
              <a:xfrm>
                <a:off x="9916323" y="4533121"/>
                <a:ext cx="319222" cy="265946"/>
              </a:xfrm>
              <a:custGeom>
                <a:avLst/>
                <a:gdLst/>
                <a:ahLst/>
                <a:cxnLst/>
                <a:rect l="l" t="t" r="r" b="b"/>
                <a:pathLst>
                  <a:path w="2942" h="2451" extrusionOk="0">
                    <a:moveTo>
                      <a:pt x="1871" y="155"/>
                    </a:moveTo>
                    <a:cubicBezTo>
                      <a:pt x="2258" y="155"/>
                      <a:pt x="2619" y="413"/>
                      <a:pt x="2748" y="787"/>
                    </a:cubicBezTo>
                    <a:lnTo>
                      <a:pt x="1561" y="787"/>
                    </a:lnTo>
                    <a:lnTo>
                      <a:pt x="1561" y="942"/>
                    </a:lnTo>
                    <a:lnTo>
                      <a:pt x="2774" y="942"/>
                    </a:lnTo>
                    <a:cubicBezTo>
                      <a:pt x="2786" y="981"/>
                      <a:pt x="2786" y="1032"/>
                      <a:pt x="2786" y="1084"/>
                    </a:cubicBezTo>
                    <a:lnTo>
                      <a:pt x="2786" y="2309"/>
                    </a:lnTo>
                    <a:lnTo>
                      <a:pt x="156" y="2309"/>
                    </a:lnTo>
                    <a:lnTo>
                      <a:pt x="156" y="2038"/>
                    </a:lnTo>
                    <a:lnTo>
                      <a:pt x="1316" y="2038"/>
                    </a:lnTo>
                    <a:lnTo>
                      <a:pt x="1316" y="1896"/>
                    </a:lnTo>
                    <a:lnTo>
                      <a:pt x="156" y="1896"/>
                    </a:lnTo>
                    <a:lnTo>
                      <a:pt x="156" y="1084"/>
                    </a:lnTo>
                    <a:cubicBezTo>
                      <a:pt x="156" y="568"/>
                      <a:pt x="568" y="155"/>
                      <a:pt x="1084" y="155"/>
                    </a:cubicBezTo>
                    <a:close/>
                    <a:moveTo>
                      <a:pt x="1084" y="0"/>
                    </a:moveTo>
                    <a:cubicBezTo>
                      <a:pt x="491" y="0"/>
                      <a:pt x="1" y="490"/>
                      <a:pt x="1" y="1084"/>
                    </a:cubicBezTo>
                    <a:lnTo>
                      <a:pt x="1" y="2451"/>
                    </a:lnTo>
                    <a:lnTo>
                      <a:pt x="2941" y="2451"/>
                    </a:lnTo>
                    <a:lnTo>
                      <a:pt x="2941" y="1084"/>
                    </a:lnTo>
                    <a:cubicBezTo>
                      <a:pt x="2941" y="490"/>
                      <a:pt x="2464"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9"/>
              <p:cNvSpPr/>
              <p:nvPr/>
            </p:nvSpPr>
            <p:spPr>
              <a:xfrm>
                <a:off x="9605678" y="4878705"/>
                <a:ext cx="124672" cy="109"/>
              </a:xfrm>
              <a:custGeom>
                <a:avLst/>
                <a:gdLst/>
                <a:ahLst/>
                <a:cxnLst/>
                <a:rect l="l" t="t" r="r" b="b"/>
                <a:pathLst>
                  <a:path w="1149" h="1" fill="none" extrusionOk="0">
                    <a:moveTo>
                      <a:pt x="1" y="1"/>
                    </a:moveTo>
                    <a:lnTo>
                      <a:pt x="1149"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9"/>
              <p:cNvSpPr/>
              <p:nvPr/>
            </p:nvSpPr>
            <p:spPr>
              <a:xfrm>
                <a:off x="9611320" y="4806007"/>
                <a:ext cx="74217" cy="109"/>
              </a:xfrm>
              <a:custGeom>
                <a:avLst/>
                <a:gdLst/>
                <a:ahLst/>
                <a:cxnLst/>
                <a:rect l="l" t="t" r="r" b="b"/>
                <a:pathLst>
                  <a:path w="684" h="1" fill="none" extrusionOk="0">
                    <a:moveTo>
                      <a:pt x="0" y="0"/>
                    </a:moveTo>
                    <a:lnTo>
                      <a:pt x="68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9"/>
              <p:cNvSpPr/>
              <p:nvPr/>
            </p:nvSpPr>
            <p:spPr>
              <a:xfrm>
                <a:off x="9621085" y="4471490"/>
                <a:ext cx="224063" cy="109"/>
              </a:xfrm>
              <a:custGeom>
                <a:avLst/>
                <a:gdLst/>
                <a:ahLst/>
                <a:cxnLst/>
                <a:rect l="l" t="t" r="r" b="b"/>
                <a:pathLst>
                  <a:path w="2065" h="1" fill="none" extrusionOk="0">
                    <a:moveTo>
                      <a:pt x="1" y="1"/>
                    </a:moveTo>
                    <a:lnTo>
                      <a:pt x="20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9"/>
              <p:cNvSpPr/>
              <p:nvPr/>
            </p:nvSpPr>
            <p:spPr>
              <a:xfrm>
                <a:off x="9486758" y="5045258"/>
                <a:ext cx="127493" cy="109"/>
              </a:xfrm>
              <a:custGeom>
                <a:avLst/>
                <a:gdLst/>
                <a:ahLst/>
                <a:cxnLst/>
                <a:rect l="l" t="t" r="r" b="b"/>
                <a:pathLst>
                  <a:path w="1175" h="1" fill="none" extrusionOk="0">
                    <a:moveTo>
                      <a:pt x="1174" y="1"/>
                    </a:moveTo>
                    <a:lnTo>
                      <a:pt x="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9"/>
              <p:cNvSpPr/>
              <p:nvPr/>
            </p:nvSpPr>
            <p:spPr>
              <a:xfrm>
                <a:off x="8693381" y="4731791"/>
                <a:ext cx="137150" cy="109"/>
              </a:xfrm>
              <a:custGeom>
                <a:avLst/>
                <a:gdLst/>
                <a:ahLst/>
                <a:cxnLst/>
                <a:rect l="l" t="t" r="r" b="b"/>
                <a:pathLst>
                  <a:path w="1264" h="1" fill="none" extrusionOk="0">
                    <a:moveTo>
                      <a:pt x="0" y="1"/>
                    </a:moveTo>
                    <a:lnTo>
                      <a:pt x="12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9"/>
              <p:cNvSpPr/>
              <p:nvPr/>
            </p:nvSpPr>
            <p:spPr>
              <a:xfrm>
                <a:off x="8696093" y="4481364"/>
                <a:ext cx="151256" cy="109"/>
              </a:xfrm>
              <a:custGeom>
                <a:avLst/>
                <a:gdLst/>
                <a:ahLst/>
                <a:cxnLst/>
                <a:rect l="l" t="t" r="r" b="b"/>
                <a:pathLst>
                  <a:path w="1394" h="1" fill="none" extrusionOk="0">
                    <a:moveTo>
                      <a:pt x="1" y="0"/>
                    </a:moveTo>
                    <a:lnTo>
                      <a:pt x="139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9"/>
              <p:cNvSpPr/>
              <p:nvPr/>
            </p:nvSpPr>
            <p:spPr>
              <a:xfrm>
                <a:off x="8999794" y="4691210"/>
                <a:ext cx="149845" cy="109"/>
              </a:xfrm>
              <a:custGeom>
                <a:avLst/>
                <a:gdLst/>
                <a:ahLst/>
                <a:cxnLst/>
                <a:rect l="l" t="t" r="r" b="b"/>
                <a:pathLst>
                  <a:path w="1381" h="1" fill="none" extrusionOk="0">
                    <a:moveTo>
                      <a:pt x="0" y="1"/>
                    </a:moveTo>
                    <a:lnTo>
                      <a:pt x="138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9"/>
              <p:cNvSpPr/>
              <p:nvPr/>
            </p:nvSpPr>
            <p:spPr>
              <a:xfrm>
                <a:off x="9931731" y="4691210"/>
                <a:ext cx="77039" cy="109"/>
              </a:xfrm>
              <a:custGeom>
                <a:avLst/>
                <a:gdLst/>
                <a:ahLst/>
                <a:cxnLst/>
                <a:rect l="l" t="t" r="r" b="b"/>
                <a:pathLst>
                  <a:path w="710" h="1" fill="none" extrusionOk="0">
                    <a:moveTo>
                      <a:pt x="1" y="1"/>
                    </a:moveTo>
                    <a:lnTo>
                      <a:pt x="71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9"/>
              <p:cNvSpPr/>
              <p:nvPr/>
            </p:nvSpPr>
            <p:spPr>
              <a:xfrm>
                <a:off x="10029710" y="4748609"/>
                <a:ext cx="203013" cy="109"/>
              </a:xfrm>
              <a:custGeom>
                <a:avLst/>
                <a:gdLst/>
                <a:ahLst/>
                <a:cxnLst/>
                <a:rect l="l" t="t" r="r" b="b"/>
                <a:pathLst>
                  <a:path w="1871" h="1" fill="none" extrusionOk="0">
                    <a:moveTo>
                      <a:pt x="1870" y="0"/>
                    </a:moveTo>
                    <a:lnTo>
                      <a:pt x="0"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4" name="Google Shape;1854;p69"/>
            <p:cNvSpPr/>
            <p:nvPr/>
          </p:nvSpPr>
          <p:spPr>
            <a:xfrm>
              <a:off x="6160975" y="300926"/>
              <a:ext cx="851399" cy="30817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69"/>
          <p:cNvGrpSpPr/>
          <p:nvPr/>
        </p:nvGrpSpPr>
        <p:grpSpPr>
          <a:xfrm>
            <a:off x="340221" y="1337663"/>
            <a:ext cx="2269859" cy="3867424"/>
            <a:chOff x="340221" y="1337663"/>
            <a:chExt cx="2269859" cy="3867424"/>
          </a:xfrm>
        </p:grpSpPr>
        <p:grpSp>
          <p:nvGrpSpPr>
            <p:cNvPr id="1856" name="Google Shape;1856;p69"/>
            <p:cNvGrpSpPr/>
            <p:nvPr/>
          </p:nvGrpSpPr>
          <p:grpSpPr>
            <a:xfrm>
              <a:off x="340221" y="2098924"/>
              <a:ext cx="2269859" cy="3106162"/>
              <a:chOff x="5010158" y="2582786"/>
              <a:chExt cx="2020886" cy="2765458"/>
            </a:xfrm>
          </p:grpSpPr>
          <p:sp>
            <p:nvSpPr>
              <p:cNvPr id="1857" name="Google Shape;1857;p69"/>
              <p:cNvSpPr/>
              <p:nvPr/>
            </p:nvSpPr>
            <p:spPr>
              <a:xfrm flipH="1">
                <a:off x="5698857" y="2582786"/>
                <a:ext cx="909865" cy="798823"/>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Rivière</a:t>
                </a:r>
                <a:endParaRPr>
                  <a:solidFill>
                    <a:schemeClr val="dk2"/>
                  </a:solidFill>
                  <a:latin typeface="Big Shoulders Text"/>
                  <a:ea typeface="Big Shoulders Text"/>
                  <a:cs typeface="Big Shoulders Text"/>
                  <a:sym typeface="Big Shoulders Text"/>
                </a:endParaRPr>
              </a:p>
            </p:txBody>
          </p:sp>
          <p:grpSp>
            <p:nvGrpSpPr>
              <p:cNvPr id="1858" name="Google Shape;1858;p69"/>
              <p:cNvGrpSpPr/>
              <p:nvPr/>
            </p:nvGrpSpPr>
            <p:grpSpPr>
              <a:xfrm>
                <a:off x="5010158" y="3341959"/>
                <a:ext cx="2020886" cy="2006285"/>
                <a:chOff x="4282268" y="3458367"/>
                <a:chExt cx="2375836" cy="2358393"/>
              </a:xfrm>
            </p:grpSpPr>
            <p:sp>
              <p:nvSpPr>
                <p:cNvPr id="1859" name="Google Shape;1859;p69"/>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9"/>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9"/>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9"/>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9"/>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9"/>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9"/>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9"/>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9"/>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9"/>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9"/>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9"/>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lt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9"/>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9"/>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9"/>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9"/>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9"/>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9"/>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9"/>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9"/>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9" name="Google Shape;1879;p69"/>
            <p:cNvSpPr/>
            <p:nvPr/>
          </p:nvSpPr>
          <p:spPr>
            <a:xfrm flipH="1">
              <a:off x="1514375" y="1337663"/>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8"/>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br>
              <a:rPr lang="en" b="0" dirty="0">
                <a:latin typeface="Big Shoulders Text Black"/>
                <a:ea typeface="Big Shoulders Text Black"/>
                <a:cs typeface="Big Shoulders Text Black"/>
                <a:sym typeface="Big Shoulders Text Black"/>
              </a:rPr>
            </a:br>
            <a:endParaRPr dirty="0"/>
          </a:p>
        </p:txBody>
      </p:sp>
      <p:sp>
        <p:nvSpPr>
          <p:cNvPr id="293" name="Google Shape;293;p38"/>
          <p:cNvSpPr txBox="1">
            <a:spLocks noGrp="1"/>
          </p:cNvSpPr>
          <p:nvPr>
            <p:ph type="subTitle" idx="1"/>
          </p:nvPr>
        </p:nvSpPr>
        <p:spPr>
          <a:xfrm>
            <a:off x="348001" y="2711854"/>
            <a:ext cx="5773200" cy="3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2000" b="1" dirty="0"/>
              <a:t>PARTAGER</a:t>
            </a:r>
            <a:endParaRPr sz="2000" b="1" dirty="0"/>
          </a:p>
        </p:txBody>
      </p:sp>
      <p:sp>
        <p:nvSpPr>
          <p:cNvPr id="294" name="Google Shape;294;p38"/>
          <p:cNvSpPr txBox="1">
            <a:spLocks noGrp="1"/>
          </p:cNvSpPr>
          <p:nvPr>
            <p:ph type="title" idx="2"/>
          </p:nvPr>
        </p:nvSpPr>
        <p:spPr>
          <a:xfrm>
            <a:off x="348001" y="99115"/>
            <a:ext cx="8082549" cy="435000"/>
          </a:xfrm>
          <a:prstGeom prst="rect">
            <a:avLst/>
          </a:prstGeom>
        </p:spPr>
        <p:txBody>
          <a:bodyPr spcFirstLastPara="1" wrap="square" lIns="91425" tIns="91425" rIns="91425" bIns="91425" anchor="t" anchorCtr="0">
            <a:noAutofit/>
          </a:bodyPr>
          <a:lstStyle/>
          <a:p>
            <a:pPr lvl="0" algn="l"/>
            <a:r>
              <a:rPr lang="fr-FR" sz="1800" dirty="0">
                <a:solidFill>
                  <a:schemeClr val="tx1"/>
                </a:solidFill>
              </a:rPr>
              <a:t>Plusieurs verbes français se terminent par </a:t>
            </a:r>
            <a:r>
              <a:rPr lang="fr-FR" sz="1800" dirty="0">
                <a:solidFill>
                  <a:schemeClr val="accent1"/>
                </a:solidFill>
              </a:rPr>
              <a:t>-GER </a:t>
            </a:r>
            <a:r>
              <a:rPr lang="fr-FR" sz="1800" dirty="0">
                <a:solidFill>
                  <a:schemeClr val="tx1"/>
                </a:solidFill>
              </a:rPr>
              <a:t>: manger, changer, juger, mélanger, partager, diriger, corriger, etc.</a:t>
            </a:r>
            <a:br>
              <a:rPr lang="fr-FR" dirty="0">
                <a:solidFill>
                  <a:schemeClr val="tx1"/>
                </a:solidFill>
              </a:rPr>
            </a:br>
            <a:r>
              <a:rPr lang="fr-FR" sz="2000" dirty="0">
                <a:solidFill>
                  <a:schemeClr val="accent1"/>
                </a:solidFill>
              </a:rPr>
              <a:t>EXEMPLES: </a:t>
            </a:r>
            <a:r>
              <a:rPr lang="fr-FR" sz="2000" dirty="0">
                <a:solidFill>
                  <a:schemeClr val="tx1"/>
                </a:solidFill>
              </a:rPr>
              <a:t>MANGER</a:t>
            </a:r>
            <a:br>
              <a:rPr lang="fr-FR" dirty="0">
                <a:solidFill>
                  <a:schemeClr val="tx1"/>
                </a:solidFill>
              </a:rPr>
            </a:br>
            <a:br>
              <a:rPr lang="fr-FR" dirty="0"/>
            </a:br>
            <a:r>
              <a:rPr lang="fr-FR" dirty="0"/>
              <a:t> </a:t>
            </a:r>
          </a:p>
        </p:txBody>
      </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a 2">
            <a:extLst>
              <a:ext uri="{FF2B5EF4-FFF2-40B4-BE49-F238E27FC236}">
                <a16:creationId xmlns:a16="http://schemas.microsoft.com/office/drawing/2014/main" id="{CA4AB466-C1E0-7C62-8974-631FB007FA72}"/>
              </a:ext>
            </a:extLst>
          </p:cNvPr>
          <p:cNvGraphicFramePr>
            <a:graphicFrameLocks noGrp="1"/>
          </p:cNvGraphicFramePr>
          <p:nvPr>
            <p:extLst>
              <p:ext uri="{D42A27DB-BD31-4B8C-83A1-F6EECF244321}">
                <p14:modId xmlns:p14="http://schemas.microsoft.com/office/powerpoint/2010/main" val="1232378665"/>
              </p:ext>
            </p:extLst>
          </p:nvPr>
        </p:nvGraphicFramePr>
        <p:xfrm>
          <a:off x="348001" y="1214764"/>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MANG</a:t>
                      </a:r>
                      <a:r>
                        <a:rPr lang="fr-FR" dirty="0">
                          <a:solidFill>
                            <a:schemeClr val="tx2"/>
                          </a:solidFill>
                        </a:rPr>
                        <a:t>E</a:t>
                      </a:r>
                    </a:p>
                    <a:p>
                      <a:r>
                        <a:rPr lang="fr-FR" dirty="0">
                          <a:solidFill>
                            <a:schemeClr val="tx1"/>
                          </a:solidFill>
                        </a:rPr>
                        <a:t>MANG</a:t>
                      </a:r>
                      <a:r>
                        <a:rPr lang="fr-FR" dirty="0">
                          <a:solidFill>
                            <a:schemeClr val="tx2"/>
                          </a:solidFill>
                        </a:rPr>
                        <a:t>ES</a:t>
                      </a:r>
                    </a:p>
                    <a:p>
                      <a:r>
                        <a:rPr lang="fr-FR" dirty="0">
                          <a:solidFill>
                            <a:schemeClr val="tx1"/>
                          </a:solidFill>
                        </a:rPr>
                        <a:t>MANG</a:t>
                      </a:r>
                      <a:r>
                        <a:rPr lang="fr-FR" dirty="0">
                          <a:solidFill>
                            <a:schemeClr val="tx2"/>
                          </a:solidFill>
                        </a:rPr>
                        <a:t>E</a:t>
                      </a:r>
                    </a:p>
                    <a:p>
                      <a:r>
                        <a:rPr lang="fr-FR" dirty="0">
                          <a:solidFill>
                            <a:schemeClr val="tx1"/>
                          </a:solidFill>
                        </a:rPr>
                        <a:t>MANG</a:t>
                      </a:r>
                      <a:r>
                        <a:rPr lang="fr-FR" dirty="0">
                          <a:solidFill>
                            <a:schemeClr val="accent1"/>
                          </a:solidFill>
                        </a:rPr>
                        <a:t>E</a:t>
                      </a:r>
                      <a:r>
                        <a:rPr lang="fr-FR" dirty="0">
                          <a:solidFill>
                            <a:schemeClr val="tx2"/>
                          </a:solidFill>
                        </a:rPr>
                        <a:t>ONS</a:t>
                      </a:r>
                    </a:p>
                    <a:p>
                      <a:r>
                        <a:rPr lang="fr-FR" dirty="0">
                          <a:solidFill>
                            <a:schemeClr val="tx1"/>
                          </a:solidFill>
                        </a:rPr>
                        <a:t>MANG</a:t>
                      </a:r>
                      <a:r>
                        <a:rPr lang="fr-FR" dirty="0">
                          <a:solidFill>
                            <a:schemeClr val="tx2"/>
                          </a:solidFill>
                        </a:rPr>
                        <a:t>EZ</a:t>
                      </a:r>
                    </a:p>
                    <a:p>
                      <a:r>
                        <a:rPr lang="fr-FR" dirty="0">
                          <a:solidFill>
                            <a:schemeClr val="tx1"/>
                          </a:solidFill>
                        </a:rPr>
                        <a:t>MANG</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2" name="Tabla 1">
            <a:extLst>
              <a:ext uri="{FF2B5EF4-FFF2-40B4-BE49-F238E27FC236}">
                <a16:creationId xmlns:a16="http://schemas.microsoft.com/office/drawing/2014/main" id="{3C90ADC3-BF29-821C-F5F7-8FCE40F148DD}"/>
              </a:ext>
            </a:extLst>
          </p:cNvPr>
          <p:cNvGraphicFramePr>
            <a:graphicFrameLocks noGrp="1"/>
          </p:cNvGraphicFramePr>
          <p:nvPr>
            <p:extLst>
              <p:ext uri="{D42A27DB-BD31-4B8C-83A1-F6EECF244321}">
                <p14:modId xmlns:p14="http://schemas.microsoft.com/office/powerpoint/2010/main" val="959775158"/>
              </p:ext>
            </p:extLst>
          </p:nvPr>
        </p:nvGraphicFramePr>
        <p:xfrm>
          <a:off x="348001" y="3273983"/>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PARTAG</a:t>
                      </a:r>
                      <a:r>
                        <a:rPr lang="fr-FR" dirty="0">
                          <a:solidFill>
                            <a:schemeClr val="tx2"/>
                          </a:solidFill>
                        </a:rPr>
                        <a:t>E</a:t>
                      </a:r>
                    </a:p>
                    <a:p>
                      <a:r>
                        <a:rPr lang="fr-FR" dirty="0">
                          <a:solidFill>
                            <a:schemeClr val="tx1"/>
                          </a:solidFill>
                        </a:rPr>
                        <a:t>PARTAG</a:t>
                      </a:r>
                      <a:r>
                        <a:rPr lang="fr-FR" dirty="0">
                          <a:solidFill>
                            <a:schemeClr val="tx2"/>
                          </a:solidFill>
                        </a:rPr>
                        <a:t>ES</a:t>
                      </a:r>
                    </a:p>
                    <a:p>
                      <a:r>
                        <a:rPr lang="fr-FR" dirty="0">
                          <a:solidFill>
                            <a:schemeClr val="tx1"/>
                          </a:solidFill>
                        </a:rPr>
                        <a:t>PARTAG</a:t>
                      </a:r>
                      <a:r>
                        <a:rPr lang="fr-FR" dirty="0">
                          <a:solidFill>
                            <a:schemeClr val="tx2"/>
                          </a:solidFill>
                        </a:rPr>
                        <a:t>E</a:t>
                      </a:r>
                    </a:p>
                    <a:p>
                      <a:r>
                        <a:rPr lang="fr-FR" dirty="0">
                          <a:solidFill>
                            <a:schemeClr val="tx1"/>
                          </a:solidFill>
                        </a:rPr>
                        <a:t>PARTAG</a:t>
                      </a:r>
                      <a:r>
                        <a:rPr lang="fr-FR" dirty="0">
                          <a:solidFill>
                            <a:schemeClr val="accent1"/>
                          </a:solidFill>
                        </a:rPr>
                        <a:t>E</a:t>
                      </a:r>
                      <a:r>
                        <a:rPr lang="fr-FR" dirty="0">
                          <a:solidFill>
                            <a:schemeClr val="tx2"/>
                          </a:solidFill>
                        </a:rPr>
                        <a:t>ONS</a:t>
                      </a:r>
                    </a:p>
                    <a:p>
                      <a:r>
                        <a:rPr lang="fr-FR" dirty="0">
                          <a:solidFill>
                            <a:schemeClr val="tx1"/>
                          </a:solidFill>
                        </a:rPr>
                        <a:t>PARTAG</a:t>
                      </a:r>
                      <a:r>
                        <a:rPr lang="fr-FR" dirty="0">
                          <a:solidFill>
                            <a:schemeClr val="tx2"/>
                          </a:solidFill>
                        </a:rPr>
                        <a:t>EZ</a:t>
                      </a:r>
                    </a:p>
                    <a:p>
                      <a:r>
                        <a:rPr lang="fr-FR" dirty="0">
                          <a:solidFill>
                            <a:schemeClr val="tx1"/>
                          </a:solidFill>
                        </a:rPr>
                        <a:t>PARTANG</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5" name="Tabla 4">
            <a:extLst>
              <a:ext uri="{FF2B5EF4-FFF2-40B4-BE49-F238E27FC236}">
                <a16:creationId xmlns:a16="http://schemas.microsoft.com/office/drawing/2014/main" id="{7E70F537-56EF-DF2F-DD48-012AB7866C47}"/>
              </a:ext>
            </a:extLst>
          </p:cNvPr>
          <p:cNvGraphicFramePr>
            <a:graphicFrameLocks noGrp="1"/>
          </p:cNvGraphicFramePr>
          <p:nvPr>
            <p:extLst>
              <p:ext uri="{D42A27DB-BD31-4B8C-83A1-F6EECF244321}">
                <p14:modId xmlns:p14="http://schemas.microsoft.com/office/powerpoint/2010/main" val="2792586931"/>
              </p:ext>
            </p:extLst>
          </p:nvPr>
        </p:nvGraphicFramePr>
        <p:xfrm>
          <a:off x="5543950" y="1734743"/>
          <a:ext cx="3317552" cy="2225040"/>
        </p:xfrm>
        <a:graphic>
          <a:graphicData uri="http://schemas.openxmlformats.org/drawingml/2006/table">
            <a:tbl>
              <a:tblPr firstRow="1" bandRow="1">
                <a:tableStyleId>{775DCB02-9BB8-47FD-8907-85C794F793BA}</a:tableStyleId>
              </a:tblPr>
              <a:tblGrid>
                <a:gridCol w="3317552">
                  <a:extLst>
                    <a:ext uri="{9D8B030D-6E8A-4147-A177-3AD203B41FA5}">
                      <a16:colId xmlns:a16="http://schemas.microsoft.com/office/drawing/2014/main" val="3320941556"/>
                    </a:ext>
                  </a:extLst>
                </a:gridCol>
              </a:tblGrid>
              <a:tr h="370840">
                <a:tc>
                  <a:txBody>
                    <a:bodyPr/>
                    <a:lstStyle/>
                    <a:p>
                      <a:r>
                        <a:rPr lang="fr-FR" dirty="0">
                          <a:solidFill>
                            <a:schemeClr val="tx1"/>
                          </a:solidFill>
                        </a:rPr>
                        <a:t>En français, un principe général veut que la lettre G se prononce « j » devant E, I et Y, comme dans les noms genou, gilet, gymnastique. Mais elle se prononce « g » (comme dans gâteau) devant A, O et U : garde, gorille, gustative. Pour forcer la lettre G à se prononcer « j » devant A, O et U, on doit insérer un </a:t>
                      </a:r>
                      <a:r>
                        <a:rPr lang="fr-FR" dirty="0">
                          <a:solidFill>
                            <a:schemeClr val="accent1"/>
                          </a:solidFill>
                        </a:rPr>
                        <a:t>E </a:t>
                      </a:r>
                      <a:r>
                        <a:rPr lang="fr-FR" dirty="0">
                          <a:solidFill>
                            <a:schemeClr val="tx1"/>
                          </a:solidFill>
                        </a:rPr>
                        <a:t>muet entre les deux.</a:t>
                      </a:r>
                    </a:p>
                  </a:txBody>
                  <a:tcPr/>
                </a:tc>
                <a:extLst>
                  <a:ext uri="{0D108BD9-81ED-4DB2-BD59-A6C34878D82A}">
                    <a16:rowId xmlns:a16="http://schemas.microsoft.com/office/drawing/2014/main" val="3327498251"/>
                  </a:ext>
                </a:extLst>
              </a:tr>
            </a:tbl>
          </a:graphicData>
        </a:graphic>
      </p:graphicFrame>
    </p:spTree>
    <p:extLst>
      <p:ext uri="{BB962C8B-B14F-4D97-AF65-F5344CB8AC3E}">
        <p14:creationId xmlns:p14="http://schemas.microsoft.com/office/powerpoint/2010/main" val="429272781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883"/>
        <p:cNvGrpSpPr/>
        <p:nvPr/>
      </p:nvGrpSpPr>
      <p:grpSpPr>
        <a:xfrm>
          <a:off x="0" y="0"/>
          <a:ext cx="0" cy="0"/>
          <a:chOff x="0" y="0"/>
          <a:chExt cx="0" cy="0"/>
        </a:xfrm>
      </p:grpSpPr>
      <p:sp>
        <p:nvSpPr>
          <p:cNvPr id="1884" name="Google Shape;1884;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Activity 3</a:t>
            </a:r>
            <a:endParaRPr/>
          </a:p>
        </p:txBody>
      </p:sp>
      <p:sp>
        <p:nvSpPr>
          <p:cNvPr id="1885" name="Google Shape;1885;p70"/>
          <p:cNvSpPr txBox="1"/>
          <p:nvPr/>
        </p:nvSpPr>
        <p:spPr>
          <a:xfrm>
            <a:off x="713100" y="1076585"/>
            <a:ext cx="7714500" cy="32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Order the following sentences:</a:t>
            </a:r>
            <a:endParaRPr>
              <a:solidFill>
                <a:schemeClr val="dk1"/>
              </a:solidFill>
              <a:latin typeface="Archivo"/>
              <a:ea typeface="Archivo"/>
              <a:cs typeface="Archivo"/>
              <a:sym typeface="Archivo"/>
            </a:endParaRPr>
          </a:p>
        </p:txBody>
      </p:sp>
      <p:sp>
        <p:nvSpPr>
          <p:cNvPr id="1886" name="Google Shape;1886;p70"/>
          <p:cNvSpPr txBox="1">
            <a:spLocks noGrp="1"/>
          </p:cNvSpPr>
          <p:nvPr>
            <p:ph type="subTitle" idx="4294967295"/>
          </p:nvPr>
        </p:nvSpPr>
        <p:spPr>
          <a:xfrm flipH="1">
            <a:off x="762625" y="211985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Cieux</a:t>
            </a:r>
            <a:endParaRPr sz="1200"/>
          </a:p>
        </p:txBody>
      </p:sp>
      <p:sp>
        <p:nvSpPr>
          <p:cNvPr id="1887" name="Google Shape;1887;p70"/>
          <p:cNvSpPr txBox="1">
            <a:spLocks noGrp="1"/>
          </p:cNvSpPr>
          <p:nvPr>
            <p:ph type="subTitle" idx="4294967295"/>
          </p:nvPr>
        </p:nvSpPr>
        <p:spPr>
          <a:xfrm flipH="1">
            <a:off x="2303425" y="211985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 Majestueuses,</a:t>
            </a:r>
            <a:endParaRPr sz="1200"/>
          </a:p>
        </p:txBody>
      </p:sp>
      <p:sp>
        <p:nvSpPr>
          <p:cNvPr id="1888" name="Google Shape;1888;p70"/>
          <p:cNvSpPr txBox="1">
            <a:spLocks noGrp="1"/>
          </p:cNvSpPr>
          <p:nvPr>
            <p:ph type="subTitle" idx="4294967295"/>
          </p:nvPr>
        </p:nvSpPr>
        <p:spPr>
          <a:xfrm flipH="1">
            <a:off x="3844225" y="211985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Vers les</a:t>
            </a:r>
            <a:endParaRPr sz="1200"/>
          </a:p>
        </p:txBody>
      </p:sp>
      <p:sp>
        <p:nvSpPr>
          <p:cNvPr id="1889" name="Google Shape;1889;p70"/>
          <p:cNvSpPr txBox="1">
            <a:spLocks noGrp="1"/>
          </p:cNvSpPr>
          <p:nvPr>
            <p:ph type="subTitle" idx="4294967295"/>
          </p:nvPr>
        </p:nvSpPr>
        <p:spPr>
          <a:xfrm flipH="1">
            <a:off x="5385025" y="211985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Les montagnes</a:t>
            </a:r>
            <a:endParaRPr sz="1200"/>
          </a:p>
        </p:txBody>
      </p:sp>
      <p:sp>
        <p:nvSpPr>
          <p:cNvPr id="1890" name="Google Shape;1890;p70"/>
          <p:cNvSpPr txBox="1">
            <a:spLocks noGrp="1"/>
          </p:cNvSpPr>
          <p:nvPr>
            <p:ph type="subTitle" idx="4294967295"/>
          </p:nvPr>
        </p:nvSpPr>
        <p:spPr>
          <a:xfrm flipH="1">
            <a:off x="6925650" y="211985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S'élèvent</a:t>
            </a:r>
            <a:endParaRPr sz="1200"/>
          </a:p>
        </p:txBody>
      </p:sp>
      <p:graphicFrame>
        <p:nvGraphicFramePr>
          <p:cNvPr id="1891" name="Google Shape;1891;p70"/>
          <p:cNvGraphicFramePr/>
          <p:nvPr/>
        </p:nvGraphicFramePr>
        <p:xfrm>
          <a:off x="720175" y="1691175"/>
          <a:ext cx="3000000" cy="3000000"/>
        </p:xfrm>
        <a:graphic>
          <a:graphicData uri="http://schemas.openxmlformats.org/drawingml/2006/table">
            <a:tbl>
              <a:tblPr>
                <a:noFill/>
                <a:tableStyleId>{07CBB4E0-268B-46C6-AA15-2192DA15D892}</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Les montagnes</a:t>
                      </a: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majestueuses</a:t>
                      </a: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 s'élèvent</a:t>
                      </a: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vers les</a:t>
                      </a: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rchivo"/>
                          <a:ea typeface="Archivo"/>
                          <a:cs typeface="Archivo"/>
                          <a:sym typeface="Archivo"/>
                        </a:rPr>
                        <a:t>cieux</a:t>
                      </a: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892" name="Google Shape;1892;p70"/>
          <p:cNvSpPr txBox="1">
            <a:spLocks noGrp="1"/>
          </p:cNvSpPr>
          <p:nvPr>
            <p:ph type="subTitle" idx="4294967295"/>
          </p:nvPr>
        </p:nvSpPr>
        <p:spPr>
          <a:xfrm flipH="1">
            <a:off x="762625" y="3183725"/>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Enchantées</a:t>
            </a:r>
            <a:endParaRPr sz="1200"/>
          </a:p>
        </p:txBody>
      </p:sp>
      <p:sp>
        <p:nvSpPr>
          <p:cNvPr id="1893" name="Google Shape;1893;p70"/>
          <p:cNvSpPr txBox="1">
            <a:spLocks noGrp="1"/>
          </p:cNvSpPr>
          <p:nvPr>
            <p:ph type="subTitle" idx="4294967295"/>
          </p:nvPr>
        </p:nvSpPr>
        <p:spPr>
          <a:xfrm flipH="1">
            <a:off x="2303425" y="3183725"/>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Murmurent</a:t>
            </a:r>
            <a:endParaRPr sz="1200"/>
          </a:p>
        </p:txBody>
      </p:sp>
      <p:sp>
        <p:nvSpPr>
          <p:cNvPr id="1894" name="Google Shape;1894;p70"/>
          <p:cNvSpPr txBox="1">
            <a:spLocks noGrp="1"/>
          </p:cNvSpPr>
          <p:nvPr>
            <p:ph type="subTitle" idx="4294967295"/>
          </p:nvPr>
        </p:nvSpPr>
        <p:spPr>
          <a:xfrm flipH="1">
            <a:off x="3844225" y="3183725"/>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Contes</a:t>
            </a:r>
            <a:endParaRPr sz="1200"/>
          </a:p>
        </p:txBody>
      </p:sp>
      <p:sp>
        <p:nvSpPr>
          <p:cNvPr id="1895" name="Google Shape;1895;p70"/>
          <p:cNvSpPr txBox="1">
            <a:spLocks noGrp="1"/>
          </p:cNvSpPr>
          <p:nvPr>
            <p:ph type="subTitle" idx="4294967295"/>
          </p:nvPr>
        </p:nvSpPr>
        <p:spPr>
          <a:xfrm flipH="1">
            <a:off x="5385025" y="3183725"/>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Les forêts</a:t>
            </a:r>
            <a:endParaRPr sz="1200"/>
          </a:p>
        </p:txBody>
      </p:sp>
      <p:sp>
        <p:nvSpPr>
          <p:cNvPr id="1896" name="Google Shape;1896;p70"/>
          <p:cNvSpPr txBox="1">
            <a:spLocks noGrp="1"/>
          </p:cNvSpPr>
          <p:nvPr>
            <p:ph type="subTitle" idx="4294967295"/>
          </p:nvPr>
        </p:nvSpPr>
        <p:spPr>
          <a:xfrm flipH="1">
            <a:off x="6925650" y="3183725"/>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D'anciens</a:t>
            </a:r>
            <a:endParaRPr sz="1200"/>
          </a:p>
        </p:txBody>
      </p:sp>
      <p:graphicFrame>
        <p:nvGraphicFramePr>
          <p:cNvPr id="1897" name="Google Shape;1897;p70"/>
          <p:cNvGraphicFramePr/>
          <p:nvPr/>
        </p:nvGraphicFramePr>
        <p:xfrm>
          <a:off x="720175" y="2755050"/>
          <a:ext cx="3000000" cy="3000000"/>
        </p:xfrm>
        <a:graphic>
          <a:graphicData uri="http://schemas.openxmlformats.org/drawingml/2006/table">
            <a:tbl>
              <a:tblPr>
                <a:noFill/>
                <a:tableStyleId>{07CBB4E0-268B-46C6-AA15-2192DA15D892}</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898" name="Google Shape;1898;p70"/>
          <p:cNvSpPr txBox="1">
            <a:spLocks noGrp="1"/>
          </p:cNvSpPr>
          <p:nvPr>
            <p:ph type="subTitle" idx="4294967295"/>
          </p:nvPr>
        </p:nvSpPr>
        <p:spPr>
          <a:xfrm flipH="1">
            <a:off x="762625" y="424760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Les villages</a:t>
            </a:r>
            <a:endParaRPr sz="1200"/>
          </a:p>
        </p:txBody>
      </p:sp>
      <p:sp>
        <p:nvSpPr>
          <p:cNvPr id="1899" name="Google Shape;1899;p70"/>
          <p:cNvSpPr txBox="1">
            <a:spLocks noGrp="1"/>
          </p:cNvSpPr>
          <p:nvPr>
            <p:ph type="subTitle" idx="4294967295"/>
          </p:nvPr>
        </p:nvSpPr>
        <p:spPr>
          <a:xfrm flipH="1">
            <a:off x="2303425" y="424760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Se nichent</a:t>
            </a:r>
            <a:endParaRPr sz="1200"/>
          </a:p>
        </p:txBody>
      </p:sp>
      <p:sp>
        <p:nvSpPr>
          <p:cNvPr id="1900" name="Google Shape;1900;p70"/>
          <p:cNvSpPr txBox="1">
            <a:spLocks noGrp="1"/>
          </p:cNvSpPr>
          <p:nvPr>
            <p:ph type="subTitle" idx="4294967295"/>
          </p:nvPr>
        </p:nvSpPr>
        <p:spPr>
          <a:xfrm flipH="1">
            <a:off x="3844225" y="424760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Charmants</a:t>
            </a:r>
            <a:endParaRPr sz="1200"/>
          </a:p>
        </p:txBody>
      </p:sp>
      <p:sp>
        <p:nvSpPr>
          <p:cNvPr id="1901" name="Google Shape;1901;p70"/>
          <p:cNvSpPr txBox="1">
            <a:spLocks noGrp="1"/>
          </p:cNvSpPr>
          <p:nvPr>
            <p:ph type="subTitle" idx="4294967295"/>
          </p:nvPr>
        </p:nvSpPr>
        <p:spPr>
          <a:xfrm flipH="1">
            <a:off x="5385025" y="424760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Les vallées</a:t>
            </a:r>
            <a:endParaRPr sz="1200"/>
          </a:p>
        </p:txBody>
      </p:sp>
      <p:sp>
        <p:nvSpPr>
          <p:cNvPr id="1902" name="Google Shape;1902;p70"/>
          <p:cNvSpPr txBox="1">
            <a:spLocks noGrp="1"/>
          </p:cNvSpPr>
          <p:nvPr>
            <p:ph type="subTitle" idx="4294967295"/>
          </p:nvPr>
        </p:nvSpPr>
        <p:spPr>
          <a:xfrm flipH="1">
            <a:off x="6925650" y="4247600"/>
            <a:ext cx="1455900" cy="35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t>Dans</a:t>
            </a:r>
            <a:endParaRPr sz="1200"/>
          </a:p>
        </p:txBody>
      </p:sp>
      <p:graphicFrame>
        <p:nvGraphicFramePr>
          <p:cNvPr id="1903" name="Google Shape;1903;p70"/>
          <p:cNvGraphicFramePr/>
          <p:nvPr/>
        </p:nvGraphicFramePr>
        <p:xfrm>
          <a:off x="720175" y="3818925"/>
          <a:ext cx="3000000" cy="3000000"/>
        </p:xfrm>
        <a:graphic>
          <a:graphicData uri="http://schemas.openxmlformats.org/drawingml/2006/table">
            <a:tbl>
              <a:tblPr>
                <a:noFill/>
                <a:tableStyleId>{07CBB4E0-268B-46C6-AA15-2192DA15D892}</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Archivo"/>
                        <a:ea typeface="Archivo"/>
                        <a:cs typeface="Archivo"/>
                        <a:sym typeface="Archivo"/>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07"/>
        <p:cNvGrpSpPr/>
        <p:nvPr/>
      </p:nvGrpSpPr>
      <p:grpSpPr>
        <a:xfrm>
          <a:off x="0" y="0"/>
          <a:ext cx="0" cy="0"/>
          <a:chOff x="0" y="0"/>
          <a:chExt cx="0" cy="0"/>
        </a:xfrm>
      </p:grpSpPr>
      <p:sp>
        <p:nvSpPr>
          <p:cNvPr id="1908" name="Google Shape;1908;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Activity 4</a:t>
            </a:r>
            <a:endParaRPr/>
          </a:p>
        </p:txBody>
      </p:sp>
      <p:sp>
        <p:nvSpPr>
          <p:cNvPr id="1909" name="Google Shape;1909;p71"/>
          <p:cNvSpPr txBox="1"/>
          <p:nvPr/>
        </p:nvSpPr>
        <p:spPr>
          <a:xfrm>
            <a:off x="713100" y="1076585"/>
            <a:ext cx="7714500" cy="32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chemeClr val="dk1"/>
              </a:buClr>
              <a:buSzPts val="1100"/>
              <a:buFont typeface="Arial"/>
              <a:buNone/>
            </a:pPr>
            <a:r>
              <a:rPr lang="en">
                <a:solidFill>
                  <a:schemeClr val="dk1"/>
                </a:solidFill>
                <a:latin typeface="Archivo"/>
                <a:ea typeface="Archivo"/>
                <a:cs typeface="Archivo"/>
                <a:sym typeface="Archivo"/>
              </a:rPr>
              <a:t>Find the English equivalent from the French words:</a:t>
            </a:r>
            <a:endParaRPr>
              <a:solidFill>
                <a:schemeClr val="dk1"/>
              </a:solidFill>
              <a:latin typeface="Archivo"/>
              <a:ea typeface="Archivo"/>
              <a:cs typeface="Archivo"/>
              <a:sym typeface="Archivo"/>
            </a:endParaRPr>
          </a:p>
          <a:p>
            <a:pPr marL="0" lvl="0" indent="0" algn="ctr" rtl="0">
              <a:lnSpc>
                <a:spcPct val="115000"/>
              </a:lnSpc>
              <a:spcBef>
                <a:spcPts val="0"/>
              </a:spcBef>
              <a:spcAft>
                <a:spcPts val="0"/>
              </a:spcAft>
              <a:buClr>
                <a:schemeClr val="dk1"/>
              </a:buClr>
              <a:buSzPts val="1100"/>
              <a:buFont typeface="Arial"/>
              <a:buNone/>
            </a:pPr>
            <a:endParaRPr>
              <a:solidFill>
                <a:schemeClr val="dk1"/>
              </a:solidFill>
              <a:latin typeface="Archivo"/>
              <a:ea typeface="Archivo"/>
              <a:cs typeface="Archivo"/>
              <a:sym typeface="Archivo"/>
            </a:endParaRPr>
          </a:p>
          <a:p>
            <a:pPr marL="0" lvl="0" indent="0" algn="ctr" rtl="0">
              <a:lnSpc>
                <a:spcPct val="115000"/>
              </a:lnSpc>
              <a:spcBef>
                <a:spcPts val="0"/>
              </a:spcBef>
              <a:spcAft>
                <a:spcPts val="0"/>
              </a:spcAft>
              <a:buNone/>
            </a:pPr>
            <a:endParaRPr>
              <a:solidFill>
                <a:schemeClr val="dk1"/>
              </a:solidFill>
              <a:latin typeface="Archivo"/>
              <a:ea typeface="Archivo"/>
              <a:cs typeface="Archivo"/>
              <a:sym typeface="Archivo"/>
            </a:endParaRPr>
          </a:p>
        </p:txBody>
      </p:sp>
      <p:graphicFrame>
        <p:nvGraphicFramePr>
          <p:cNvPr id="1910" name="Google Shape;1910;p71"/>
          <p:cNvGraphicFramePr/>
          <p:nvPr/>
        </p:nvGraphicFramePr>
        <p:xfrm>
          <a:off x="1486988" y="1691175"/>
          <a:ext cx="3000000" cy="3000000"/>
        </p:xfrm>
        <a:graphic>
          <a:graphicData uri="http://schemas.openxmlformats.org/drawingml/2006/table">
            <a:tbl>
              <a:tblPr>
                <a:noFill/>
                <a:tableStyleId>{07CBB4E0-268B-46C6-AA15-2192DA15D892}</a:tableStyleId>
              </a:tblPr>
              <a:tblGrid>
                <a:gridCol w="379175">
                  <a:extLst>
                    <a:ext uri="{9D8B030D-6E8A-4147-A177-3AD203B41FA5}">
                      <a16:colId xmlns:a16="http://schemas.microsoft.com/office/drawing/2014/main" val="20000"/>
                    </a:ext>
                  </a:extLst>
                </a:gridCol>
                <a:gridCol w="379175">
                  <a:extLst>
                    <a:ext uri="{9D8B030D-6E8A-4147-A177-3AD203B41FA5}">
                      <a16:colId xmlns:a16="http://schemas.microsoft.com/office/drawing/2014/main" val="20001"/>
                    </a:ext>
                  </a:extLst>
                </a:gridCol>
                <a:gridCol w="379175">
                  <a:extLst>
                    <a:ext uri="{9D8B030D-6E8A-4147-A177-3AD203B41FA5}">
                      <a16:colId xmlns:a16="http://schemas.microsoft.com/office/drawing/2014/main" val="20002"/>
                    </a:ext>
                  </a:extLst>
                </a:gridCol>
                <a:gridCol w="379175">
                  <a:extLst>
                    <a:ext uri="{9D8B030D-6E8A-4147-A177-3AD203B41FA5}">
                      <a16:colId xmlns:a16="http://schemas.microsoft.com/office/drawing/2014/main" val="20003"/>
                    </a:ext>
                  </a:extLst>
                </a:gridCol>
                <a:gridCol w="379175">
                  <a:extLst>
                    <a:ext uri="{9D8B030D-6E8A-4147-A177-3AD203B41FA5}">
                      <a16:colId xmlns:a16="http://schemas.microsoft.com/office/drawing/2014/main" val="20004"/>
                    </a:ext>
                  </a:extLst>
                </a:gridCol>
                <a:gridCol w="379175">
                  <a:extLst>
                    <a:ext uri="{9D8B030D-6E8A-4147-A177-3AD203B41FA5}">
                      <a16:colId xmlns:a16="http://schemas.microsoft.com/office/drawing/2014/main" val="20005"/>
                    </a:ext>
                  </a:extLst>
                </a:gridCol>
                <a:gridCol w="379175">
                  <a:extLst>
                    <a:ext uri="{9D8B030D-6E8A-4147-A177-3AD203B41FA5}">
                      <a16:colId xmlns:a16="http://schemas.microsoft.com/office/drawing/2014/main" val="20006"/>
                    </a:ext>
                  </a:extLst>
                </a:gridCol>
                <a:gridCol w="379175">
                  <a:extLst>
                    <a:ext uri="{9D8B030D-6E8A-4147-A177-3AD203B41FA5}">
                      <a16:colId xmlns:a16="http://schemas.microsoft.com/office/drawing/2014/main" val="20007"/>
                    </a:ext>
                  </a:extLst>
                </a:gridCol>
                <a:gridCol w="379175">
                  <a:extLst>
                    <a:ext uri="{9D8B030D-6E8A-4147-A177-3AD203B41FA5}">
                      <a16:colId xmlns:a16="http://schemas.microsoft.com/office/drawing/2014/main" val="20008"/>
                    </a:ext>
                  </a:extLst>
                </a:gridCol>
                <a:gridCol w="2754150">
                  <a:extLst>
                    <a:ext uri="{9D8B030D-6E8A-4147-A177-3AD203B41FA5}">
                      <a16:colId xmlns:a16="http://schemas.microsoft.com/office/drawing/2014/main" val="20009"/>
                    </a:ext>
                  </a:extLst>
                </a:gridCol>
              </a:tblGrid>
              <a:tr h="442375">
                <a:tc>
                  <a:txBody>
                    <a:bodyPr/>
                    <a:lstStyle/>
                    <a:p>
                      <a:pPr marL="0" lvl="0" indent="0" algn="ctr" rtl="0">
                        <a:spcBef>
                          <a:spcPts val="0"/>
                        </a:spcBef>
                        <a:spcAft>
                          <a:spcPts val="0"/>
                        </a:spcAft>
                        <a:buNone/>
                      </a:pPr>
                      <a:r>
                        <a:rPr lang="en"/>
                        <a:t>m</a:t>
                      </a:r>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o</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u</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n</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t</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a</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i</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n</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t>r</a:t>
                      </a:r>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rowSpan="6">
                  <a:txBody>
                    <a:bodyPr/>
                    <a:lstStyle/>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Montagne</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Rivière</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Château</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Colline</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Falaise</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Chemin</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Grotte</a:t>
                      </a:r>
                      <a:endParaRPr>
                        <a:solidFill>
                          <a:schemeClr val="dk1"/>
                        </a:solidFill>
                        <a:latin typeface="Archivo"/>
                        <a:ea typeface="Archivo"/>
                        <a:cs typeface="Archivo"/>
                        <a:sym typeface="Archivo"/>
                      </a:endParaRPr>
                    </a:p>
                    <a:p>
                      <a:pPr marL="457200" lvl="0" indent="-317500" algn="l" rtl="0">
                        <a:lnSpc>
                          <a:spcPct val="115000"/>
                        </a:lnSpc>
                        <a:spcBef>
                          <a:spcPts val="0"/>
                        </a:spcBef>
                        <a:spcAft>
                          <a:spcPts val="0"/>
                        </a:spcAft>
                        <a:buClr>
                          <a:schemeClr val="dk1"/>
                        </a:buClr>
                        <a:buSzPts val="1400"/>
                        <a:buFont typeface="Archivo"/>
                        <a:buChar char="■"/>
                      </a:pPr>
                      <a:r>
                        <a:rPr lang="en">
                          <a:solidFill>
                            <a:schemeClr val="dk1"/>
                          </a:solidFill>
                          <a:latin typeface="Archivo"/>
                          <a:ea typeface="Archivo"/>
                          <a:cs typeface="Archivo"/>
                          <a:sym typeface="Archivo"/>
                        </a:rPr>
                        <a:t>Cratère</a:t>
                      </a:r>
                      <a:endParaRPr>
                        <a:solidFill>
                          <a:schemeClr val="dk1"/>
                        </a:solidFill>
                        <a:latin typeface="Archivo"/>
                        <a:ea typeface="Archivo"/>
                        <a:cs typeface="Archivo"/>
                        <a:sym typeface="Archivo"/>
                      </a:endParaRPr>
                    </a:p>
                  </a:txBody>
                  <a:tcPr marL="91425" marR="91425" marT="91425" marB="91425">
                    <a:lnL w="19050" cap="flat" cmpd="sng">
                      <a:solidFill>
                        <a:schemeClr val="dk1"/>
                      </a:solidFill>
                      <a:prstDash val="solid"/>
                      <a:round/>
                      <a:headEnd type="none" w="sm" len="sm"/>
                      <a:tailEnd type="none" w="sm" len="sm"/>
                    </a:lnL>
                    <a:lnR w="19050" cap="flat" cmpd="sng">
                      <a:solidFill>
                        <a:srgbClr val="173B49"/>
                      </a:solidFill>
                      <a:prstDash val="solid"/>
                      <a:round/>
                      <a:headEnd type="none" w="sm" len="sm"/>
                      <a:tailEnd type="none" w="sm" len="sm"/>
                    </a:lnR>
                    <a:lnT w="19050" cap="flat" cmpd="sng">
                      <a:solidFill>
                        <a:srgbClr val="173B49"/>
                      </a:solidFill>
                      <a:prstDash val="solid"/>
                      <a:round/>
                      <a:headEnd type="none" w="sm" len="sm"/>
                      <a:tailEnd type="none" w="sm" len="sm"/>
                    </a:lnT>
                    <a:lnB w="19050" cap="flat" cmpd="sng">
                      <a:solidFill>
                        <a:srgbClr val="173B49"/>
                      </a:solidFill>
                      <a:prstDash val="solid"/>
                      <a:round/>
                      <a:headEnd type="none" w="sm" len="sm"/>
                      <a:tailEnd type="none" w="sm" len="sm"/>
                    </a:lnB>
                  </a:tcPr>
                </a:tc>
                <a:extLst>
                  <a:ext uri="{0D108BD9-81ED-4DB2-BD59-A6C34878D82A}">
                    <a16:rowId xmlns:a16="http://schemas.microsoft.com/office/drawing/2014/main" val="10000"/>
                  </a:ext>
                </a:extLst>
              </a:tr>
              <a:tr h="442375">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c</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r</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a</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t</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r</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t</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h</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i</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vMerge="1">
                  <a:txBody>
                    <a:bodyPr/>
                    <a:lstStyle/>
                    <a:p>
                      <a:endParaRPr lang="es-CO"/>
                    </a:p>
                  </a:txBody>
                  <a:tcPr/>
                </a:tc>
                <a:extLst>
                  <a:ext uri="{0D108BD9-81ED-4DB2-BD59-A6C34878D82A}">
                    <a16:rowId xmlns:a16="http://schemas.microsoft.com/office/drawing/2014/main" val="10001"/>
                  </a:ext>
                </a:extLst>
              </a:tr>
              <a:tr h="442375">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a</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r</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c</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l</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i</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f</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f</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i</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v</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vMerge="1">
                  <a:txBody>
                    <a:bodyPr/>
                    <a:lstStyle/>
                    <a:p>
                      <a:endParaRPr lang="es-CO"/>
                    </a:p>
                  </a:txBody>
                  <a:tcPr/>
                </a:tc>
                <a:extLst>
                  <a:ext uri="{0D108BD9-81ED-4DB2-BD59-A6C34878D82A}">
                    <a16:rowId xmlns:a16="http://schemas.microsoft.com/office/drawing/2014/main" val="10002"/>
                  </a:ext>
                </a:extLst>
              </a:tr>
              <a:tr h="442375">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v</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c</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a</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s</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t</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l</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l</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vMerge="1">
                  <a:txBody>
                    <a:bodyPr/>
                    <a:lstStyle/>
                    <a:p>
                      <a:endParaRPr lang="es-CO"/>
                    </a:p>
                  </a:txBody>
                  <a:tcPr/>
                </a:tc>
                <a:extLst>
                  <a:ext uri="{0D108BD9-81ED-4DB2-BD59-A6C34878D82A}">
                    <a16:rowId xmlns:a16="http://schemas.microsoft.com/office/drawing/2014/main" val="10003"/>
                  </a:ext>
                </a:extLst>
              </a:tr>
              <a:tr h="442375">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o</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u</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t</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h</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e</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r</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l</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r</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alpha val="0"/>
                        </a:schemeClr>
                      </a:solidFill>
                      <a:prstDash val="solid"/>
                      <a:round/>
                      <a:headEnd type="none" w="sm" len="sm"/>
                      <a:tailEnd type="none" w="sm" len="sm"/>
                    </a:lnB>
                  </a:tcPr>
                </a:tc>
                <a:tc vMerge="1">
                  <a:txBody>
                    <a:bodyPr/>
                    <a:lstStyle/>
                    <a:p>
                      <a:endParaRPr lang="es-CO"/>
                    </a:p>
                  </a:txBody>
                  <a:tcPr/>
                </a:tc>
                <a:extLst>
                  <a:ext uri="{0D108BD9-81ED-4DB2-BD59-A6C34878D82A}">
                    <a16:rowId xmlns:a16="http://schemas.microsoft.com/office/drawing/2014/main" val="10004"/>
                  </a:ext>
                </a:extLst>
              </a:tr>
              <a:tr h="442375">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p</a:t>
                      </a:r>
                      <a:endParaRPr>
                        <a:solidFill>
                          <a:schemeClr val="dk1"/>
                        </a:solidFill>
                        <a:latin typeface="Archivo"/>
                        <a:ea typeface="Archivo"/>
                        <a:cs typeface="Archivo"/>
                        <a:sym typeface="Archivo"/>
                      </a:endParaRPr>
                    </a:p>
                  </a:txBody>
                  <a:tcPr marL="45700" marR="45700" marT="91425" marB="91425" anchor="ctr">
                    <a:lnL w="19050" cap="flat" cmpd="sng">
                      <a:solidFill>
                        <a:schemeClr val="dk1"/>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a</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t</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h</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f</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f</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i</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l</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Archivo"/>
                          <a:ea typeface="Archivo"/>
                          <a:cs typeface="Archivo"/>
                          <a:sym typeface="Archivo"/>
                        </a:rPr>
                        <a:t>c</a:t>
                      </a:r>
                      <a:endParaRPr>
                        <a:solidFill>
                          <a:schemeClr val="dk1"/>
                        </a:solidFill>
                        <a:latin typeface="Archivo"/>
                        <a:ea typeface="Archivo"/>
                        <a:cs typeface="Archivo"/>
                        <a:sym typeface="Archivo"/>
                      </a:endParaRPr>
                    </a:p>
                  </a:txBody>
                  <a:tcPr marL="45700" marR="45700"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vMerge="1">
                  <a:txBody>
                    <a:bodyPr/>
                    <a:lstStyle/>
                    <a:p>
                      <a:endParaRPr lang="es-CO"/>
                    </a:p>
                  </a:txBody>
                  <a:tcPr/>
                </a:tc>
                <a:extLst>
                  <a:ext uri="{0D108BD9-81ED-4DB2-BD59-A6C34878D82A}">
                    <a16:rowId xmlns:a16="http://schemas.microsoft.com/office/drawing/2014/main" val="10005"/>
                  </a:ext>
                </a:extLst>
              </a:tr>
            </a:tbl>
          </a:graphicData>
        </a:graphic>
      </p:graphicFrame>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914"/>
        <p:cNvGrpSpPr/>
        <p:nvPr/>
      </p:nvGrpSpPr>
      <p:grpSpPr>
        <a:xfrm>
          <a:off x="0" y="0"/>
          <a:ext cx="0" cy="0"/>
          <a:chOff x="0" y="0"/>
          <a:chExt cx="0" cy="0"/>
        </a:xfrm>
      </p:grpSpPr>
      <p:sp>
        <p:nvSpPr>
          <p:cNvPr id="1915" name="Google Shape;1915;p72"/>
          <p:cNvSpPr txBox="1">
            <a:spLocks noGrp="1"/>
          </p:cNvSpPr>
          <p:nvPr>
            <p:ph type="title"/>
          </p:nvPr>
        </p:nvSpPr>
        <p:spPr>
          <a:xfrm>
            <a:off x="713261" y="392750"/>
            <a:ext cx="4190700" cy="105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1916" name="Google Shape;1916;p72"/>
          <p:cNvSpPr txBox="1">
            <a:spLocks noGrp="1"/>
          </p:cNvSpPr>
          <p:nvPr>
            <p:ph type="subTitle" idx="1"/>
          </p:nvPr>
        </p:nvSpPr>
        <p:spPr>
          <a:xfrm>
            <a:off x="713226" y="1570441"/>
            <a:ext cx="4190700" cy="105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Archivo Black"/>
                <a:ea typeface="Archivo Black"/>
                <a:cs typeface="Archivo Black"/>
                <a:sym typeface="Archivo Black"/>
              </a:rPr>
              <a:t>Do you have any questions?</a:t>
            </a:r>
            <a:endParaRPr>
              <a:latin typeface="Archivo Black"/>
              <a:ea typeface="Archivo Black"/>
              <a:cs typeface="Archivo Black"/>
              <a:sym typeface="Archivo Black"/>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1917" name="Google Shape;1917;p72"/>
          <p:cNvSpPr txBox="1"/>
          <p:nvPr/>
        </p:nvSpPr>
        <p:spPr>
          <a:xfrm>
            <a:off x="713225" y="4343600"/>
            <a:ext cx="4190700" cy="26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Archivo"/>
                <a:ea typeface="Archivo"/>
                <a:cs typeface="Archivo"/>
                <a:sym typeface="Archivo"/>
              </a:rPr>
              <a:t>Please keep this slide for attribution</a:t>
            </a:r>
            <a:endParaRPr sz="1200">
              <a:solidFill>
                <a:schemeClr val="dk1"/>
              </a:solidFill>
              <a:latin typeface="Archivo"/>
              <a:ea typeface="Archivo"/>
              <a:cs typeface="Archivo"/>
              <a:sym typeface="Archivo"/>
            </a:endParaRPr>
          </a:p>
        </p:txBody>
      </p:sp>
      <p:grpSp>
        <p:nvGrpSpPr>
          <p:cNvPr id="1918" name="Google Shape;1918;p72"/>
          <p:cNvGrpSpPr/>
          <p:nvPr/>
        </p:nvGrpSpPr>
        <p:grpSpPr>
          <a:xfrm>
            <a:off x="1550500" y="2767764"/>
            <a:ext cx="586500" cy="801300"/>
            <a:chOff x="1722350" y="3281800"/>
            <a:chExt cx="586500" cy="801300"/>
          </a:xfrm>
        </p:grpSpPr>
        <p:sp>
          <p:nvSpPr>
            <p:cNvPr id="1919" name="Google Shape;1919;p72"/>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20" name="Google Shape;1920;p72"/>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921" name="Google Shape;1921;p72"/>
          <p:cNvGrpSpPr/>
          <p:nvPr/>
        </p:nvGrpSpPr>
        <p:grpSpPr>
          <a:xfrm>
            <a:off x="789475" y="2767764"/>
            <a:ext cx="586500" cy="801300"/>
            <a:chOff x="1722350" y="3281800"/>
            <a:chExt cx="586500" cy="801300"/>
          </a:xfrm>
        </p:grpSpPr>
        <p:sp>
          <p:nvSpPr>
            <p:cNvPr id="1922" name="Google Shape;1922;p72"/>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23" name="Google Shape;1923;p72"/>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grpSp>
        <p:nvGrpSpPr>
          <p:cNvPr id="1924" name="Google Shape;1924;p72"/>
          <p:cNvGrpSpPr/>
          <p:nvPr/>
        </p:nvGrpSpPr>
        <p:grpSpPr>
          <a:xfrm>
            <a:off x="2311525" y="2767764"/>
            <a:ext cx="586500" cy="801300"/>
            <a:chOff x="1722350" y="3281800"/>
            <a:chExt cx="586500" cy="801300"/>
          </a:xfrm>
        </p:grpSpPr>
        <p:sp>
          <p:nvSpPr>
            <p:cNvPr id="1925" name="Google Shape;1925;p72"/>
            <p:cNvSpPr/>
            <p:nvPr/>
          </p:nvSpPr>
          <p:spPr>
            <a:xfrm>
              <a:off x="1722350" y="3281800"/>
              <a:ext cx="586500" cy="725100"/>
            </a:xfrm>
            <a:prstGeom prst="round2SameRect">
              <a:avLst>
                <a:gd name="adj1" fmla="val 50000"/>
                <a:gd name="adj2" fmla="val 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26" name="Google Shape;1926;p72"/>
            <p:cNvCxnSpPr/>
            <p:nvPr/>
          </p:nvCxnSpPr>
          <p:spPr>
            <a:xfrm>
              <a:off x="1722350" y="4083100"/>
              <a:ext cx="586500" cy="0"/>
            </a:xfrm>
            <a:prstGeom prst="straightConnector1">
              <a:avLst/>
            </a:prstGeom>
            <a:noFill/>
            <a:ln w="19050" cap="flat" cmpd="sng">
              <a:solidFill>
                <a:schemeClr val="dk1"/>
              </a:solidFill>
              <a:prstDash val="solid"/>
              <a:round/>
              <a:headEnd type="none" w="med" len="med"/>
              <a:tailEnd type="none" w="med" len="med"/>
            </a:ln>
          </p:spPr>
        </p:cxnSp>
      </p:grpSp>
      <p:sp>
        <p:nvSpPr>
          <p:cNvPr id="1927" name="Google Shape;1927;p72"/>
          <p:cNvSpPr/>
          <p:nvPr/>
        </p:nvSpPr>
        <p:spPr>
          <a:xfrm>
            <a:off x="909888" y="299538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 name="Google Shape;1928;p72"/>
          <p:cNvGrpSpPr/>
          <p:nvPr/>
        </p:nvGrpSpPr>
        <p:grpSpPr>
          <a:xfrm>
            <a:off x="1670717" y="2995577"/>
            <a:ext cx="346056" cy="345674"/>
            <a:chOff x="3303268" y="3817349"/>
            <a:chExt cx="346056" cy="345674"/>
          </a:xfrm>
        </p:grpSpPr>
        <p:sp>
          <p:nvSpPr>
            <p:cNvPr id="1929" name="Google Shape;1929;p7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72"/>
          <p:cNvGrpSpPr/>
          <p:nvPr/>
        </p:nvGrpSpPr>
        <p:grpSpPr>
          <a:xfrm>
            <a:off x="2431946" y="2995577"/>
            <a:ext cx="346024" cy="345674"/>
            <a:chOff x="4201447" y="3817349"/>
            <a:chExt cx="346024" cy="345674"/>
          </a:xfrm>
        </p:grpSpPr>
        <p:sp>
          <p:nvSpPr>
            <p:cNvPr id="1934" name="Google Shape;1934;p7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72"/>
          <p:cNvGrpSpPr/>
          <p:nvPr/>
        </p:nvGrpSpPr>
        <p:grpSpPr>
          <a:xfrm>
            <a:off x="4691400" y="625701"/>
            <a:ext cx="6269716" cy="5700512"/>
            <a:chOff x="4691400" y="625701"/>
            <a:chExt cx="6269716" cy="5700512"/>
          </a:xfrm>
        </p:grpSpPr>
        <p:grpSp>
          <p:nvGrpSpPr>
            <p:cNvPr id="1937" name="Google Shape;1937;p72"/>
            <p:cNvGrpSpPr/>
            <p:nvPr/>
          </p:nvGrpSpPr>
          <p:grpSpPr>
            <a:xfrm>
              <a:off x="7327461" y="767558"/>
              <a:ext cx="3633655" cy="4404510"/>
              <a:chOff x="7610299" y="1451834"/>
              <a:chExt cx="3067411" cy="3718141"/>
            </a:xfrm>
          </p:grpSpPr>
          <p:sp>
            <p:nvSpPr>
              <p:cNvPr id="1938" name="Google Shape;1938;p72"/>
              <p:cNvSpPr/>
              <p:nvPr/>
            </p:nvSpPr>
            <p:spPr>
              <a:xfrm>
                <a:off x="8834652" y="3074289"/>
                <a:ext cx="628461" cy="416442"/>
              </a:xfrm>
              <a:custGeom>
                <a:avLst/>
                <a:gdLst/>
                <a:ahLst/>
                <a:cxnLst/>
                <a:rect l="l" t="t" r="r" b="b"/>
                <a:pathLst>
                  <a:path w="5792" h="3838" extrusionOk="0">
                    <a:moveTo>
                      <a:pt x="1110" y="156"/>
                    </a:moveTo>
                    <a:cubicBezTo>
                      <a:pt x="1326" y="156"/>
                      <a:pt x="1542" y="304"/>
                      <a:pt x="1522" y="600"/>
                    </a:cubicBezTo>
                    <a:lnTo>
                      <a:pt x="1522" y="3683"/>
                    </a:lnTo>
                    <a:lnTo>
                      <a:pt x="697" y="3683"/>
                    </a:lnTo>
                    <a:lnTo>
                      <a:pt x="697" y="600"/>
                    </a:lnTo>
                    <a:cubicBezTo>
                      <a:pt x="678" y="304"/>
                      <a:pt x="894" y="156"/>
                      <a:pt x="1110" y="156"/>
                    </a:cubicBezTo>
                    <a:close/>
                    <a:moveTo>
                      <a:pt x="2922" y="175"/>
                    </a:moveTo>
                    <a:cubicBezTo>
                      <a:pt x="3131" y="175"/>
                      <a:pt x="3341" y="317"/>
                      <a:pt x="3341" y="600"/>
                    </a:cubicBezTo>
                    <a:lnTo>
                      <a:pt x="3341" y="3683"/>
                    </a:lnTo>
                    <a:lnTo>
                      <a:pt x="2503" y="3683"/>
                    </a:lnTo>
                    <a:lnTo>
                      <a:pt x="2503" y="600"/>
                    </a:lnTo>
                    <a:cubicBezTo>
                      <a:pt x="2503" y="317"/>
                      <a:pt x="2712" y="175"/>
                      <a:pt x="2922" y="175"/>
                    </a:cubicBezTo>
                    <a:close/>
                    <a:moveTo>
                      <a:pt x="4722" y="156"/>
                    </a:moveTo>
                    <a:cubicBezTo>
                      <a:pt x="4940" y="156"/>
                      <a:pt x="5159" y="304"/>
                      <a:pt x="5146" y="600"/>
                    </a:cubicBezTo>
                    <a:lnTo>
                      <a:pt x="5146" y="3683"/>
                    </a:lnTo>
                    <a:lnTo>
                      <a:pt x="4308" y="3683"/>
                    </a:lnTo>
                    <a:lnTo>
                      <a:pt x="4308" y="600"/>
                    </a:lnTo>
                    <a:cubicBezTo>
                      <a:pt x="4289" y="304"/>
                      <a:pt x="4505" y="156"/>
                      <a:pt x="4722" y="156"/>
                    </a:cubicBezTo>
                    <a:close/>
                    <a:moveTo>
                      <a:pt x="1115" y="1"/>
                    </a:moveTo>
                    <a:cubicBezTo>
                      <a:pt x="820" y="1"/>
                      <a:pt x="523" y="201"/>
                      <a:pt x="542" y="600"/>
                    </a:cubicBezTo>
                    <a:lnTo>
                      <a:pt x="542" y="3683"/>
                    </a:lnTo>
                    <a:lnTo>
                      <a:pt x="1" y="3683"/>
                    </a:lnTo>
                    <a:lnTo>
                      <a:pt x="1" y="3837"/>
                    </a:lnTo>
                    <a:lnTo>
                      <a:pt x="5791" y="3837"/>
                    </a:lnTo>
                    <a:lnTo>
                      <a:pt x="5791" y="3683"/>
                    </a:lnTo>
                    <a:lnTo>
                      <a:pt x="5288" y="3683"/>
                    </a:lnTo>
                    <a:lnTo>
                      <a:pt x="5288" y="600"/>
                    </a:lnTo>
                    <a:cubicBezTo>
                      <a:pt x="5314" y="201"/>
                      <a:pt x="5021" y="1"/>
                      <a:pt x="4726" y="1"/>
                    </a:cubicBezTo>
                    <a:cubicBezTo>
                      <a:pt x="4431" y="1"/>
                      <a:pt x="4134" y="201"/>
                      <a:pt x="4153" y="600"/>
                    </a:cubicBezTo>
                    <a:lnTo>
                      <a:pt x="4153" y="3683"/>
                    </a:lnTo>
                    <a:lnTo>
                      <a:pt x="3483" y="3683"/>
                    </a:lnTo>
                    <a:lnTo>
                      <a:pt x="3483" y="600"/>
                    </a:lnTo>
                    <a:cubicBezTo>
                      <a:pt x="3463" y="239"/>
                      <a:pt x="3189" y="59"/>
                      <a:pt x="2915" y="59"/>
                    </a:cubicBezTo>
                    <a:cubicBezTo>
                      <a:pt x="2641" y="59"/>
                      <a:pt x="2367" y="239"/>
                      <a:pt x="2348" y="600"/>
                    </a:cubicBezTo>
                    <a:lnTo>
                      <a:pt x="2348" y="3683"/>
                    </a:lnTo>
                    <a:lnTo>
                      <a:pt x="1677" y="3683"/>
                    </a:lnTo>
                    <a:lnTo>
                      <a:pt x="1677" y="600"/>
                    </a:lnTo>
                    <a:cubicBezTo>
                      <a:pt x="1703" y="201"/>
                      <a:pt x="1410"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2"/>
              <p:cNvSpPr/>
              <p:nvPr/>
            </p:nvSpPr>
            <p:spPr>
              <a:xfrm>
                <a:off x="8995563" y="4533121"/>
                <a:ext cx="319222" cy="265946"/>
              </a:xfrm>
              <a:custGeom>
                <a:avLst/>
                <a:gdLst/>
                <a:ahLst/>
                <a:cxnLst/>
                <a:rect l="l" t="t" r="r" b="b"/>
                <a:pathLst>
                  <a:path w="2942" h="2451" extrusionOk="0">
                    <a:moveTo>
                      <a:pt x="1858" y="155"/>
                    </a:moveTo>
                    <a:cubicBezTo>
                      <a:pt x="2374" y="155"/>
                      <a:pt x="2786" y="568"/>
                      <a:pt x="2786" y="1084"/>
                    </a:cubicBezTo>
                    <a:lnTo>
                      <a:pt x="2786" y="2309"/>
                    </a:lnTo>
                    <a:lnTo>
                      <a:pt x="143" y="2309"/>
                    </a:lnTo>
                    <a:lnTo>
                      <a:pt x="143" y="1084"/>
                    </a:lnTo>
                    <a:cubicBezTo>
                      <a:pt x="143" y="568"/>
                      <a:pt x="568" y="155"/>
                      <a:pt x="1071" y="155"/>
                    </a:cubicBezTo>
                    <a:close/>
                    <a:moveTo>
                      <a:pt x="1071" y="0"/>
                    </a:moveTo>
                    <a:cubicBezTo>
                      <a:pt x="478" y="0"/>
                      <a:pt x="1" y="490"/>
                      <a:pt x="1" y="1084"/>
                    </a:cubicBezTo>
                    <a:lnTo>
                      <a:pt x="1" y="2451"/>
                    </a:lnTo>
                    <a:lnTo>
                      <a:pt x="2941" y="2451"/>
                    </a:lnTo>
                    <a:lnTo>
                      <a:pt x="2941" y="1084"/>
                    </a:lnTo>
                    <a:cubicBezTo>
                      <a:pt x="2928" y="490"/>
                      <a:pt x="2451" y="0"/>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2"/>
              <p:cNvSpPr/>
              <p:nvPr/>
            </p:nvSpPr>
            <p:spPr>
              <a:xfrm>
                <a:off x="8788538" y="3769038"/>
                <a:ext cx="106443" cy="15516"/>
              </a:xfrm>
              <a:custGeom>
                <a:avLst/>
                <a:gdLst/>
                <a:ahLst/>
                <a:cxnLst/>
                <a:rect l="l" t="t" r="r" b="b"/>
                <a:pathLst>
                  <a:path w="981" h="143" extrusionOk="0">
                    <a:moveTo>
                      <a:pt x="0" y="1"/>
                    </a:moveTo>
                    <a:lnTo>
                      <a:pt x="0" y="143"/>
                    </a:lnTo>
                    <a:lnTo>
                      <a:pt x="980" y="143"/>
                    </a:lnTo>
                    <a:lnTo>
                      <a:pt x="9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2"/>
              <p:cNvSpPr/>
              <p:nvPr/>
            </p:nvSpPr>
            <p:spPr>
              <a:xfrm>
                <a:off x="8784307" y="4016752"/>
                <a:ext cx="98089" cy="16927"/>
              </a:xfrm>
              <a:custGeom>
                <a:avLst/>
                <a:gdLst/>
                <a:ahLst/>
                <a:cxnLst/>
                <a:rect l="l" t="t" r="r" b="b"/>
                <a:pathLst>
                  <a:path w="904" h="156" extrusionOk="0">
                    <a:moveTo>
                      <a:pt x="0" y="1"/>
                    </a:moveTo>
                    <a:lnTo>
                      <a:pt x="0" y="155"/>
                    </a:lnTo>
                    <a:lnTo>
                      <a:pt x="903" y="155"/>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2"/>
              <p:cNvSpPr/>
              <p:nvPr/>
            </p:nvSpPr>
            <p:spPr>
              <a:xfrm>
                <a:off x="8954983" y="3677135"/>
                <a:ext cx="456372" cy="391486"/>
              </a:xfrm>
              <a:custGeom>
                <a:avLst/>
                <a:gdLst/>
                <a:ahLst/>
                <a:cxnLst/>
                <a:rect l="l" t="t" r="r" b="b"/>
                <a:pathLst>
                  <a:path w="4206" h="3608" extrusionOk="0">
                    <a:moveTo>
                      <a:pt x="2026" y="164"/>
                    </a:moveTo>
                    <a:lnTo>
                      <a:pt x="2026" y="164"/>
                    </a:lnTo>
                    <a:cubicBezTo>
                      <a:pt x="2193" y="190"/>
                      <a:pt x="2348" y="242"/>
                      <a:pt x="2503" y="306"/>
                    </a:cubicBezTo>
                    <a:cubicBezTo>
                      <a:pt x="2477" y="332"/>
                      <a:pt x="2438" y="358"/>
                      <a:pt x="2425" y="397"/>
                    </a:cubicBezTo>
                    <a:lnTo>
                      <a:pt x="2412" y="397"/>
                    </a:lnTo>
                    <a:lnTo>
                      <a:pt x="2051" y="1003"/>
                    </a:lnTo>
                    <a:lnTo>
                      <a:pt x="2051" y="280"/>
                    </a:lnTo>
                    <a:cubicBezTo>
                      <a:pt x="2051" y="242"/>
                      <a:pt x="2038" y="203"/>
                      <a:pt x="2026" y="164"/>
                    </a:cubicBezTo>
                    <a:close/>
                    <a:moveTo>
                      <a:pt x="1574" y="164"/>
                    </a:moveTo>
                    <a:lnTo>
                      <a:pt x="1574" y="164"/>
                    </a:lnTo>
                    <a:cubicBezTo>
                      <a:pt x="1561" y="203"/>
                      <a:pt x="1561" y="242"/>
                      <a:pt x="1561" y="280"/>
                    </a:cubicBezTo>
                    <a:lnTo>
                      <a:pt x="1548" y="280"/>
                    </a:lnTo>
                    <a:lnTo>
                      <a:pt x="1548" y="1041"/>
                    </a:lnTo>
                    <a:lnTo>
                      <a:pt x="1161" y="397"/>
                    </a:lnTo>
                    <a:cubicBezTo>
                      <a:pt x="1136" y="358"/>
                      <a:pt x="1110" y="332"/>
                      <a:pt x="1084" y="319"/>
                    </a:cubicBezTo>
                    <a:cubicBezTo>
                      <a:pt x="1239" y="242"/>
                      <a:pt x="1407" y="190"/>
                      <a:pt x="1574" y="164"/>
                    </a:cubicBezTo>
                    <a:close/>
                    <a:moveTo>
                      <a:pt x="710" y="564"/>
                    </a:moveTo>
                    <a:cubicBezTo>
                      <a:pt x="710" y="590"/>
                      <a:pt x="723" y="616"/>
                      <a:pt x="736" y="654"/>
                    </a:cubicBezTo>
                    <a:lnTo>
                      <a:pt x="1161" y="1325"/>
                    </a:lnTo>
                    <a:lnTo>
                      <a:pt x="1161" y="1325"/>
                    </a:lnTo>
                    <a:lnTo>
                      <a:pt x="426" y="1041"/>
                    </a:lnTo>
                    <a:cubicBezTo>
                      <a:pt x="401" y="1028"/>
                      <a:pt x="362" y="1028"/>
                      <a:pt x="336" y="1028"/>
                    </a:cubicBezTo>
                    <a:cubicBezTo>
                      <a:pt x="426" y="848"/>
                      <a:pt x="555" y="693"/>
                      <a:pt x="710" y="564"/>
                    </a:cubicBezTo>
                    <a:close/>
                    <a:moveTo>
                      <a:pt x="1800" y="184"/>
                    </a:moveTo>
                    <a:cubicBezTo>
                      <a:pt x="1848" y="184"/>
                      <a:pt x="1897" y="216"/>
                      <a:pt x="1897" y="280"/>
                    </a:cubicBezTo>
                    <a:lnTo>
                      <a:pt x="1897" y="1235"/>
                    </a:lnTo>
                    <a:cubicBezTo>
                      <a:pt x="1897" y="1299"/>
                      <a:pt x="1848" y="1332"/>
                      <a:pt x="1800" y="1332"/>
                    </a:cubicBezTo>
                    <a:cubicBezTo>
                      <a:pt x="1752" y="1332"/>
                      <a:pt x="1703" y="1299"/>
                      <a:pt x="1703" y="1235"/>
                    </a:cubicBezTo>
                    <a:lnTo>
                      <a:pt x="1703" y="280"/>
                    </a:lnTo>
                    <a:cubicBezTo>
                      <a:pt x="1703" y="216"/>
                      <a:pt x="1752" y="184"/>
                      <a:pt x="1800" y="184"/>
                    </a:cubicBezTo>
                    <a:close/>
                    <a:moveTo>
                      <a:pt x="2890" y="551"/>
                    </a:moveTo>
                    <a:cubicBezTo>
                      <a:pt x="3031" y="693"/>
                      <a:pt x="3160" y="861"/>
                      <a:pt x="3264" y="1041"/>
                    </a:cubicBezTo>
                    <a:lnTo>
                      <a:pt x="3251" y="1028"/>
                    </a:lnTo>
                    <a:cubicBezTo>
                      <a:pt x="3212" y="1028"/>
                      <a:pt x="3186" y="1028"/>
                      <a:pt x="3148" y="1041"/>
                    </a:cubicBezTo>
                    <a:lnTo>
                      <a:pt x="2438" y="1338"/>
                    </a:lnTo>
                    <a:lnTo>
                      <a:pt x="2851" y="654"/>
                    </a:lnTo>
                    <a:cubicBezTo>
                      <a:pt x="2864" y="629"/>
                      <a:pt x="2877" y="590"/>
                      <a:pt x="2890" y="551"/>
                    </a:cubicBezTo>
                    <a:close/>
                    <a:moveTo>
                      <a:pt x="964" y="426"/>
                    </a:moveTo>
                    <a:cubicBezTo>
                      <a:pt x="994" y="426"/>
                      <a:pt x="1022" y="443"/>
                      <a:pt x="1045" y="474"/>
                    </a:cubicBezTo>
                    <a:lnTo>
                      <a:pt x="1535" y="1286"/>
                    </a:lnTo>
                    <a:cubicBezTo>
                      <a:pt x="1548" y="1312"/>
                      <a:pt x="1548" y="1338"/>
                      <a:pt x="1548" y="1364"/>
                    </a:cubicBezTo>
                    <a:cubicBezTo>
                      <a:pt x="1535" y="1390"/>
                      <a:pt x="1523" y="1402"/>
                      <a:pt x="1510" y="1415"/>
                    </a:cubicBezTo>
                    <a:cubicBezTo>
                      <a:pt x="1491" y="1424"/>
                      <a:pt x="1472" y="1429"/>
                      <a:pt x="1452" y="1429"/>
                    </a:cubicBezTo>
                    <a:cubicBezTo>
                      <a:pt x="1417" y="1429"/>
                      <a:pt x="1384" y="1415"/>
                      <a:pt x="1368" y="1390"/>
                    </a:cubicBezTo>
                    <a:lnTo>
                      <a:pt x="878" y="577"/>
                    </a:lnTo>
                    <a:cubicBezTo>
                      <a:pt x="852" y="525"/>
                      <a:pt x="865" y="474"/>
                      <a:pt x="904" y="448"/>
                    </a:cubicBezTo>
                    <a:cubicBezTo>
                      <a:pt x="924" y="433"/>
                      <a:pt x="944" y="426"/>
                      <a:pt x="964" y="426"/>
                    </a:cubicBezTo>
                    <a:close/>
                    <a:moveTo>
                      <a:pt x="2632" y="422"/>
                    </a:moveTo>
                    <a:cubicBezTo>
                      <a:pt x="2645" y="422"/>
                      <a:pt x="2670" y="435"/>
                      <a:pt x="2683" y="448"/>
                    </a:cubicBezTo>
                    <a:cubicBezTo>
                      <a:pt x="2735" y="474"/>
                      <a:pt x="2748" y="525"/>
                      <a:pt x="2722" y="577"/>
                    </a:cubicBezTo>
                    <a:lnTo>
                      <a:pt x="2219" y="1390"/>
                    </a:lnTo>
                    <a:cubicBezTo>
                      <a:pt x="2206" y="1415"/>
                      <a:pt x="2180" y="1428"/>
                      <a:pt x="2155" y="1428"/>
                    </a:cubicBezTo>
                    <a:cubicBezTo>
                      <a:pt x="2147" y="1432"/>
                      <a:pt x="2139" y="1434"/>
                      <a:pt x="2132" y="1434"/>
                    </a:cubicBezTo>
                    <a:cubicBezTo>
                      <a:pt x="2115" y="1434"/>
                      <a:pt x="2099" y="1424"/>
                      <a:pt x="2090" y="1415"/>
                    </a:cubicBezTo>
                    <a:cubicBezTo>
                      <a:pt x="2064" y="1402"/>
                      <a:pt x="2051" y="1390"/>
                      <a:pt x="2038" y="1364"/>
                    </a:cubicBezTo>
                    <a:cubicBezTo>
                      <a:pt x="2038" y="1338"/>
                      <a:pt x="2038" y="1312"/>
                      <a:pt x="2051" y="1286"/>
                    </a:cubicBezTo>
                    <a:lnTo>
                      <a:pt x="2554" y="474"/>
                    </a:lnTo>
                    <a:cubicBezTo>
                      <a:pt x="2567" y="448"/>
                      <a:pt x="2580" y="435"/>
                      <a:pt x="2606" y="435"/>
                    </a:cubicBezTo>
                    <a:lnTo>
                      <a:pt x="2632" y="422"/>
                    </a:lnTo>
                    <a:close/>
                    <a:moveTo>
                      <a:pt x="343" y="1178"/>
                    </a:moveTo>
                    <a:cubicBezTo>
                      <a:pt x="353" y="1178"/>
                      <a:pt x="364" y="1179"/>
                      <a:pt x="375" y="1183"/>
                    </a:cubicBezTo>
                    <a:lnTo>
                      <a:pt x="1265" y="1531"/>
                    </a:lnTo>
                    <a:cubicBezTo>
                      <a:pt x="1366" y="1577"/>
                      <a:pt x="1329" y="1721"/>
                      <a:pt x="1232" y="1721"/>
                    </a:cubicBezTo>
                    <a:cubicBezTo>
                      <a:pt x="1218" y="1721"/>
                      <a:pt x="1203" y="1718"/>
                      <a:pt x="1187" y="1712"/>
                    </a:cubicBezTo>
                    <a:lnTo>
                      <a:pt x="297" y="1364"/>
                    </a:lnTo>
                    <a:cubicBezTo>
                      <a:pt x="192" y="1329"/>
                      <a:pt x="246" y="1178"/>
                      <a:pt x="343" y="1178"/>
                    </a:cubicBezTo>
                    <a:close/>
                    <a:moveTo>
                      <a:pt x="3238" y="1174"/>
                    </a:moveTo>
                    <a:cubicBezTo>
                      <a:pt x="3251" y="1174"/>
                      <a:pt x="3264" y="1177"/>
                      <a:pt x="3277" y="1183"/>
                    </a:cubicBezTo>
                    <a:cubicBezTo>
                      <a:pt x="3302" y="1196"/>
                      <a:pt x="3328" y="1222"/>
                      <a:pt x="3341" y="1248"/>
                    </a:cubicBezTo>
                    <a:lnTo>
                      <a:pt x="3328" y="1248"/>
                    </a:lnTo>
                    <a:cubicBezTo>
                      <a:pt x="3354" y="1286"/>
                      <a:pt x="3328" y="1351"/>
                      <a:pt x="3277" y="1364"/>
                    </a:cubicBezTo>
                    <a:lnTo>
                      <a:pt x="2387" y="1712"/>
                    </a:lnTo>
                    <a:cubicBezTo>
                      <a:pt x="2372" y="1718"/>
                      <a:pt x="2359" y="1721"/>
                      <a:pt x="2346" y="1721"/>
                    </a:cubicBezTo>
                    <a:cubicBezTo>
                      <a:pt x="2254" y="1721"/>
                      <a:pt x="2207" y="1577"/>
                      <a:pt x="2309" y="1531"/>
                    </a:cubicBezTo>
                    <a:lnTo>
                      <a:pt x="3199" y="1183"/>
                    </a:lnTo>
                    <a:cubicBezTo>
                      <a:pt x="3212" y="1177"/>
                      <a:pt x="3225" y="1174"/>
                      <a:pt x="3238" y="1174"/>
                    </a:cubicBezTo>
                    <a:close/>
                    <a:moveTo>
                      <a:pt x="181" y="1454"/>
                    </a:moveTo>
                    <a:cubicBezTo>
                      <a:pt x="194" y="1480"/>
                      <a:pt x="220" y="1493"/>
                      <a:pt x="259" y="1506"/>
                    </a:cubicBezTo>
                    <a:lnTo>
                      <a:pt x="246" y="1506"/>
                    </a:lnTo>
                    <a:lnTo>
                      <a:pt x="994" y="1802"/>
                    </a:lnTo>
                    <a:lnTo>
                      <a:pt x="246" y="2009"/>
                    </a:lnTo>
                    <a:cubicBezTo>
                      <a:pt x="207" y="2021"/>
                      <a:pt x="181" y="2034"/>
                      <a:pt x="156" y="2047"/>
                    </a:cubicBezTo>
                    <a:cubicBezTo>
                      <a:pt x="130" y="1854"/>
                      <a:pt x="130" y="1647"/>
                      <a:pt x="181" y="1454"/>
                    </a:cubicBezTo>
                    <a:close/>
                    <a:moveTo>
                      <a:pt x="3418" y="1467"/>
                    </a:moveTo>
                    <a:cubicBezTo>
                      <a:pt x="3457" y="1660"/>
                      <a:pt x="3470" y="1867"/>
                      <a:pt x="3431" y="2060"/>
                    </a:cubicBezTo>
                    <a:cubicBezTo>
                      <a:pt x="3393" y="2034"/>
                      <a:pt x="3367" y="2021"/>
                      <a:pt x="3341" y="2009"/>
                    </a:cubicBezTo>
                    <a:lnTo>
                      <a:pt x="2593" y="1802"/>
                    </a:lnTo>
                    <a:lnTo>
                      <a:pt x="3341" y="1519"/>
                    </a:lnTo>
                    <a:cubicBezTo>
                      <a:pt x="3367" y="1506"/>
                      <a:pt x="3393" y="1480"/>
                      <a:pt x="3418" y="1467"/>
                    </a:cubicBezTo>
                    <a:close/>
                    <a:moveTo>
                      <a:pt x="1818" y="1492"/>
                    </a:moveTo>
                    <a:cubicBezTo>
                      <a:pt x="2000" y="1492"/>
                      <a:pt x="2142" y="1630"/>
                      <a:pt x="2142" y="1815"/>
                    </a:cubicBezTo>
                    <a:cubicBezTo>
                      <a:pt x="2150" y="2027"/>
                      <a:pt x="1978" y="2173"/>
                      <a:pt x="1797" y="2173"/>
                    </a:cubicBezTo>
                    <a:cubicBezTo>
                      <a:pt x="1715" y="2173"/>
                      <a:pt x="1630" y="2142"/>
                      <a:pt x="1561" y="2073"/>
                    </a:cubicBezTo>
                    <a:cubicBezTo>
                      <a:pt x="1333" y="1870"/>
                      <a:pt x="1479" y="1492"/>
                      <a:pt x="1778" y="1492"/>
                    </a:cubicBezTo>
                    <a:cubicBezTo>
                      <a:pt x="1783" y="1492"/>
                      <a:pt x="1788" y="1493"/>
                      <a:pt x="1793" y="1493"/>
                    </a:cubicBezTo>
                    <a:cubicBezTo>
                      <a:pt x="1802" y="1492"/>
                      <a:pt x="1810" y="1492"/>
                      <a:pt x="1818" y="1492"/>
                    </a:cubicBezTo>
                    <a:close/>
                    <a:moveTo>
                      <a:pt x="2334" y="1884"/>
                    </a:moveTo>
                    <a:cubicBezTo>
                      <a:pt x="2346" y="1884"/>
                      <a:pt x="2360" y="1887"/>
                      <a:pt x="2374" y="1893"/>
                    </a:cubicBezTo>
                    <a:lnTo>
                      <a:pt x="3289" y="2163"/>
                    </a:lnTo>
                    <a:cubicBezTo>
                      <a:pt x="3397" y="2199"/>
                      <a:pt x="3360" y="2347"/>
                      <a:pt x="3261" y="2347"/>
                    </a:cubicBezTo>
                    <a:cubicBezTo>
                      <a:pt x="3254" y="2347"/>
                      <a:pt x="3246" y="2346"/>
                      <a:pt x="3238" y="2344"/>
                    </a:cubicBezTo>
                    <a:lnTo>
                      <a:pt x="2322" y="2086"/>
                    </a:lnTo>
                    <a:cubicBezTo>
                      <a:pt x="2207" y="2052"/>
                      <a:pt x="2236" y="1884"/>
                      <a:pt x="2334" y="1884"/>
                    </a:cubicBezTo>
                    <a:close/>
                    <a:moveTo>
                      <a:pt x="1226" y="1893"/>
                    </a:moveTo>
                    <a:cubicBezTo>
                      <a:pt x="1342" y="1893"/>
                      <a:pt x="1368" y="2060"/>
                      <a:pt x="1252" y="2086"/>
                    </a:cubicBezTo>
                    <a:lnTo>
                      <a:pt x="336" y="2344"/>
                    </a:lnTo>
                    <a:cubicBezTo>
                      <a:pt x="327" y="2346"/>
                      <a:pt x="318" y="2347"/>
                      <a:pt x="310" y="2347"/>
                    </a:cubicBezTo>
                    <a:cubicBezTo>
                      <a:pt x="268" y="2347"/>
                      <a:pt x="231" y="2322"/>
                      <a:pt x="220" y="2279"/>
                    </a:cubicBezTo>
                    <a:cubicBezTo>
                      <a:pt x="207" y="2254"/>
                      <a:pt x="220" y="2228"/>
                      <a:pt x="233" y="2202"/>
                    </a:cubicBezTo>
                    <a:cubicBezTo>
                      <a:pt x="246" y="2176"/>
                      <a:pt x="259" y="2163"/>
                      <a:pt x="285" y="2150"/>
                    </a:cubicBezTo>
                    <a:lnTo>
                      <a:pt x="1200" y="1893"/>
                    </a:lnTo>
                    <a:close/>
                    <a:moveTo>
                      <a:pt x="1149" y="2267"/>
                    </a:moveTo>
                    <a:lnTo>
                      <a:pt x="684" y="2911"/>
                    </a:lnTo>
                    <a:cubicBezTo>
                      <a:pt x="659" y="2937"/>
                      <a:pt x="646" y="2963"/>
                      <a:pt x="646" y="2989"/>
                    </a:cubicBezTo>
                    <a:cubicBezTo>
                      <a:pt x="491" y="2847"/>
                      <a:pt x="375" y="2679"/>
                      <a:pt x="297" y="2499"/>
                    </a:cubicBezTo>
                    <a:lnTo>
                      <a:pt x="310" y="2499"/>
                    </a:lnTo>
                    <a:cubicBezTo>
                      <a:pt x="336" y="2499"/>
                      <a:pt x="362" y="2499"/>
                      <a:pt x="388" y="2486"/>
                    </a:cubicBezTo>
                    <a:lnTo>
                      <a:pt x="1149" y="2267"/>
                    </a:lnTo>
                    <a:close/>
                    <a:moveTo>
                      <a:pt x="2438" y="2267"/>
                    </a:moveTo>
                    <a:lnTo>
                      <a:pt x="3199" y="2486"/>
                    </a:lnTo>
                    <a:cubicBezTo>
                      <a:pt x="3225" y="2499"/>
                      <a:pt x="3251" y="2499"/>
                      <a:pt x="3264" y="2499"/>
                    </a:cubicBezTo>
                    <a:lnTo>
                      <a:pt x="3289" y="2499"/>
                    </a:lnTo>
                    <a:cubicBezTo>
                      <a:pt x="3212" y="2679"/>
                      <a:pt x="3096" y="2847"/>
                      <a:pt x="2954" y="2989"/>
                    </a:cubicBezTo>
                    <a:lnTo>
                      <a:pt x="2941" y="2989"/>
                    </a:lnTo>
                    <a:cubicBezTo>
                      <a:pt x="2941" y="2950"/>
                      <a:pt x="2928" y="2924"/>
                      <a:pt x="2903" y="2898"/>
                    </a:cubicBezTo>
                    <a:lnTo>
                      <a:pt x="2438" y="2267"/>
                    </a:lnTo>
                    <a:close/>
                    <a:moveTo>
                      <a:pt x="2155" y="2176"/>
                    </a:moveTo>
                    <a:cubicBezTo>
                      <a:pt x="2180" y="2176"/>
                      <a:pt x="2206" y="2189"/>
                      <a:pt x="2219" y="2215"/>
                    </a:cubicBezTo>
                    <a:lnTo>
                      <a:pt x="2786" y="2976"/>
                    </a:lnTo>
                    <a:cubicBezTo>
                      <a:pt x="2825" y="3015"/>
                      <a:pt x="2812" y="3079"/>
                      <a:pt x="2774" y="3118"/>
                    </a:cubicBezTo>
                    <a:cubicBezTo>
                      <a:pt x="2748" y="3131"/>
                      <a:pt x="2722" y="3143"/>
                      <a:pt x="2696" y="3143"/>
                    </a:cubicBezTo>
                    <a:cubicBezTo>
                      <a:pt x="2670" y="3131"/>
                      <a:pt x="2645" y="3118"/>
                      <a:pt x="2632" y="3105"/>
                    </a:cubicBezTo>
                    <a:lnTo>
                      <a:pt x="2064" y="2344"/>
                    </a:lnTo>
                    <a:cubicBezTo>
                      <a:pt x="2000" y="2279"/>
                      <a:pt x="2051" y="2176"/>
                      <a:pt x="2142" y="2176"/>
                    </a:cubicBezTo>
                    <a:close/>
                    <a:moveTo>
                      <a:pt x="1460" y="2188"/>
                    </a:moveTo>
                    <a:cubicBezTo>
                      <a:pt x="1541" y="2188"/>
                      <a:pt x="1583" y="2283"/>
                      <a:pt x="1523" y="2344"/>
                    </a:cubicBezTo>
                    <a:lnTo>
                      <a:pt x="955" y="3118"/>
                    </a:lnTo>
                    <a:cubicBezTo>
                      <a:pt x="941" y="3139"/>
                      <a:pt x="915" y="3149"/>
                      <a:pt x="888" y="3149"/>
                    </a:cubicBezTo>
                    <a:cubicBezTo>
                      <a:pt x="866" y="3149"/>
                      <a:pt x="844" y="3142"/>
                      <a:pt x="826" y="3131"/>
                    </a:cubicBezTo>
                    <a:lnTo>
                      <a:pt x="826" y="3118"/>
                    </a:lnTo>
                    <a:cubicBezTo>
                      <a:pt x="775" y="3092"/>
                      <a:pt x="775" y="3027"/>
                      <a:pt x="800" y="2989"/>
                    </a:cubicBezTo>
                    <a:lnTo>
                      <a:pt x="1368" y="2228"/>
                    </a:lnTo>
                    <a:cubicBezTo>
                      <a:pt x="1394" y="2202"/>
                      <a:pt x="1407" y="2189"/>
                      <a:pt x="1432" y="2189"/>
                    </a:cubicBezTo>
                    <a:lnTo>
                      <a:pt x="1445" y="2189"/>
                    </a:lnTo>
                    <a:cubicBezTo>
                      <a:pt x="1450" y="2188"/>
                      <a:pt x="1456" y="2188"/>
                      <a:pt x="1460" y="2188"/>
                    </a:cubicBezTo>
                    <a:close/>
                    <a:moveTo>
                      <a:pt x="1813" y="2273"/>
                    </a:moveTo>
                    <a:cubicBezTo>
                      <a:pt x="1861" y="2273"/>
                      <a:pt x="1909" y="2305"/>
                      <a:pt x="1909" y="2370"/>
                    </a:cubicBezTo>
                    <a:lnTo>
                      <a:pt x="1909" y="3324"/>
                    </a:lnTo>
                    <a:cubicBezTo>
                      <a:pt x="1909" y="3389"/>
                      <a:pt x="1861" y="3421"/>
                      <a:pt x="1813" y="3421"/>
                    </a:cubicBezTo>
                    <a:cubicBezTo>
                      <a:pt x="1764" y="3421"/>
                      <a:pt x="1716" y="3389"/>
                      <a:pt x="1716" y="3324"/>
                    </a:cubicBezTo>
                    <a:lnTo>
                      <a:pt x="1716" y="2370"/>
                    </a:lnTo>
                    <a:cubicBezTo>
                      <a:pt x="1716" y="2305"/>
                      <a:pt x="1764" y="2273"/>
                      <a:pt x="1813" y="2273"/>
                    </a:cubicBezTo>
                    <a:close/>
                    <a:moveTo>
                      <a:pt x="1548" y="2550"/>
                    </a:moveTo>
                    <a:lnTo>
                      <a:pt x="1548" y="3324"/>
                    </a:lnTo>
                    <a:cubicBezTo>
                      <a:pt x="1548" y="3363"/>
                      <a:pt x="1561" y="3414"/>
                      <a:pt x="1587" y="3440"/>
                    </a:cubicBezTo>
                    <a:cubicBezTo>
                      <a:pt x="1381" y="3414"/>
                      <a:pt x="1174" y="3350"/>
                      <a:pt x="994" y="3260"/>
                    </a:cubicBezTo>
                    <a:cubicBezTo>
                      <a:pt x="1033" y="3234"/>
                      <a:pt x="1058" y="3221"/>
                      <a:pt x="1071" y="3195"/>
                    </a:cubicBezTo>
                    <a:lnTo>
                      <a:pt x="1548" y="2550"/>
                    </a:lnTo>
                    <a:close/>
                    <a:moveTo>
                      <a:pt x="2051" y="2589"/>
                    </a:moveTo>
                    <a:lnTo>
                      <a:pt x="2503" y="3195"/>
                    </a:lnTo>
                    <a:cubicBezTo>
                      <a:pt x="2529" y="3221"/>
                      <a:pt x="2554" y="3247"/>
                      <a:pt x="2580" y="3260"/>
                    </a:cubicBezTo>
                    <a:cubicBezTo>
                      <a:pt x="2412" y="3363"/>
                      <a:pt x="2219" y="3427"/>
                      <a:pt x="2013" y="3453"/>
                    </a:cubicBezTo>
                    <a:cubicBezTo>
                      <a:pt x="2038" y="3414"/>
                      <a:pt x="2051" y="3376"/>
                      <a:pt x="2051" y="3324"/>
                    </a:cubicBezTo>
                    <a:lnTo>
                      <a:pt x="2051" y="2589"/>
                    </a:lnTo>
                    <a:close/>
                    <a:moveTo>
                      <a:pt x="1807" y="0"/>
                    </a:moveTo>
                    <a:cubicBezTo>
                      <a:pt x="884" y="0"/>
                      <a:pt x="1" y="722"/>
                      <a:pt x="1" y="1802"/>
                    </a:cubicBezTo>
                    <a:cubicBezTo>
                      <a:pt x="1" y="2808"/>
                      <a:pt x="800" y="3608"/>
                      <a:pt x="1793" y="3608"/>
                    </a:cubicBezTo>
                    <a:cubicBezTo>
                      <a:pt x="3405" y="3608"/>
                      <a:pt x="4205" y="1673"/>
                      <a:pt x="3070" y="538"/>
                    </a:cubicBezTo>
                    <a:cubicBezTo>
                      <a:pt x="2702" y="166"/>
                      <a:pt x="2250" y="0"/>
                      <a:pt x="1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2"/>
              <p:cNvSpPr/>
              <p:nvPr/>
            </p:nvSpPr>
            <p:spPr>
              <a:xfrm>
                <a:off x="8550590" y="2929436"/>
                <a:ext cx="1199414" cy="2240520"/>
              </a:xfrm>
              <a:custGeom>
                <a:avLst/>
                <a:gdLst/>
                <a:ahLst/>
                <a:cxnLst/>
                <a:rect l="l" t="t" r="r" b="b"/>
                <a:pathLst>
                  <a:path w="11054" h="20649" extrusionOk="0">
                    <a:moveTo>
                      <a:pt x="10898" y="143"/>
                    </a:moveTo>
                    <a:lnTo>
                      <a:pt x="10898" y="775"/>
                    </a:lnTo>
                    <a:lnTo>
                      <a:pt x="155" y="775"/>
                    </a:lnTo>
                    <a:lnTo>
                      <a:pt x="155" y="530"/>
                    </a:lnTo>
                    <a:lnTo>
                      <a:pt x="3096" y="530"/>
                    </a:lnTo>
                    <a:lnTo>
                      <a:pt x="3096" y="388"/>
                    </a:lnTo>
                    <a:lnTo>
                      <a:pt x="155" y="388"/>
                    </a:lnTo>
                    <a:lnTo>
                      <a:pt x="155" y="143"/>
                    </a:lnTo>
                    <a:close/>
                    <a:moveTo>
                      <a:pt x="9686" y="917"/>
                    </a:moveTo>
                    <a:lnTo>
                      <a:pt x="9686" y="6656"/>
                    </a:lnTo>
                    <a:lnTo>
                      <a:pt x="1368" y="6656"/>
                    </a:lnTo>
                    <a:lnTo>
                      <a:pt x="1368" y="6075"/>
                    </a:lnTo>
                    <a:lnTo>
                      <a:pt x="5250" y="6075"/>
                    </a:lnTo>
                    <a:lnTo>
                      <a:pt x="5250" y="5933"/>
                    </a:lnTo>
                    <a:lnTo>
                      <a:pt x="1368" y="5933"/>
                    </a:lnTo>
                    <a:lnTo>
                      <a:pt x="1368" y="3238"/>
                    </a:lnTo>
                    <a:lnTo>
                      <a:pt x="2425" y="3238"/>
                    </a:lnTo>
                    <a:lnTo>
                      <a:pt x="2425" y="3096"/>
                    </a:lnTo>
                    <a:lnTo>
                      <a:pt x="1368" y="3096"/>
                    </a:lnTo>
                    <a:lnTo>
                      <a:pt x="1368" y="917"/>
                    </a:lnTo>
                    <a:close/>
                    <a:moveTo>
                      <a:pt x="9686" y="6797"/>
                    </a:moveTo>
                    <a:lnTo>
                      <a:pt x="9686" y="10641"/>
                    </a:lnTo>
                    <a:lnTo>
                      <a:pt x="1368" y="10641"/>
                    </a:lnTo>
                    <a:lnTo>
                      <a:pt x="1368" y="6797"/>
                    </a:lnTo>
                    <a:close/>
                    <a:moveTo>
                      <a:pt x="2722" y="10795"/>
                    </a:moveTo>
                    <a:lnTo>
                      <a:pt x="2722" y="13078"/>
                    </a:lnTo>
                    <a:lnTo>
                      <a:pt x="1368" y="13078"/>
                    </a:lnTo>
                    <a:lnTo>
                      <a:pt x="1368" y="10795"/>
                    </a:lnTo>
                    <a:close/>
                    <a:moveTo>
                      <a:pt x="3818" y="10795"/>
                    </a:moveTo>
                    <a:lnTo>
                      <a:pt x="3818" y="13078"/>
                    </a:lnTo>
                    <a:lnTo>
                      <a:pt x="2877" y="13078"/>
                    </a:lnTo>
                    <a:lnTo>
                      <a:pt x="2877" y="10795"/>
                    </a:lnTo>
                    <a:close/>
                    <a:moveTo>
                      <a:pt x="4914" y="10795"/>
                    </a:moveTo>
                    <a:lnTo>
                      <a:pt x="4914" y="13078"/>
                    </a:lnTo>
                    <a:lnTo>
                      <a:pt x="3960" y="13078"/>
                    </a:lnTo>
                    <a:lnTo>
                      <a:pt x="3960" y="10795"/>
                    </a:lnTo>
                    <a:close/>
                    <a:moveTo>
                      <a:pt x="5998" y="10795"/>
                    </a:moveTo>
                    <a:lnTo>
                      <a:pt x="5998" y="13078"/>
                    </a:lnTo>
                    <a:lnTo>
                      <a:pt x="5056" y="13078"/>
                    </a:lnTo>
                    <a:lnTo>
                      <a:pt x="5056" y="10795"/>
                    </a:lnTo>
                    <a:close/>
                    <a:moveTo>
                      <a:pt x="7094" y="10795"/>
                    </a:moveTo>
                    <a:lnTo>
                      <a:pt x="7094" y="13078"/>
                    </a:lnTo>
                    <a:lnTo>
                      <a:pt x="6152" y="13078"/>
                    </a:lnTo>
                    <a:lnTo>
                      <a:pt x="6152" y="10795"/>
                    </a:lnTo>
                    <a:close/>
                    <a:moveTo>
                      <a:pt x="8190" y="10795"/>
                    </a:moveTo>
                    <a:lnTo>
                      <a:pt x="8190" y="13078"/>
                    </a:lnTo>
                    <a:lnTo>
                      <a:pt x="7249" y="13078"/>
                    </a:lnTo>
                    <a:lnTo>
                      <a:pt x="7249" y="10795"/>
                    </a:lnTo>
                    <a:close/>
                    <a:moveTo>
                      <a:pt x="9686" y="10795"/>
                    </a:moveTo>
                    <a:lnTo>
                      <a:pt x="9686" y="13078"/>
                    </a:lnTo>
                    <a:lnTo>
                      <a:pt x="8332" y="13078"/>
                    </a:lnTo>
                    <a:lnTo>
                      <a:pt x="8332" y="10795"/>
                    </a:lnTo>
                    <a:close/>
                    <a:moveTo>
                      <a:pt x="5172" y="17489"/>
                    </a:moveTo>
                    <a:lnTo>
                      <a:pt x="5172" y="20442"/>
                    </a:lnTo>
                    <a:lnTo>
                      <a:pt x="4257" y="20442"/>
                    </a:lnTo>
                    <a:lnTo>
                      <a:pt x="4257" y="17489"/>
                    </a:lnTo>
                    <a:close/>
                    <a:moveTo>
                      <a:pt x="6875" y="17489"/>
                    </a:moveTo>
                    <a:lnTo>
                      <a:pt x="6875" y="20442"/>
                    </a:lnTo>
                    <a:lnTo>
                      <a:pt x="5972" y="20442"/>
                    </a:lnTo>
                    <a:lnTo>
                      <a:pt x="5972" y="17489"/>
                    </a:lnTo>
                    <a:close/>
                    <a:moveTo>
                      <a:pt x="5572" y="13994"/>
                    </a:moveTo>
                    <a:cubicBezTo>
                      <a:pt x="6694" y="13994"/>
                      <a:pt x="7623" y="14909"/>
                      <a:pt x="7623" y="16044"/>
                    </a:cubicBezTo>
                    <a:lnTo>
                      <a:pt x="7623" y="20468"/>
                    </a:lnTo>
                    <a:lnTo>
                      <a:pt x="7029" y="20468"/>
                    </a:lnTo>
                    <a:lnTo>
                      <a:pt x="7029" y="17334"/>
                    </a:lnTo>
                    <a:lnTo>
                      <a:pt x="5817" y="17334"/>
                    </a:lnTo>
                    <a:lnTo>
                      <a:pt x="5817" y="20468"/>
                    </a:lnTo>
                    <a:lnTo>
                      <a:pt x="5314" y="20468"/>
                    </a:lnTo>
                    <a:lnTo>
                      <a:pt x="5314" y="17334"/>
                    </a:lnTo>
                    <a:lnTo>
                      <a:pt x="4115" y="17334"/>
                    </a:lnTo>
                    <a:lnTo>
                      <a:pt x="4115" y="20468"/>
                    </a:lnTo>
                    <a:lnTo>
                      <a:pt x="3521" y="20468"/>
                    </a:lnTo>
                    <a:lnTo>
                      <a:pt x="3521" y="16044"/>
                    </a:lnTo>
                    <a:cubicBezTo>
                      <a:pt x="3521" y="14909"/>
                      <a:pt x="4437" y="13994"/>
                      <a:pt x="5572" y="13994"/>
                    </a:cubicBezTo>
                    <a:close/>
                    <a:moveTo>
                      <a:pt x="9686" y="13233"/>
                    </a:moveTo>
                    <a:lnTo>
                      <a:pt x="9686" y="20507"/>
                    </a:lnTo>
                    <a:lnTo>
                      <a:pt x="7777" y="20507"/>
                    </a:lnTo>
                    <a:lnTo>
                      <a:pt x="7777" y="16044"/>
                    </a:lnTo>
                    <a:cubicBezTo>
                      <a:pt x="7764" y="14819"/>
                      <a:pt x="6784" y="13839"/>
                      <a:pt x="5572" y="13839"/>
                    </a:cubicBezTo>
                    <a:cubicBezTo>
                      <a:pt x="4347" y="13839"/>
                      <a:pt x="3367" y="14819"/>
                      <a:pt x="3367" y="16044"/>
                    </a:cubicBezTo>
                    <a:lnTo>
                      <a:pt x="3367" y="20507"/>
                    </a:lnTo>
                    <a:lnTo>
                      <a:pt x="1368" y="20507"/>
                    </a:lnTo>
                    <a:lnTo>
                      <a:pt x="1368" y="13233"/>
                    </a:lnTo>
                    <a:close/>
                    <a:moveTo>
                      <a:pt x="1" y="1"/>
                    </a:moveTo>
                    <a:lnTo>
                      <a:pt x="1" y="917"/>
                    </a:lnTo>
                    <a:lnTo>
                      <a:pt x="1213" y="917"/>
                    </a:lnTo>
                    <a:lnTo>
                      <a:pt x="1213" y="20648"/>
                    </a:lnTo>
                    <a:lnTo>
                      <a:pt x="9841" y="20648"/>
                    </a:lnTo>
                    <a:lnTo>
                      <a:pt x="9841" y="917"/>
                    </a:lnTo>
                    <a:lnTo>
                      <a:pt x="11053" y="917"/>
                    </a:lnTo>
                    <a:lnTo>
                      <a:pt x="11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2"/>
              <p:cNvSpPr/>
              <p:nvPr/>
            </p:nvSpPr>
            <p:spPr>
              <a:xfrm>
                <a:off x="7610299" y="1451834"/>
                <a:ext cx="1231532" cy="3718141"/>
              </a:xfrm>
              <a:custGeom>
                <a:avLst/>
                <a:gdLst/>
                <a:ahLst/>
                <a:cxnLst/>
                <a:rect l="l" t="t" r="r" b="b"/>
                <a:pathLst>
                  <a:path w="11350" h="34267" extrusionOk="0">
                    <a:moveTo>
                      <a:pt x="10743" y="142"/>
                    </a:moveTo>
                    <a:lnTo>
                      <a:pt x="10743" y="955"/>
                    </a:lnTo>
                    <a:lnTo>
                      <a:pt x="851" y="955"/>
                    </a:lnTo>
                    <a:lnTo>
                      <a:pt x="851" y="619"/>
                    </a:lnTo>
                    <a:lnTo>
                      <a:pt x="3611" y="619"/>
                    </a:lnTo>
                    <a:lnTo>
                      <a:pt x="3611" y="464"/>
                    </a:lnTo>
                    <a:lnTo>
                      <a:pt x="851" y="464"/>
                    </a:lnTo>
                    <a:lnTo>
                      <a:pt x="851" y="142"/>
                    </a:lnTo>
                    <a:close/>
                    <a:moveTo>
                      <a:pt x="9931" y="1096"/>
                    </a:moveTo>
                    <a:lnTo>
                      <a:pt x="9931" y="1445"/>
                    </a:lnTo>
                    <a:lnTo>
                      <a:pt x="1612" y="1445"/>
                    </a:lnTo>
                    <a:lnTo>
                      <a:pt x="1612" y="1096"/>
                    </a:lnTo>
                    <a:close/>
                    <a:moveTo>
                      <a:pt x="9931" y="1586"/>
                    </a:moveTo>
                    <a:lnTo>
                      <a:pt x="9931" y="1819"/>
                    </a:lnTo>
                    <a:lnTo>
                      <a:pt x="7029" y="1819"/>
                    </a:lnTo>
                    <a:lnTo>
                      <a:pt x="7029" y="1973"/>
                    </a:lnTo>
                    <a:lnTo>
                      <a:pt x="9931" y="1973"/>
                    </a:lnTo>
                    <a:lnTo>
                      <a:pt x="9931" y="13619"/>
                    </a:lnTo>
                    <a:lnTo>
                      <a:pt x="1612" y="13619"/>
                    </a:lnTo>
                    <a:lnTo>
                      <a:pt x="1612" y="1586"/>
                    </a:lnTo>
                    <a:close/>
                    <a:moveTo>
                      <a:pt x="10911" y="13761"/>
                    </a:moveTo>
                    <a:lnTo>
                      <a:pt x="10911" y="14393"/>
                    </a:lnTo>
                    <a:lnTo>
                      <a:pt x="155" y="14393"/>
                    </a:lnTo>
                    <a:lnTo>
                      <a:pt x="155" y="14148"/>
                    </a:lnTo>
                    <a:lnTo>
                      <a:pt x="3095" y="14148"/>
                    </a:lnTo>
                    <a:lnTo>
                      <a:pt x="3095" y="13993"/>
                    </a:lnTo>
                    <a:lnTo>
                      <a:pt x="155" y="13993"/>
                    </a:lnTo>
                    <a:lnTo>
                      <a:pt x="155" y="13761"/>
                    </a:lnTo>
                    <a:close/>
                    <a:moveTo>
                      <a:pt x="2025" y="14535"/>
                    </a:moveTo>
                    <a:lnTo>
                      <a:pt x="2025" y="15528"/>
                    </a:lnTo>
                    <a:lnTo>
                      <a:pt x="1019" y="15528"/>
                    </a:lnTo>
                    <a:lnTo>
                      <a:pt x="1019" y="14535"/>
                    </a:lnTo>
                    <a:close/>
                    <a:moveTo>
                      <a:pt x="10459" y="14548"/>
                    </a:moveTo>
                    <a:lnTo>
                      <a:pt x="10459" y="15541"/>
                    </a:lnTo>
                    <a:lnTo>
                      <a:pt x="9453" y="15541"/>
                    </a:lnTo>
                    <a:lnTo>
                      <a:pt x="9453" y="14548"/>
                    </a:lnTo>
                    <a:close/>
                    <a:moveTo>
                      <a:pt x="3966" y="15128"/>
                    </a:moveTo>
                    <a:cubicBezTo>
                      <a:pt x="4175" y="15128"/>
                      <a:pt x="4385" y="15270"/>
                      <a:pt x="4385" y="15553"/>
                    </a:cubicBezTo>
                    <a:lnTo>
                      <a:pt x="4385" y="18636"/>
                    </a:lnTo>
                    <a:lnTo>
                      <a:pt x="3547" y="18636"/>
                    </a:lnTo>
                    <a:lnTo>
                      <a:pt x="3547" y="15553"/>
                    </a:lnTo>
                    <a:cubicBezTo>
                      <a:pt x="3547" y="15270"/>
                      <a:pt x="3756" y="15128"/>
                      <a:pt x="3966" y="15128"/>
                    </a:cubicBezTo>
                    <a:close/>
                    <a:moveTo>
                      <a:pt x="5776" y="15109"/>
                    </a:moveTo>
                    <a:cubicBezTo>
                      <a:pt x="5994" y="15109"/>
                      <a:pt x="6210" y="15257"/>
                      <a:pt x="6191" y="15553"/>
                    </a:cubicBezTo>
                    <a:lnTo>
                      <a:pt x="6191" y="18636"/>
                    </a:lnTo>
                    <a:lnTo>
                      <a:pt x="5352" y="18636"/>
                    </a:lnTo>
                    <a:lnTo>
                      <a:pt x="5352" y="15553"/>
                    </a:lnTo>
                    <a:cubicBezTo>
                      <a:pt x="5339" y="15257"/>
                      <a:pt x="5559" y="15109"/>
                      <a:pt x="5776" y="15109"/>
                    </a:cubicBezTo>
                    <a:close/>
                    <a:moveTo>
                      <a:pt x="7590" y="15128"/>
                    </a:moveTo>
                    <a:cubicBezTo>
                      <a:pt x="7799" y="15128"/>
                      <a:pt x="8009" y="15270"/>
                      <a:pt x="8009" y="15553"/>
                    </a:cubicBezTo>
                    <a:lnTo>
                      <a:pt x="8009" y="18636"/>
                    </a:lnTo>
                    <a:lnTo>
                      <a:pt x="7171" y="18636"/>
                    </a:lnTo>
                    <a:lnTo>
                      <a:pt x="7171" y="15553"/>
                    </a:lnTo>
                    <a:cubicBezTo>
                      <a:pt x="7171" y="15270"/>
                      <a:pt x="7380" y="15128"/>
                      <a:pt x="7590" y="15128"/>
                    </a:cubicBezTo>
                    <a:close/>
                    <a:moveTo>
                      <a:pt x="9299" y="14535"/>
                    </a:moveTo>
                    <a:lnTo>
                      <a:pt x="9299" y="15682"/>
                    </a:lnTo>
                    <a:lnTo>
                      <a:pt x="9931" y="15682"/>
                    </a:lnTo>
                    <a:lnTo>
                      <a:pt x="9931" y="18055"/>
                    </a:lnTo>
                    <a:lnTo>
                      <a:pt x="8576" y="18055"/>
                    </a:lnTo>
                    <a:lnTo>
                      <a:pt x="8576" y="18636"/>
                    </a:lnTo>
                    <a:lnTo>
                      <a:pt x="8151" y="18636"/>
                    </a:lnTo>
                    <a:lnTo>
                      <a:pt x="8151" y="15553"/>
                    </a:lnTo>
                    <a:cubicBezTo>
                      <a:pt x="8131" y="15192"/>
                      <a:pt x="7857" y="15012"/>
                      <a:pt x="7583" y="15012"/>
                    </a:cubicBezTo>
                    <a:cubicBezTo>
                      <a:pt x="7309" y="15012"/>
                      <a:pt x="7035" y="15192"/>
                      <a:pt x="7016" y="15553"/>
                    </a:cubicBezTo>
                    <a:lnTo>
                      <a:pt x="7016" y="18636"/>
                    </a:lnTo>
                    <a:lnTo>
                      <a:pt x="6345" y="18636"/>
                    </a:lnTo>
                    <a:lnTo>
                      <a:pt x="6345" y="15553"/>
                    </a:lnTo>
                    <a:cubicBezTo>
                      <a:pt x="6365" y="15154"/>
                      <a:pt x="6071" y="14954"/>
                      <a:pt x="5778" y="14954"/>
                    </a:cubicBezTo>
                    <a:cubicBezTo>
                      <a:pt x="5484" y="14954"/>
                      <a:pt x="5191" y="15154"/>
                      <a:pt x="5210" y="15553"/>
                    </a:cubicBezTo>
                    <a:lnTo>
                      <a:pt x="5210" y="18636"/>
                    </a:lnTo>
                    <a:lnTo>
                      <a:pt x="4540" y="18636"/>
                    </a:lnTo>
                    <a:lnTo>
                      <a:pt x="4540" y="15553"/>
                    </a:lnTo>
                    <a:cubicBezTo>
                      <a:pt x="4520" y="15192"/>
                      <a:pt x="4246" y="15012"/>
                      <a:pt x="3972" y="15012"/>
                    </a:cubicBezTo>
                    <a:cubicBezTo>
                      <a:pt x="3698" y="15012"/>
                      <a:pt x="3424" y="15192"/>
                      <a:pt x="3405" y="15553"/>
                    </a:cubicBezTo>
                    <a:lnTo>
                      <a:pt x="3405" y="18636"/>
                    </a:lnTo>
                    <a:lnTo>
                      <a:pt x="2966" y="18636"/>
                    </a:lnTo>
                    <a:lnTo>
                      <a:pt x="2966" y="18055"/>
                    </a:lnTo>
                    <a:lnTo>
                      <a:pt x="1612" y="18055"/>
                    </a:lnTo>
                    <a:lnTo>
                      <a:pt x="1612" y="16856"/>
                    </a:lnTo>
                    <a:lnTo>
                      <a:pt x="2670" y="16856"/>
                    </a:lnTo>
                    <a:lnTo>
                      <a:pt x="2670" y="16701"/>
                    </a:lnTo>
                    <a:lnTo>
                      <a:pt x="1612" y="16701"/>
                    </a:lnTo>
                    <a:lnTo>
                      <a:pt x="1612" y="15682"/>
                    </a:lnTo>
                    <a:lnTo>
                      <a:pt x="2167" y="15682"/>
                    </a:lnTo>
                    <a:lnTo>
                      <a:pt x="2167" y="14535"/>
                    </a:lnTo>
                    <a:close/>
                    <a:moveTo>
                      <a:pt x="2812" y="18210"/>
                    </a:moveTo>
                    <a:lnTo>
                      <a:pt x="2812" y="18932"/>
                    </a:lnTo>
                    <a:lnTo>
                      <a:pt x="348" y="18932"/>
                    </a:lnTo>
                    <a:lnTo>
                      <a:pt x="348" y="18210"/>
                    </a:lnTo>
                    <a:close/>
                    <a:moveTo>
                      <a:pt x="11194" y="18210"/>
                    </a:moveTo>
                    <a:lnTo>
                      <a:pt x="11194" y="18932"/>
                    </a:lnTo>
                    <a:lnTo>
                      <a:pt x="8718" y="18932"/>
                    </a:lnTo>
                    <a:lnTo>
                      <a:pt x="8718" y="18545"/>
                    </a:lnTo>
                    <a:lnTo>
                      <a:pt x="10356" y="18545"/>
                    </a:lnTo>
                    <a:lnTo>
                      <a:pt x="10356" y="18391"/>
                    </a:lnTo>
                    <a:lnTo>
                      <a:pt x="8718" y="18391"/>
                    </a:lnTo>
                    <a:lnTo>
                      <a:pt x="8718" y="18210"/>
                    </a:lnTo>
                    <a:close/>
                    <a:moveTo>
                      <a:pt x="8563" y="18790"/>
                    </a:moveTo>
                    <a:lnTo>
                      <a:pt x="8563" y="19087"/>
                    </a:lnTo>
                    <a:lnTo>
                      <a:pt x="9931" y="19087"/>
                    </a:lnTo>
                    <a:lnTo>
                      <a:pt x="9931" y="20274"/>
                    </a:lnTo>
                    <a:lnTo>
                      <a:pt x="1612" y="20274"/>
                    </a:lnTo>
                    <a:lnTo>
                      <a:pt x="1612" y="19693"/>
                    </a:lnTo>
                    <a:lnTo>
                      <a:pt x="5481" y="19693"/>
                    </a:lnTo>
                    <a:lnTo>
                      <a:pt x="5481" y="19551"/>
                    </a:lnTo>
                    <a:lnTo>
                      <a:pt x="1612" y="19551"/>
                    </a:lnTo>
                    <a:lnTo>
                      <a:pt x="1612" y="19087"/>
                    </a:lnTo>
                    <a:lnTo>
                      <a:pt x="2966" y="19087"/>
                    </a:lnTo>
                    <a:lnTo>
                      <a:pt x="2966" y="18790"/>
                    </a:lnTo>
                    <a:close/>
                    <a:moveTo>
                      <a:pt x="4624" y="21566"/>
                    </a:moveTo>
                    <a:cubicBezTo>
                      <a:pt x="4956" y="21566"/>
                      <a:pt x="5288" y="21789"/>
                      <a:pt x="5288" y="22234"/>
                    </a:cubicBezTo>
                    <a:lnTo>
                      <a:pt x="5288" y="24259"/>
                    </a:lnTo>
                    <a:lnTo>
                      <a:pt x="3959" y="24259"/>
                    </a:lnTo>
                    <a:lnTo>
                      <a:pt x="3959" y="22234"/>
                    </a:lnTo>
                    <a:cubicBezTo>
                      <a:pt x="3959" y="21789"/>
                      <a:pt x="4291" y="21566"/>
                      <a:pt x="4624" y="21566"/>
                    </a:cubicBezTo>
                    <a:close/>
                    <a:moveTo>
                      <a:pt x="7067" y="21566"/>
                    </a:moveTo>
                    <a:cubicBezTo>
                      <a:pt x="7403" y="21566"/>
                      <a:pt x="7738" y="21789"/>
                      <a:pt x="7738" y="22234"/>
                    </a:cubicBezTo>
                    <a:lnTo>
                      <a:pt x="7738" y="24259"/>
                    </a:lnTo>
                    <a:lnTo>
                      <a:pt x="6397" y="24259"/>
                    </a:lnTo>
                    <a:lnTo>
                      <a:pt x="6397" y="22234"/>
                    </a:lnTo>
                    <a:cubicBezTo>
                      <a:pt x="6397" y="21789"/>
                      <a:pt x="6732" y="21566"/>
                      <a:pt x="7067" y="21566"/>
                    </a:cubicBezTo>
                    <a:close/>
                    <a:moveTo>
                      <a:pt x="9931" y="20415"/>
                    </a:moveTo>
                    <a:lnTo>
                      <a:pt x="9931" y="20635"/>
                    </a:lnTo>
                    <a:lnTo>
                      <a:pt x="9066" y="20635"/>
                    </a:lnTo>
                    <a:lnTo>
                      <a:pt x="9066" y="22917"/>
                    </a:lnTo>
                    <a:lnTo>
                      <a:pt x="8396" y="22917"/>
                    </a:lnTo>
                    <a:lnTo>
                      <a:pt x="8396" y="23059"/>
                    </a:lnTo>
                    <a:lnTo>
                      <a:pt x="9066" y="23059"/>
                    </a:lnTo>
                    <a:lnTo>
                      <a:pt x="9066" y="24272"/>
                    </a:lnTo>
                    <a:lnTo>
                      <a:pt x="7880" y="24272"/>
                    </a:lnTo>
                    <a:lnTo>
                      <a:pt x="7880" y="22234"/>
                    </a:lnTo>
                    <a:cubicBezTo>
                      <a:pt x="7880" y="21686"/>
                      <a:pt x="7474" y="21412"/>
                      <a:pt x="7067" y="21412"/>
                    </a:cubicBezTo>
                    <a:cubicBezTo>
                      <a:pt x="6661" y="21412"/>
                      <a:pt x="6255" y="21686"/>
                      <a:pt x="6255" y="22234"/>
                    </a:cubicBezTo>
                    <a:lnTo>
                      <a:pt x="6255" y="24259"/>
                    </a:lnTo>
                    <a:lnTo>
                      <a:pt x="5443" y="24259"/>
                    </a:lnTo>
                    <a:lnTo>
                      <a:pt x="5443" y="22234"/>
                    </a:lnTo>
                    <a:cubicBezTo>
                      <a:pt x="5443" y="21686"/>
                      <a:pt x="5036" y="21412"/>
                      <a:pt x="4630" y="21412"/>
                    </a:cubicBezTo>
                    <a:cubicBezTo>
                      <a:pt x="4224" y="21412"/>
                      <a:pt x="3818" y="21686"/>
                      <a:pt x="3818" y="22234"/>
                    </a:cubicBezTo>
                    <a:lnTo>
                      <a:pt x="3818" y="24259"/>
                    </a:lnTo>
                    <a:lnTo>
                      <a:pt x="2476" y="24259"/>
                    </a:lnTo>
                    <a:lnTo>
                      <a:pt x="2476" y="23794"/>
                    </a:lnTo>
                    <a:lnTo>
                      <a:pt x="3302" y="23794"/>
                    </a:lnTo>
                    <a:lnTo>
                      <a:pt x="3302" y="23640"/>
                    </a:lnTo>
                    <a:lnTo>
                      <a:pt x="2476" y="23640"/>
                    </a:lnTo>
                    <a:lnTo>
                      <a:pt x="2476" y="21499"/>
                    </a:lnTo>
                    <a:lnTo>
                      <a:pt x="3418" y="21499"/>
                    </a:lnTo>
                    <a:lnTo>
                      <a:pt x="3418" y="21357"/>
                    </a:lnTo>
                    <a:lnTo>
                      <a:pt x="2476" y="21357"/>
                    </a:lnTo>
                    <a:lnTo>
                      <a:pt x="2476" y="20635"/>
                    </a:lnTo>
                    <a:lnTo>
                      <a:pt x="1612" y="20635"/>
                    </a:lnTo>
                    <a:lnTo>
                      <a:pt x="1612" y="20415"/>
                    </a:lnTo>
                    <a:close/>
                    <a:moveTo>
                      <a:pt x="2966" y="24413"/>
                    </a:moveTo>
                    <a:lnTo>
                      <a:pt x="2966" y="26696"/>
                    </a:lnTo>
                    <a:lnTo>
                      <a:pt x="2476" y="26696"/>
                    </a:lnTo>
                    <a:lnTo>
                      <a:pt x="2476" y="24413"/>
                    </a:lnTo>
                    <a:close/>
                    <a:moveTo>
                      <a:pt x="4050" y="24413"/>
                    </a:moveTo>
                    <a:lnTo>
                      <a:pt x="4050" y="26696"/>
                    </a:lnTo>
                    <a:lnTo>
                      <a:pt x="3108" y="26696"/>
                    </a:lnTo>
                    <a:lnTo>
                      <a:pt x="3108" y="24413"/>
                    </a:lnTo>
                    <a:close/>
                    <a:moveTo>
                      <a:pt x="5146" y="24413"/>
                    </a:moveTo>
                    <a:lnTo>
                      <a:pt x="5146" y="26696"/>
                    </a:lnTo>
                    <a:lnTo>
                      <a:pt x="4204" y="26696"/>
                    </a:lnTo>
                    <a:lnTo>
                      <a:pt x="4204" y="24413"/>
                    </a:lnTo>
                    <a:close/>
                    <a:moveTo>
                      <a:pt x="6242" y="24413"/>
                    </a:moveTo>
                    <a:lnTo>
                      <a:pt x="6242" y="26696"/>
                    </a:lnTo>
                    <a:lnTo>
                      <a:pt x="5301" y="26696"/>
                    </a:lnTo>
                    <a:lnTo>
                      <a:pt x="5301" y="24413"/>
                    </a:lnTo>
                    <a:close/>
                    <a:moveTo>
                      <a:pt x="7338" y="24413"/>
                    </a:moveTo>
                    <a:lnTo>
                      <a:pt x="7338" y="26696"/>
                    </a:lnTo>
                    <a:lnTo>
                      <a:pt x="6397" y="26696"/>
                    </a:lnTo>
                    <a:lnTo>
                      <a:pt x="6397" y="24413"/>
                    </a:lnTo>
                    <a:close/>
                    <a:moveTo>
                      <a:pt x="8422" y="24413"/>
                    </a:moveTo>
                    <a:lnTo>
                      <a:pt x="8422" y="26696"/>
                    </a:lnTo>
                    <a:lnTo>
                      <a:pt x="7480" y="26696"/>
                    </a:lnTo>
                    <a:lnTo>
                      <a:pt x="7480" y="24413"/>
                    </a:lnTo>
                    <a:close/>
                    <a:moveTo>
                      <a:pt x="9066" y="24413"/>
                    </a:moveTo>
                    <a:lnTo>
                      <a:pt x="9066" y="26696"/>
                    </a:lnTo>
                    <a:lnTo>
                      <a:pt x="8576" y="26696"/>
                    </a:lnTo>
                    <a:lnTo>
                      <a:pt x="8576" y="24413"/>
                    </a:lnTo>
                    <a:close/>
                    <a:moveTo>
                      <a:pt x="10743" y="20777"/>
                    </a:moveTo>
                    <a:lnTo>
                      <a:pt x="10743" y="22208"/>
                    </a:lnTo>
                    <a:lnTo>
                      <a:pt x="9673" y="22208"/>
                    </a:lnTo>
                    <a:lnTo>
                      <a:pt x="9673" y="22363"/>
                    </a:lnTo>
                    <a:lnTo>
                      <a:pt x="10743" y="22363"/>
                    </a:lnTo>
                    <a:lnTo>
                      <a:pt x="10743" y="27173"/>
                    </a:lnTo>
                    <a:lnTo>
                      <a:pt x="9221" y="27173"/>
                    </a:lnTo>
                    <a:lnTo>
                      <a:pt x="9221" y="25561"/>
                    </a:lnTo>
                    <a:lnTo>
                      <a:pt x="10434" y="25561"/>
                    </a:lnTo>
                    <a:lnTo>
                      <a:pt x="10434" y="25419"/>
                    </a:lnTo>
                    <a:lnTo>
                      <a:pt x="9221" y="25419"/>
                    </a:lnTo>
                    <a:lnTo>
                      <a:pt x="9221"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19" y="31107"/>
                    </a:moveTo>
                    <a:lnTo>
                      <a:pt x="7119" y="34060"/>
                    </a:lnTo>
                    <a:lnTo>
                      <a:pt x="6203" y="34060"/>
                    </a:lnTo>
                    <a:lnTo>
                      <a:pt x="6203" y="31107"/>
                    </a:lnTo>
                    <a:close/>
                    <a:moveTo>
                      <a:pt x="5804" y="27612"/>
                    </a:moveTo>
                    <a:cubicBezTo>
                      <a:pt x="6939" y="27612"/>
                      <a:pt x="7854" y="28527"/>
                      <a:pt x="7854" y="29662"/>
                    </a:cubicBezTo>
                    <a:lnTo>
                      <a:pt x="7854" y="34073"/>
                    </a:lnTo>
                    <a:lnTo>
                      <a:pt x="7261" y="34073"/>
                    </a:lnTo>
                    <a:lnTo>
                      <a:pt x="7261" y="30952"/>
                    </a:lnTo>
                    <a:lnTo>
                      <a:pt x="6062" y="30952"/>
                    </a:lnTo>
                    <a:lnTo>
                      <a:pt x="6062" y="34086"/>
                    </a:lnTo>
                    <a:lnTo>
                      <a:pt x="5559" y="34086"/>
                    </a:lnTo>
                    <a:lnTo>
                      <a:pt x="5559" y="30952"/>
                    </a:lnTo>
                    <a:lnTo>
                      <a:pt x="4346" y="30952"/>
                    </a:lnTo>
                    <a:lnTo>
                      <a:pt x="4346" y="34086"/>
                    </a:lnTo>
                    <a:lnTo>
                      <a:pt x="3753" y="34086"/>
                    </a:lnTo>
                    <a:lnTo>
                      <a:pt x="3753" y="29662"/>
                    </a:lnTo>
                    <a:cubicBezTo>
                      <a:pt x="3753" y="28527"/>
                      <a:pt x="4669" y="27612"/>
                      <a:pt x="5804" y="27612"/>
                    </a:cubicBezTo>
                    <a:close/>
                    <a:moveTo>
                      <a:pt x="9066" y="26851"/>
                    </a:moveTo>
                    <a:lnTo>
                      <a:pt x="9066" y="27328"/>
                    </a:lnTo>
                    <a:lnTo>
                      <a:pt x="9931" y="27328"/>
                    </a:lnTo>
                    <a:lnTo>
                      <a:pt x="9931" y="32990"/>
                    </a:lnTo>
                    <a:lnTo>
                      <a:pt x="8834" y="32990"/>
                    </a:lnTo>
                    <a:lnTo>
                      <a:pt x="8834" y="33144"/>
                    </a:lnTo>
                    <a:lnTo>
                      <a:pt x="9931" y="33144"/>
                    </a:lnTo>
                    <a:lnTo>
                      <a:pt x="9931" y="34112"/>
                    </a:lnTo>
                    <a:lnTo>
                      <a:pt x="8009" y="34112"/>
                    </a:lnTo>
                    <a:lnTo>
                      <a:pt x="8009" y="29662"/>
                    </a:lnTo>
                    <a:cubicBezTo>
                      <a:pt x="8009" y="28437"/>
                      <a:pt x="7016" y="27457"/>
                      <a:pt x="5804" y="27457"/>
                    </a:cubicBezTo>
                    <a:cubicBezTo>
                      <a:pt x="4591" y="27457"/>
                      <a:pt x="3611" y="28437"/>
                      <a:pt x="3611" y="29662"/>
                    </a:cubicBezTo>
                    <a:lnTo>
                      <a:pt x="3611" y="34125"/>
                    </a:lnTo>
                    <a:lnTo>
                      <a:pt x="1612" y="34125"/>
                    </a:lnTo>
                    <a:lnTo>
                      <a:pt x="1612" y="28772"/>
                    </a:lnTo>
                    <a:lnTo>
                      <a:pt x="3224" y="28772"/>
                    </a:lnTo>
                    <a:lnTo>
                      <a:pt x="3224" y="28618"/>
                    </a:lnTo>
                    <a:lnTo>
                      <a:pt x="1612" y="28618"/>
                    </a:lnTo>
                    <a:lnTo>
                      <a:pt x="1612" y="27328"/>
                    </a:lnTo>
                    <a:lnTo>
                      <a:pt x="2463" y="27328"/>
                    </a:lnTo>
                    <a:lnTo>
                      <a:pt x="2463" y="26851"/>
                    </a:lnTo>
                    <a:close/>
                    <a:moveTo>
                      <a:pt x="697" y="0"/>
                    </a:moveTo>
                    <a:lnTo>
                      <a:pt x="697" y="1096"/>
                    </a:lnTo>
                    <a:lnTo>
                      <a:pt x="1457" y="1096"/>
                    </a:lnTo>
                    <a:lnTo>
                      <a:pt x="1457" y="13619"/>
                    </a:lnTo>
                    <a:lnTo>
                      <a:pt x="0" y="13619"/>
                    </a:lnTo>
                    <a:lnTo>
                      <a:pt x="0" y="14535"/>
                    </a:lnTo>
                    <a:lnTo>
                      <a:pt x="864" y="14535"/>
                    </a:lnTo>
                    <a:lnTo>
                      <a:pt x="864" y="15682"/>
                    </a:lnTo>
                    <a:lnTo>
                      <a:pt x="1457" y="15682"/>
                    </a:lnTo>
                    <a:lnTo>
                      <a:pt x="1457" y="18055"/>
                    </a:lnTo>
                    <a:lnTo>
                      <a:pt x="194" y="18055"/>
                    </a:lnTo>
                    <a:lnTo>
                      <a:pt x="194" y="19087"/>
                    </a:lnTo>
                    <a:lnTo>
                      <a:pt x="1457" y="19087"/>
                    </a:lnTo>
                    <a:lnTo>
                      <a:pt x="1457" y="20635"/>
                    </a:lnTo>
                    <a:lnTo>
                      <a:pt x="645" y="20635"/>
                    </a:lnTo>
                    <a:lnTo>
                      <a:pt x="645" y="27328"/>
                    </a:lnTo>
                    <a:lnTo>
                      <a:pt x="1457" y="27328"/>
                    </a:lnTo>
                    <a:lnTo>
                      <a:pt x="1457" y="34266"/>
                    </a:lnTo>
                    <a:lnTo>
                      <a:pt x="10072" y="34266"/>
                    </a:lnTo>
                    <a:lnTo>
                      <a:pt x="10072" y="27328"/>
                    </a:lnTo>
                    <a:lnTo>
                      <a:pt x="10885" y="27328"/>
                    </a:lnTo>
                    <a:lnTo>
                      <a:pt x="10885" y="20635"/>
                    </a:lnTo>
                    <a:lnTo>
                      <a:pt x="10072" y="20635"/>
                    </a:lnTo>
                    <a:lnTo>
                      <a:pt x="10072" y="19087"/>
                    </a:lnTo>
                    <a:lnTo>
                      <a:pt x="11349" y="19087"/>
                    </a:lnTo>
                    <a:lnTo>
                      <a:pt x="11349" y="18055"/>
                    </a:lnTo>
                    <a:lnTo>
                      <a:pt x="10072" y="18055"/>
                    </a:lnTo>
                    <a:lnTo>
                      <a:pt x="10072" y="15682"/>
                    </a:lnTo>
                    <a:lnTo>
                      <a:pt x="10614" y="15682"/>
                    </a:lnTo>
                    <a:lnTo>
                      <a:pt x="10614" y="14535"/>
                    </a:lnTo>
                    <a:lnTo>
                      <a:pt x="11053" y="14535"/>
                    </a:lnTo>
                    <a:lnTo>
                      <a:pt x="11053" y="13619"/>
                    </a:lnTo>
                    <a:lnTo>
                      <a:pt x="10085" y="13619"/>
                    </a:lnTo>
                    <a:lnTo>
                      <a:pt x="10085"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2"/>
              <p:cNvSpPr/>
              <p:nvPr/>
            </p:nvSpPr>
            <p:spPr>
              <a:xfrm>
                <a:off x="7866367" y="1677087"/>
                <a:ext cx="342876" cy="1223177"/>
              </a:xfrm>
              <a:custGeom>
                <a:avLst/>
                <a:gdLst/>
                <a:ahLst/>
                <a:cxnLst/>
                <a:rect l="l" t="t" r="r" b="b"/>
                <a:pathLst>
                  <a:path w="3160" h="11273" extrusionOk="0">
                    <a:moveTo>
                      <a:pt x="1574" y="142"/>
                    </a:moveTo>
                    <a:cubicBezTo>
                      <a:pt x="2373" y="142"/>
                      <a:pt x="3005" y="787"/>
                      <a:pt x="3005" y="1574"/>
                    </a:cubicBezTo>
                    <a:lnTo>
                      <a:pt x="3005" y="11117"/>
                    </a:lnTo>
                    <a:lnTo>
                      <a:pt x="142" y="11117"/>
                    </a:lnTo>
                    <a:lnTo>
                      <a:pt x="142" y="1574"/>
                    </a:lnTo>
                    <a:cubicBezTo>
                      <a:pt x="142" y="787"/>
                      <a:pt x="787" y="142"/>
                      <a:pt x="1574" y="142"/>
                    </a:cubicBezTo>
                    <a:close/>
                    <a:moveTo>
                      <a:pt x="1574" y="1"/>
                    </a:moveTo>
                    <a:cubicBezTo>
                      <a:pt x="710" y="1"/>
                      <a:pt x="0" y="710"/>
                      <a:pt x="0" y="1587"/>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2"/>
              <p:cNvSpPr/>
              <p:nvPr/>
            </p:nvSpPr>
            <p:spPr>
              <a:xfrm>
                <a:off x="8269349" y="1677087"/>
                <a:ext cx="342984" cy="1223177"/>
              </a:xfrm>
              <a:custGeom>
                <a:avLst/>
                <a:gdLst/>
                <a:ahLst/>
                <a:cxnLst/>
                <a:rect l="l" t="t" r="r" b="b"/>
                <a:pathLst>
                  <a:path w="3161" h="11273" extrusionOk="0">
                    <a:moveTo>
                      <a:pt x="1574" y="142"/>
                    </a:moveTo>
                    <a:cubicBezTo>
                      <a:pt x="2361" y="142"/>
                      <a:pt x="3005" y="787"/>
                      <a:pt x="3005" y="1574"/>
                    </a:cubicBezTo>
                    <a:lnTo>
                      <a:pt x="3005" y="11130"/>
                    </a:lnTo>
                    <a:lnTo>
                      <a:pt x="142" y="11130"/>
                    </a:lnTo>
                    <a:lnTo>
                      <a:pt x="142" y="1574"/>
                    </a:lnTo>
                    <a:cubicBezTo>
                      <a:pt x="142" y="787"/>
                      <a:pt x="787" y="155"/>
                      <a:pt x="1574" y="155"/>
                    </a:cubicBezTo>
                    <a:lnTo>
                      <a:pt x="1574" y="142"/>
                    </a:lnTo>
                    <a:close/>
                    <a:moveTo>
                      <a:pt x="1574" y="1"/>
                    </a:moveTo>
                    <a:cubicBezTo>
                      <a:pt x="697" y="1"/>
                      <a:pt x="0" y="710"/>
                      <a:pt x="0" y="1574"/>
                    </a:cubicBezTo>
                    <a:lnTo>
                      <a:pt x="0" y="11272"/>
                    </a:lnTo>
                    <a:lnTo>
                      <a:pt x="3160" y="11272"/>
                    </a:lnTo>
                    <a:lnTo>
                      <a:pt x="3160" y="1574"/>
                    </a:lnTo>
                    <a:cubicBezTo>
                      <a:pt x="3160" y="710"/>
                      <a:pt x="2451" y="1"/>
                      <a:pt x="1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2"/>
              <p:cNvSpPr/>
              <p:nvPr/>
            </p:nvSpPr>
            <p:spPr>
              <a:xfrm>
                <a:off x="8080444" y="4533121"/>
                <a:ext cx="319113" cy="265946"/>
              </a:xfrm>
              <a:custGeom>
                <a:avLst/>
                <a:gdLst/>
                <a:ahLst/>
                <a:cxnLst/>
                <a:rect l="l" t="t" r="r" b="b"/>
                <a:pathLst>
                  <a:path w="2941" h="2451" extrusionOk="0">
                    <a:moveTo>
                      <a:pt x="1870" y="155"/>
                    </a:moveTo>
                    <a:cubicBezTo>
                      <a:pt x="2257" y="155"/>
                      <a:pt x="2618" y="413"/>
                      <a:pt x="2747" y="787"/>
                    </a:cubicBezTo>
                    <a:lnTo>
                      <a:pt x="1561" y="787"/>
                    </a:lnTo>
                    <a:lnTo>
                      <a:pt x="1561" y="942"/>
                    </a:lnTo>
                    <a:lnTo>
                      <a:pt x="2786" y="942"/>
                    </a:lnTo>
                    <a:cubicBezTo>
                      <a:pt x="2786" y="981"/>
                      <a:pt x="2786" y="1032"/>
                      <a:pt x="2799" y="1084"/>
                    </a:cubicBezTo>
                    <a:lnTo>
                      <a:pt x="2799" y="2309"/>
                    </a:lnTo>
                    <a:lnTo>
                      <a:pt x="155" y="2309"/>
                    </a:lnTo>
                    <a:lnTo>
                      <a:pt x="155" y="2038"/>
                    </a:lnTo>
                    <a:lnTo>
                      <a:pt x="1329" y="2038"/>
                    </a:lnTo>
                    <a:lnTo>
                      <a:pt x="1329" y="1896"/>
                    </a:lnTo>
                    <a:lnTo>
                      <a:pt x="155" y="1896"/>
                    </a:lnTo>
                    <a:lnTo>
                      <a:pt x="155" y="1084"/>
                    </a:lnTo>
                    <a:cubicBezTo>
                      <a:pt x="155" y="568"/>
                      <a:pt x="568" y="155"/>
                      <a:pt x="1084" y="155"/>
                    </a:cubicBezTo>
                    <a:close/>
                    <a:moveTo>
                      <a:pt x="1084" y="0"/>
                    </a:moveTo>
                    <a:cubicBezTo>
                      <a:pt x="490" y="0"/>
                      <a:pt x="0" y="490"/>
                      <a:pt x="0" y="1084"/>
                    </a:cubicBezTo>
                    <a:lnTo>
                      <a:pt x="0" y="2451"/>
                    </a:lnTo>
                    <a:lnTo>
                      <a:pt x="2941" y="2451"/>
                    </a:lnTo>
                    <a:lnTo>
                      <a:pt x="2941" y="1084"/>
                    </a:lnTo>
                    <a:cubicBezTo>
                      <a:pt x="2941" y="490"/>
                      <a:pt x="2464" y="0"/>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2"/>
              <p:cNvSpPr/>
              <p:nvPr/>
            </p:nvSpPr>
            <p:spPr>
              <a:xfrm>
                <a:off x="9446178" y="1451834"/>
                <a:ext cx="1231532" cy="3718141"/>
              </a:xfrm>
              <a:custGeom>
                <a:avLst/>
                <a:gdLst/>
                <a:ahLst/>
                <a:cxnLst/>
                <a:rect l="l" t="t" r="r" b="b"/>
                <a:pathLst>
                  <a:path w="11350" h="34267" extrusionOk="0">
                    <a:moveTo>
                      <a:pt x="10743" y="142"/>
                    </a:moveTo>
                    <a:lnTo>
                      <a:pt x="10743" y="955"/>
                    </a:lnTo>
                    <a:lnTo>
                      <a:pt x="839" y="955"/>
                    </a:lnTo>
                    <a:lnTo>
                      <a:pt x="839" y="619"/>
                    </a:lnTo>
                    <a:lnTo>
                      <a:pt x="3612" y="619"/>
                    </a:lnTo>
                    <a:lnTo>
                      <a:pt x="3612" y="464"/>
                    </a:lnTo>
                    <a:lnTo>
                      <a:pt x="839" y="464"/>
                    </a:lnTo>
                    <a:lnTo>
                      <a:pt x="839" y="142"/>
                    </a:lnTo>
                    <a:close/>
                    <a:moveTo>
                      <a:pt x="9931" y="1109"/>
                    </a:moveTo>
                    <a:lnTo>
                      <a:pt x="9931" y="1445"/>
                    </a:lnTo>
                    <a:lnTo>
                      <a:pt x="1600" y="1445"/>
                    </a:lnTo>
                    <a:lnTo>
                      <a:pt x="1600" y="1109"/>
                    </a:lnTo>
                    <a:close/>
                    <a:moveTo>
                      <a:pt x="9931" y="1586"/>
                    </a:moveTo>
                    <a:lnTo>
                      <a:pt x="9931" y="1819"/>
                    </a:lnTo>
                    <a:lnTo>
                      <a:pt x="7029" y="1819"/>
                    </a:lnTo>
                    <a:lnTo>
                      <a:pt x="7029" y="1973"/>
                    </a:lnTo>
                    <a:lnTo>
                      <a:pt x="9931" y="1973"/>
                    </a:lnTo>
                    <a:lnTo>
                      <a:pt x="9931" y="13619"/>
                    </a:lnTo>
                    <a:lnTo>
                      <a:pt x="1600" y="13619"/>
                    </a:lnTo>
                    <a:lnTo>
                      <a:pt x="1600" y="1586"/>
                    </a:lnTo>
                    <a:close/>
                    <a:moveTo>
                      <a:pt x="10898" y="13774"/>
                    </a:moveTo>
                    <a:lnTo>
                      <a:pt x="10898" y="14393"/>
                    </a:lnTo>
                    <a:lnTo>
                      <a:pt x="155" y="14393"/>
                    </a:lnTo>
                    <a:lnTo>
                      <a:pt x="155" y="14161"/>
                    </a:lnTo>
                    <a:lnTo>
                      <a:pt x="3096" y="14161"/>
                    </a:lnTo>
                    <a:lnTo>
                      <a:pt x="3096" y="14006"/>
                    </a:lnTo>
                    <a:lnTo>
                      <a:pt x="142" y="14006"/>
                    </a:lnTo>
                    <a:lnTo>
                      <a:pt x="142" y="13774"/>
                    </a:lnTo>
                    <a:close/>
                    <a:moveTo>
                      <a:pt x="2025" y="14548"/>
                    </a:moveTo>
                    <a:lnTo>
                      <a:pt x="2025" y="15541"/>
                    </a:lnTo>
                    <a:lnTo>
                      <a:pt x="1019" y="15541"/>
                    </a:lnTo>
                    <a:lnTo>
                      <a:pt x="1019" y="14548"/>
                    </a:lnTo>
                    <a:close/>
                    <a:moveTo>
                      <a:pt x="10460" y="14548"/>
                    </a:moveTo>
                    <a:lnTo>
                      <a:pt x="10460" y="15541"/>
                    </a:lnTo>
                    <a:lnTo>
                      <a:pt x="9441" y="15541"/>
                    </a:lnTo>
                    <a:lnTo>
                      <a:pt x="9441" y="14548"/>
                    </a:lnTo>
                    <a:close/>
                    <a:moveTo>
                      <a:pt x="3966" y="15128"/>
                    </a:moveTo>
                    <a:cubicBezTo>
                      <a:pt x="4176" y="15128"/>
                      <a:pt x="4385" y="15270"/>
                      <a:pt x="4385" y="15553"/>
                    </a:cubicBezTo>
                    <a:lnTo>
                      <a:pt x="4385" y="18636"/>
                    </a:lnTo>
                    <a:lnTo>
                      <a:pt x="3547" y="18636"/>
                    </a:lnTo>
                    <a:lnTo>
                      <a:pt x="3547" y="15553"/>
                    </a:lnTo>
                    <a:cubicBezTo>
                      <a:pt x="3547" y="15270"/>
                      <a:pt x="3757" y="15128"/>
                      <a:pt x="3966" y="15128"/>
                    </a:cubicBezTo>
                    <a:close/>
                    <a:moveTo>
                      <a:pt x="5772" y="15109"/>
                    </a:moveTo>
                    <a:cubicBezTo>
                      <a:pt x="5991" y="15109"/>
                      <a:pt x="6210" y="15257"/>
                      <a:pt x="6191" y="15553"/>
                    </a:cubicBezTo>
                    <a:lnTo>
                      <a:pt x="6191" y="18636"/>
                    </a:lnTo>
                    <a:lnTo>
                      <a:pt x="5353" y="18636"/>
                    </a:lnTo>
                    <a:lnTo>
                      <a:pt x="5353" y="15553"/>
                    </a:lnTo>
                    <a:cubicBezTo>
                      <a:pt x="5333" y="15257"/>
                      <a:pt x="5552" y="15109"/>
                      <a:pt x="5772" y="15109"/>
                    </a:cubicBezTo>
                    <a:close/>
                    <a:moveTo>
                      <a:pt x="7577" y="15128"/>
                    </a:moveTo>
                    <a:cubicBezTo>
                      <a:pt x="7787" y="15128"/>
                      <a:pt x="7996" y="15270"/>
                      <a:pt x="7996" y="15553"/>
                    </a:cubicBezTo>
                    <a:lnTo>
                      <a:pt x="7996" y="18636"/>
                    </a:lnTo>
                    <a:lnTo>
                      <a:pt x="7158" y="18636"/>
                    </a:lnTo>
                    <a:lnTo>
                      <a:pt x="7158" y="15553"/>
                    </a:lnTo>
                    <a:cubicBezTo>
                      <a:pt x="7158" y="15270"/>
                      <a:pt x="7368" y="15128"/>
                      <a:pt x="7577" y="15128"/>
                    </a:cubicBezTo>
                    <a:close/>
                    <a:moveTo>
                      <a:pt x="9299" y="14535"/>
                    </a:moveTo>
                    <a:lnTo>
                      <a:pt x="9299" y="15682"/>
                    </a:lnTo>
                    <a:lnTo>
                      <a:pt x="9931" y="15682"/>
                    </a:lnTo>
                    <a:lnTo>
                      <a:pt x="9931" y="18055"/>
                    </a:lnTo>
                    <a:lnTo>
                      <a:pt x="8577" y="18055"/>
                    </a:lnTo>
                    <a:lnTo>
                      <a:pt x="8564" y="18636"/>
                    </a:lnTo>
                    <a:lnTo>
                      <a:pt x="8151" y="18636"/>
                    </a:lnTo>
                    <a:lnTo>
                      <a:pt x="8151" y="15553"/>
                    </a:lnTo>
                    <a:cubicBezTo>
                      <a:pt x="8170" y="15154"/>
                      <a:pt x="7874" y="14954"/>
                      <a:pt x="7579" y="14954"/>
                    </a:cubicBezTo>
                    <a:cubicBezTo>
                      <a:pt x="7284" y="14954"/>
                      <a:pt x="6990" y="15154"/>
                      <a:pt x="7016" y="15553"/>
                    </a:cubicBezTo>
                    <a:lnTo>
                      <a:pt x="7016" y="18636"/>
                    </a:lnTo>
                    <a:lnTo>
                      <a:pt x="6346" y="18636"/>
                    </a:lnTo>
                    <a:lnTo>
                      <a:pt x="6346" y="15553"/>
                    </a:lnTo>
                    <a:cubicBezTo>
                      <a:pt x="6365" y="15154"/>
                      <a:pt x="6068" y="14954"/>
                      <a:pt x="5773" y="14954"/>
                    </a:cubicBezTo>
                    <a:cubicBezTo>
                      <a:pt x="5478" y="14954"/>
                      <a:pt x="5185" y="15154"/>
                      <a:pt x="5211" y="15553"/>
                    </a:cubicBezTo>
                    <a:lnTo>
                      <a:pt x="5211" y="18636"/>
                    </a:lnTo>
                    <a:lnTo>
                      <a:pt x="4540" y="18636"/>
                    </a:lnTo>
                    <a:lnTo>
                      <a:pt x="4540" y="15553"/>
                    </a:lnTo>
                    <a:cubicBezTo>
                      <a:pt x="4521" y="15192"/>
                      <a:pt x="4247" y="15012"/>
                      <a:pt x="3973" y="15012"/>
                    </a:cubicBezTo>
                    <a:cubicBezTo>
                      <a:pt x="3699" y="15012"/>
                      <a:pt x="3425" y="15192"/>
                      <a:pt x="3405" y="15553"/>
                    </a:cubicBezTo>
                    <a:lnTo>
                      <a:pt x="3405" y="18636"/>
                    </a:lnTo>
                    <a:lnTo>
                      <a:pt x="2967" y="18636"/>
                    </a:lnTo>
                    <a:lnTo>
                      <a:pt x="2967" y="18055"/>
                    </a:lnTo>
                    <a:lnTo>
                      <a:pt x="1613" y="18055"/>
                    </a:lnTo>
                    <a:lnTo>
                      <a:pt x="1613" y="16856"/>
                    </a:lnTo>
                    <a:lnTo>
                      <a:pt x="2670" y="16856"/>
                    </a:lnTo>
                    <a:lnTo>
                      <a:pt x="2670" y="16701"/>
                    </a:lnTo>
                    <a:lnTo>
                      <a:pt x="1613" y="16701"/>
                    </a:lnTo>
                    <a:lnTo>
                      <a:pt x="1613" y="15682"/>
                    </a:lnTo>
                    <a:lnTo>
                      <a:pt x="2180" y="15682"/>
                    </a:lnTo>
                    <a:lnTo>
                      <a:pt x="2180" y="14535"/>
                    </a:lnTo>
                    <a:close/>
                    <a:moveTo>
                      <a:pt x="11195" y="18210"/>
                    </a:moveTo>
                    <a:lnTo>
                      <a:pt x="11195" y="18932"/>
                    </a:lnTo>
                    <a:lnTo>
                      <a:pt x="8719" y="18932"/>
                    </a:lnTo>
                    <a:lnTo>
                      <a:pt x="8719" y="18545"/>
                    </a:lnTo>
                    <a:lnTo>
                      <a:pt x="10344" y="18545"/>
                    </a:lnTo>
                    <a:lnTo>
                      <a:pt x="10344" y="18391"/>
                    </a:lnTo>
                    <a:lnTo>
                      <a:pt x="8719" y="18391"/>
                    </a:lnTo>
                    <a:lnTo>
                      <a:pt x="8719" y="18210"/>
                    </a:lnTo>
                    <a:close/>
                    <a:moveTo>
                      <a:pt x="2825" y="18210"/>
                    </a:moveTo>
                    <a:lnTo>
                      <a:pt x="2825" y="18945"/>
                    </a:lnTo>
                    <a:lnTo>
                      <a:pt x="336" y="18945"/>
                    </a:lnTo>
                    <a:lnTo>
                      <a:pt x="336" y="18210"/>
                    </a:lnTo>
                    <a:close/>
                    <a:moveTo>
                      <a:pt x="8564" y="18790"/>
                    </a:moveTo>
                    <a:lnTo>
                      <a:pt x="8564" y="19087"/>
                    </a:lnTo>
                    <a:lnTo>
                      <a:pt x="9931" y="19087"/>
                    </a:lnTo>
                    <a:lnTo>
                      <a:pt x="9931" y="20274"/>
                    </a:lnTo>
                    <a:lnTo>
                      <a:pt x="1613" y="20274"/>
                    </a:lnTo>
                    <a:lnTo>
                      <a:pt x="1613" y="19693"/>
                    </a:lnTo>
                    <a:lnTo>
                      <a:pt x="5482" y="19693"/>
                    </a:lnTo>
                    <a:lnTo>
                      <a:pt x="5482" y="19551"/>
                    </a:lnTo>
                    <a:lnTo>
                      <a:pt x="1600" y="19551"/>
                    </a:lnTo>
                    <a:lnTo>
                      <a:pt x="1600" y="19087"/>
                    </a:lnTo>
                    <a:lnTo>
                      <a:pt x="2967" y="19087"/>
                    </a:lnTo>
                    <a:lnTo>
                      <a:pt x="2967" y="18790"/>
                    </a:lnTo>
                    <a:close/>
                    <a:moveTo>
                      <a:pt x="4624" y="21566"/>
                    </a:moveTo>
                    <a:cubicBezTo>
                      <a:pt x="4956" y="21566"/>
                      <a:pt x="5288" y="21789"/>
                      <a:pt x="5288" y="22234"/>
                    </a:cubicBezTo>
                    <a:lnTo>
                      <a:pt x="5288" y="24259"/>
                    </a:lnTo>
                    <a:lnTo>
                      <a:pt x="3960" y="24259"/>
                    </a:lnTo>
                    <a:lnTo>
                      <a:pt x="3960" y="22234"/>
                    </a:lnTo>
                    <a:cubicBezTo>
                      <a:pt x="3960" y="21789"/>
                      <a:pt x="4292" y="21566"/>
                      <a:pt x="4624" y="21566"/>
                    </a:cubicBezTo>
                    <a:close/>
                    <a:moveTo>
                      <a:pt x="7063" y="21566"/>
                    </a:moveTo>
                    <a:cubicBezTo>
                      <a:pt x="7397" y="21566"/>
                      <a:pt x="7732" y="21789"/>
                      <a:pt x="7738" y="22234"/>
                    </a:cubicBezTo>
                    <a:lnTo>
                      <a:pt x="7738" y="24259"/>
                    </a:lnTo>
                    <a:lnTo>
                      <a:pt x="6397" y="24259"/>
                    </a:lnTo>
                    <a:lnTo>
                      <a:pt x="6397" y="22234"/>
                    </a:lnTo>
                    <a:cubicBezTo>
                      <a:pt x="6397" y="21789"/>
                      <a:pt x="6729" y="21566"/>
                      <a:pt x="7063" y="21566"/>
                    </a:cubicBezTo>
                    <a:close/>
                    <a:moveTo>
                      <a:pt x="9931" y="20415"/>
                    </a:moveTo>
                    <a:lnTo>
                      <a:pt x="9931" y="20635"/>
                    </a:lnTo>
                    <a:lnTo>
                      <a:pt x="9067" y="20635"/>
                    </a:lnTo>
                    <a:lnTo>
                      <a:pt x="9067" y="22917"/>
                    </a:lnTo>
                    <a:lnTo>
                      <a:pt x="8383" y="22917"/>
                    </a:lnTo>
                    <a:lnTo>
                      <a:pt x="8383" y="23059"/>
                    </a:lnTo>
                    <a:lnTo>
                      <a:pt x="9067" y="23059"/>
                    </a:lnTo>
                    <a:lnTo>
                      <a:pt x="9067" y="24272"/>
                    </a:lnTo>
                    <a:lnTo>
                      <a:pt x="7880" y="24272"/>
                    </a:lnTo>
                    <a:lnTo>
                      <a:pt x="7880" y="22234"/>
                    </a:lnTo>
                    <a:cubicBezTo>
                      <a:pt x="7880" y="21686"/>
                      <a:pt x="7474" y="21412"/>
                      <a:pt x="7068" y="21412"/>
                    </a:cubicBezTo>
                    <a:cubicBezTo>
                      <a:pt x="6662" y="21412"/>
                      <a:pt x="6255" y="21686"/>
                      <a:pt x="6255" y="22234"/>
                    </a:cubicBezTo>
                    <a:lnTo>
                      <a:pt x="6255" y="24259"/>
                    </a:lnTo>
                    <a:lnTo>
                      <a:pt x="5443" y="24259"/>
                    </a:lnTo>
                    <a:lnTo>
                      <a:pt x="5443" y="22234"/>
                    </a:lnTo>
                    <a:cubicBezTo>
                      <a:pt x="5443" y="21686"/>
                      <a:pt x="5037" y="21412"/>
                      <a:pt x="4630" y="21412"/>
                    </a:cubicBezTo>
                    <a:cubicBezTo>
                      <a:pt x="4224" y="21412"/>
                      <a:pt x="3818" y="21686"/>
                      <a:pt x="3818" y="22234"/>
                    </a:cubicBezTo>
                    <a:lnTo>
                      <a:pt x="3818" y="24259"/>
                    </a:lnTo>
                    <a:lnTo>
                      <a:pt x="2464" y="24259"/>
                    </a:lnTo>
                    <a:lnTo>
                      <a:pt x="2464" y="23794"/>
                    </a:lnTo>
                    <a:lnTo>
                      <a:pt x="3302" y="23794"/>
                    </a:lnTo>
                    <a:lnTo>
                      <a:pt x="3302" y="23640"/>
                    </a:lnTo>
                    <a:lnTo>
                      <a:pt x="2464" y="23640"/>
                    </a:lnTo>
                    <a:lnTo>
                      <a:pt x="2464" y="21499"/>
                    </a:lnTo>
                    <a:lnTo>
                      <a:pt x="3418" y="21499"/>
                    </a:lnTo>
                    <a:lnTo>
                      <a:pt x="3418" y="21357"/>
                    </a:lnTo>
                    <a:lnTo>
                      <a:pt x="2464" y="21357"/>
                    </a:lnTo>
                    <a:lnTo>
                      <a:pt x="2464" y="20635"/>
                    </a:lnTo>
                    <a:lnTo>
                      <a:pt x="1600" y="20635"/>
                    </a:lnTo>
                    <a:lnTo>
                      <a:pt x="1600" y="20415"/>
                    </a:lnTo>
                    <a:close/>
                    <a:moveTo>
                      <a:pt x="2967" y="24413"/>
                    </a:moveTo>
                    <a:lnTo>
                      <a:pt x="2967" y="26696"/>
                    </a:lnTo>
                    <a:lnTo>
                      <a:pt x="2477" y="26696"/>
                    </a:lnTo>
                    <a:lnTo>
                      <a:pt x="2477" y="24413"/>
                    </a:lnTo>
                    <a:close/>
                    <a:moveTo>
                      <a:pt x="4050" y="24413"/>
                    </a:moveTo>
                    <a:lnTo>
                      <a:pt x="4050" y="26696"/>
                    </a:lnTo>
                    <a:lnTo>
                      <a:pt x="3109" y="26696"/>
                    </a:lnTo>
                    <a:lnTo>
                      <a:pt x="3109" y="24413"/>
                    </a:lnTo>
                    <a:close/>
                    <a:moveTo>
                      <a:pt x="5146" y="24413"/>
                    </a:moveTo>
                    <a:lnTo>
                      <a:pt x="5146" y="26696"/>
                    </a:lnTo>
                    <a:lnTo>
                      <a:pt x="4205" y="26696"/>
                    </a:lnTo>
                    <a:lnTo>
                      <a:pt x="4205" y="24413"/>
                    </a:lnTo>
                    <a:close/>
                    <a:moveTo>
                      <a:pt x="6242" y="24413"/>
                    </a:moveTo>
                    <a:lnTo>
                      <a:pt x="6242" y="26696"/>
                    </a:lnTo>
                    <a:lnTo>
                      <a:pt x="5301" y="26696"/>
                    </a:lnTo>
                    <a:lnTo>
                      <a:pt x="5301" y="24413"/>
                    </a:lnTo>
                    <a:close/>
                    <a:moveTo>
                      <a:pt x="7339" y="24413"/>
                    </a:moveTo>
                    <a:lnTo>
                      <a:pt x="7339" y="26696"/>
                    </a:lnTo>
                    <a:lnTo>
                      <a:pt x="6384" y="26696"/>
                    </a:lnTo>
                    <a:lnTo>
                      <a:pt x="6384" y="24413"/>
                    </a:lnTo>
                    <a:close/>
                    <a:moveTo>
                      <a:pt x="8422" y="24413"/>
                    </a:moveTo>
                    <a:lnTo>
                      <a:pt x="8422" y="26696"/>
                    </a:lnTo>
                    <a:lnTo>
                      <a:pt x="7481" y="26696"/>
                    </a:lnTo>
                    <a:lnTo>
                      <a:pt x="7481" y="24413"/>
                    </a:lnTo>
                    <a:close/>
                    <a:moveTo>
                      <a:pt x="9067" y="24413"/>
                    </a:moveTo>
                    <a:lnTo>
                      <a:pt x="9067" y="26696"/>
                    </a:lnTo>
                    <a:lnTo>
                      <a:pt x="8577" y="26696"/>
                    </a:lnTo>
                    <a:lnTo>
                      <a:pt x="8577" y="24413"/>
                    </a:lnTo>
                    <a:close/>
                    <a:moveTo>
                      <a:pt x="10743" y="20777"/>
                    </a:moveTo>
                    <a:lnTo>
                      <a:pt x="10743" y="22208"/>
                    </a:lnTo>
                    <a:lnTo>
                      <a:pt x="9673" y="22208"/>
                    </a:lnTo>
                    <a:lnTo>
                      <a:pt x="9673" y="22363"/>
                    </a:lnTo>
                    <a:lnTo>
                      <a:pt x="10743" y="22363"/>
                    </a:lnTo>
                    <a:lnTo>
                      <a:pt x="10743" y="27173"/>
                    </a:lnTo>
                    <a:lnTo>
                      <a:pt x="9222" y="27173"/>
                    </a:lnTo>
                    <a:lnTo>
                      <a:pt x="9222" y="25561"/>
                    </a:lnTo>
                    <a:lnTo>
                      <a:pt x="10434" y="25561"/>
                    </a:lnTo>
                    <a:lnTo>
                      <a:pt x="10434" y="25419"/>
                    </a:lnTo>
                    <a:lnTo>
                      <a:pt x="9222" y="25419"/>
                    </a:lnTo>
                    <a:lnTo>
                      <a:pt x="9222" y="20777"/>
                    </a:lnTo>
                    <a:close/>
                    <a:moveTo>
                      <a:pt x="2322" y="20777"/>
                    </a:moveTo>
                    <a:lnTo>
                      <a:pt x="2322" y="27186"/>
                    </a:lnTo>
                    <a:lnTo>
                      <a:pt x="800" y="27186"/>
                    </a:lnTo>
                    <a:lnTo>
                      <a:pt x="800" y="25265"/>
                    </a:lnTo>
                    <a:lnTo>
                      <a:pt x="1703" y="25265"/>
                    </a:lnTo>
                    <a:lnTo>
                      <a:pt x="1703" y="25110"/>
                    </a:lnTo>
                    <a:lnTo>
                      <a:pt x="800" y="25110"/>
                    </a:lnTo>
                    <a:lnTo>
                      <a:pt x="800" y="22711"/>
                    </a:lnTo>
                    <a:lnTo>
                      <a:pt x="1277" y="22711"/>
                    </a:lnTo>
                    <a:lnTo>
                      <a:pt x="1277" y="22556"/>
                    </a:lnTo>
                    <a:lnTo>
                      <a:pt x="800" y="22556"/>
                    </a:lnTo>
                    <a:lnTo>
                      <a:pt x="800" y="20777"/>
                    </a:lnTo>
                    <a:close/>
                    <a:moveTo>
                      <a:pt x="5404" y="31107"/>
                    </a:moveTo>
                    <a:lnTo>
                      <a:pt x="5404" y="34060"/>
                    </a:lnTo>
                    <a:lnTo>
                      <a:pt x="4501" y="34060"/>
                    </a:lnTo>
                    <a:lnTo>
                      <a:pt x="4501" y="31107"/>
                    </a:lnTo>
                    <a:close/>
                    <a:moveTo>
                      <a:pt x="7107" y="31107"/>
                    </a:moveTo>
                    <a:lnTo>
                      <a:pt x="7107" y="34060"/>
                    </a:lnTo>
                    <a:lnTo>
                      <a:pt x="6204" y="34060"/>
                    </a:lnTo>
                    <a:lnTo>
                      <a:pt x="6204" y="31107"/>
                    </a:lnTo>
                    <a:close/>
                    <a:moveTo>
                      <a:pt x="5817" y="27612"/>
                    </a:moveTo>
                    <a:cubicBezTo>
                      <a:pt x="6939" y="27612"/>
                      <a:pt x="7867" y="28527"/>
                      <a:pt x="7867" y="29662"/>
                    </a:cubicBezTo>
                    <a:lnTo>
                      <a:pt x="7855" y="34073"/>
                    </a:lnTo>
                    <a:lnTo>
                      <a:pt x="7261" y="34073"/>
                    </a:lnTo>
                    <a:lnTo>
                      <a:pt x="7261" y="30952"/>
                    </a:lnTo>
                    <a:lnTo>
                      <a:pt x="6049" y="30952"/>
                    </a:lnTo>
                    <a:lnTo>
                      <a:pt x="6049" y="34086"/>
                    </a:lnTo>
                    <a:lnTo>
                      <a:pt x="5546" y="34086"/>
                    </a:lnTo>
                    <a:lnTo>
                      <a:pt x="5546" y="30952"/>
                    </a:lnTo>
                    <a:lnTo>
                      <a:pt x="4360" y="30952"/>
                    </a:lnTo>
                    <a:lnTo>
                      <a:pt x="4360" y="34086"/>
                    </a:lnTo>
                    <a:lnTo>
                      <a:pt x="3766" y="34086"/>
                    </a:lnTo>
                    <a:lnTo>
                      <a:pt x="3766" y="29662"/>
                    </a:lnTo>
                    <a:cubicBezTo>
                      <a:pt x="3766" y="28527"/>
                      <a:pt x="4682" y="27612"/>
                      <a:pt x="5817" y="27612"/>
                    </a:cubicBezTo>
                    <a:close/>
                    <a:moveTo>
                      <a:pt x="9067" y="26851"/>
                    </a:moveTo>
                    <a:lnTo>
                      <a:pt x="9067" y="27328"/>
                    </a:lnTo>
                    <a:lnTo>
                      <a:pt x="9931" y="27328"/>
                    </a:lnTo>
                    <a:lnTo>
                      <a:pt x="9931" y="32990"/>
                    </a:lnTo>
                    <a:lnTo>
                      <a:pt x="8835" y="32990"/>
                    </a:lnTo>
                    <a:lnTo>
                      <a:pt x="8835" y="33144"/>
                    </a:lnTo>
                    <a:lnTo>
                      <a:pt x="9931" y="33144"/>
                    </a:lnTo>
                    <a:lnTo>
                      <a:pt x="9931" y="34112"/>
                    </a:lnTo>
                    <a:lnTo>
                      <a:pt x="8009" y="34112"/>
                    </a:lnTo>
                    <a:lnTo>
                      <a:pt x="8009" y="29662"/>
                    </a:lnTo>
                    <a:cubicBezTo>
                      <a:pt x="8009" y="28437"/>
                      <a:pt x="7016" y="27457"/>
                      <a:pt x="5804" y="27457"/>
                    </a:cubicBezTo>
                    <a:cubicBezTo>
                      <a:pt x="4592" y="27457"/>
                      <a:pt x="3599" y="28437"/>
                      <a:pt x="3599" y="29662"/>
                    </a:cubicBezTo>
                    <a:lnTo>
                      <a:pt x="3599" y="34125"/>
                    </a:lnTo>
                    <a:lnTo>
                      <a:pt x="1600" y="34125"/>
                    </a:lnTo>
                    <a:lnTo>
                      <a:pt x="1600" y="28772"/>
                    </a:lnTo>
                    <a:lnTo>
                      <a:pt x="3212" y="28772"/>
                    </a:lnTo>
                    <a:lnTo>
                      <a:pt x="3212" y="28618"/>
                    </a:lnTo>
                    <a:lnTo>
                      <a:pt x="1600" y="28618"/>
                    </a:lnTo>
                    <a:lnTo>
                      <a:pt x="1600" y="27328"/>
                    </a:lnTo>
                    <a:lnTo>
                      <a:pt x="2464" y="27328"/>
                    </a:lnTo>
                    <a:lnTo>
                      <a:pt x="2464" y="26851"/>
                    </a:lnTo>
                    <a:close/>
                    <a:moveTo>
                      <a:pt x="697" y="0"/>
                    </a:moveTo>
                    <a:lnTo>
                      <a:pt x="697" y="1096"/>
                    </a:lnTo>
                    <a:lnTo>
                      <a:pt x="1458" y="1096"/>
                    </a:lnTo>
                    <a:lnTo>
                      <a:pt x="1458" y="13619"/>
                    </a:lnTo>
                    <a:lnTo>
                      <a:pt x="0" y="13619"/>
                    </a:lnTo>
                    <a:lnTo>
                      <a:pt x="0" y="14535"/>
                    </a:lnTo>
                    <a:lnTo>
                      <a:pt x="865" y="14535"/>
                    </a:lnTo>
                    <a:lnTo>
                      <a:pt x="865" y="15682"/>
                    </a:lnTo>
                    <a:lnTo>
                      <a:pt x="1458" y="15682"/>
                    </a:lnTo>
                    <a:lnTo>
                      <a:pt x="1458" y="18055"/>
                    </a:lnTo>
                    <a:lnTo>
                      <a:pt x="181" y="18055"/>
                    </a:lnTo>
                    <a:lnTo>
                      <a:pt x="181" y="19087"/>
                    </a:lnTo>
                    <a:lnTo>
                      <a:pt x="1458" y="19087"/>
                    </a:lnTo>
                    <a:lnTo>
                      <a:pt x="1458" y="20635"/>
                    </a:lnTo>
                    <a:lnTo>
                      <a:pt x="645" y="20635"/>
                    </a:lnTo>
                    <a:lnTo>
                      <a:pt x="645" y="27328"/>
                    </a:lnTo>
                    <a:lnTo>
                      <a:pt x="1458" y="27328"/>
                    </a:lnTo>
                    <a:lnTo>
                      <a:pt x="1458" y="34266"/>
                    </a:lnTo>
                    <a:lnTo>
                      <a:pt x="10073" y="34266"/>
                    </a:lnTo>
                    <a:lnTo>
                      <a:pt x="10073" y="27328"/>
                    </a:lnTo>
                    <a:lnTo>
                      <a:pt x="10898" y="27328"/>
                    </a:lnTo>
                    <a:lnTo>
                      <a:pt x="10898" y="20635"/>
                    </a:lnTo>
                    <a:lnTo>
                      <a:pt x="10073" y="20635"/>
                    </a:lnTo>
                    <a:lnTo>
                      <a:pt x="10073" y="19087"/>
                    </a:lnTo>
                    <a:lnTo>
                      <a:pt x="11350" y="19087"/>
                    </a:lnTo>
                    <a:lnTo>
                      <a:pt x="11350" y="18055"/>
                    </a:lnTo>
                    <a:lnTo>
                      <a:pt x="10073" y="18055"/>
                    </a:lnTo>
                    <a:lnTo>
                      <a:pt x="10073" y="15682"/>
                    </a:lnTo>
                    <a:lnTo>
                      <a:pt x="10602" y="15682"/>
                    </a:lnTo>
                    <a:lnTo>
                      <a:pt x="10602" y="14535"/>
                    </a:lnTo>
                    <a:lnTo>
                      <a:pt x="11053" y="14535"/>
                    </a:lnTo>
                    <a:lnTo>
                      <a:pt x="11053" y="13619"/>
                    </a:lnTo>
                    <a:lnTo>
                      <a:pt x="10086" y="13619"/>
                    </a:lnTo>
                    <a:lnTo>
                      <a:pt x="10086" y="1096"/>
                    </a:lnTo>
                    <a:lnTo>
                      <a:pt x="10898" y="1096"/>
                    </a:lnTo>
                    <a:lnTo>
                      <a:pt x="108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2"/>
              <p:cNvSpPr/>
              <p:nvPr/>
            </p:nvSpPr>
            <p:spPr>
              <a:xfrm>
                <a:off x="9700836" y="1677087"/>
                <a:ext cx="344395" cy="1223177"/>
              </a:xfrm>
              <a:custGeom>
                <a:avLst/>
                <a:gdLst/>
                <a:ahLst/>
                <a:cxnLst/>
                <a:rect l="l" t="t" r="r" b="b"/>
                <a:pathLst>
                  <a:path w="3174" h="11273" extrusionOk="0">
                    <a:moveTo>
                      <a:pt x="1587" y="142"/>
                    </a:moveTo>
                    <a:cubicBezTo>
                      <a:pt x="2374" y="142"/>
                      <a:pt x="3018" y="787"/>
                      <a:pt x="3018" y="1574"/>
                    </a:cubicBezTo>
                    <a:lnTo>
                      <a:pt x="3018" y="11117"/>
                    </a:lnTo>
                    <a:lnTo>
                      <a:pt x="155" y="11117"/>
                    </a:lnTo>
                    <a:lnTo>
                      <a:pt x="155" y="1574"/>
                    </a:lnTo>
                    <a:cubicBezTo>
                      <a:pt x="155" y="787"/>
                      <a:pt x="800" y="142"/>
                      <a:pt x="1587" y="142"/>
                    </a:cubicBezTo>
                    <a:close/>
                    <a:moveTo>
                      <a:pt x="1587" y="1"/>
                    </a:moveTo>
                    <a:cubicBezTo>
                      <a:pt x="710" y="1"/>
                      <a:pt x="1" y="710"/>
                      <a:pt x="1" y="1587"/>
                    </a:cubicBezTo>
                    <a:lnTo>
                      <a:pt x="1" y="11272"/>
                    </a:lnTo>
                    <a:lnTo>
                      <a:pt x="3173" y="11272"/>
                    </a:lnTo>
                    <a:lnTo>
                      <a:pt x="3173" y="1574"/>
                    </a:lnTo>
                    <a:cubicBezTo>
                      <a:pt x="3160"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2"/>
              <p:cNvSpPr/>
              <p:nvPr/>
            </p:nvSpPr>
            <p:spPr>
              <a:xfrm>
                <a:off x="10103818" y="1677087"/>
                <a:ext cx="344395" cy="1223177"/>
              </a:xfrm>
              <a:custGeom>
                <a:avLst/>
                <a:gdLst/>
                <a:ahLst/>
                <a:cxnLst/>
                <a:rect l="l" t="t" r="r" b="b"/>
                <a:pathLst>
                  <a:path w="3174" h="11273" extrusionOk="0">
                    <a:moveTo>
                      <a:pt x="1587" y="142"/>
                    </a:moveTo>
                    <a:cubicBezTo>
                      <a:pt x="2374" y="142"/>
                      <a:pt x="3019" y="787"/>
                      <a:pt x="3019" y="1574"/>
                    </a:cubicBezTo>
                    <a:lnTo>
                      <a:pt x="3019" y="11130"/>
                    </a:lnTo>
                    <a:lnTo>
                      <a:pt x="156" y="11130"/>
                    </a:lnTo>
                    <a:lnTo>
                      <a:pt x="156" y="1574"/>
                    </a:lnTo>
                    <a:cubicBezTo>
                      <a:pt x="156" y="787"/>
                      <a:pt x="800" y="155"/>
                      <a:pt x="1587" y="155"/>
                    </a:cubicBezTo>
                    <a:lnTo>
                      <a:pt x="1587" y="142"/>
                    </a:lnTo>
                    <a:close/>
                    <a:moveTo>
                      <a:pt x="1587" y="1"/>
                    </a:moveTo>
                    <a:cubicBezTo>
                      <a:pt x="710" y="1"/>
                      <a:pt x="1" y="710"/>
                      <a:pt x="1" y="1574"/>
                    </a:cubicBezTo>
                    <a:lnTo>
                      <a:pt x="1" y="11272"/>
                    </a:lnTo>
                    <a:lnTo>
                      <a:pt x="3173" y="11272"/>
                    </a:lnTo>
                    <a:lnTo>
                      <a:pt x="3173" y="1574"/>
                    </a:lnTo>
                    <a:cubicBezTo>
                      <a:pt x="3161" y="710"/>
                      <a:pt x="2464" y="1"/>
                      <a:pt x="1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2"/>
              <p:cNvSpPr/>
              <p:nvPr/>
            </p:nvSpPr>
            <p:spPr>
              <a:xfrm>
                <a:off x="9916323" y="4533121"/>
                <a:ext cx="319222" cy="265946"/>
              </a:xfrm>
              <a:custGeom>
                <a:avLst/>
                <a:gdLst/>
                <a:ahLst/>
                <a:cxnLst/>
                <a:rect l="l" t="t" r="r" b="b"/>
                <a:pathLst>
                  <a:path w="2942" h="2451" extrusionOk="0">
                    <a:moveTo>
                      <a:pt x="1871" y="155"/>
                    </a:moveTo>
                    <a:cubicBezTo>
                      <a:pt x="2258" y="155"/>
                      <a:pt x="2619" y="413"/>
                      <a:pt x="2748" y="787"/>
                    </a:cubicBezTo>
                    <a:lnTo>
                      <a:pt x="1561" y="787"/>
                    </a:lnTo>
                    <a:lnTo>
                      <a:pt x="1561" y="942"/>
                    </a:lnTo>
                    <a:lnTo>
                      <a:pt x="2774" y="942"/>
                    </a:lnTo>
                    <a:cubicBezTo>
                      <a:pt x="2786" y="981"/>
                      <a:pt x="2786" y="1032"/>
                      <a:pt x="2786" y="1084"/>
                    </a:cubicBezTo>
                    <a:lnTo>
                      <a:pt x="2786" y="2309"/>
                    </a:lnTo>
                    <a:lnTo>
                      <a:pt x="156" y="2309"/>
                    </a:lnTo>
                    <a:lnTo>
                      <a:pt x="156" y="2038"/>
                    </a:lnTo>
                    <a:lnTo>
                      <a:pt x="1316" y="2038"/>
                    </a:lnTo>
                    <a:lnTo>
                      <a:pt x="1316" y="1896"/>
                    </a:lnTo>
                    <a:lnTo>
                      <a:pt x="156" y="1896"/>
                    </a:lnTo>
                    <a:lnTo>
                      <a:pt x="156" y="1084"/>
                    </a:lnTo>
                    <a:cubicBezTo>
                      <a:pt x="156" y="568"/>
                      <a:pt x="568" y="155"/>
                      <a:pt x="1084" y="155"/>
                    </a:cubicBezTo>
                    <a:close/>
                    <a:moveTo>
                      <a:pt x="1084" y="0"/>
                    </a:moveTo>
                    <a:cubicBezTo>
                      <a:pt x="491" y="0"/>
                      <a:pt x="1" y="490"/>
                      <a:pt x="1" y="1084"/>
                    </a:cubicBezTo>
                    <a:lnTo>
                      <a:pt x="1" y="2451"/>
                    </a:lnTo>
                    <a:lnTo>
                      <a:pt x="2941" y="2451"/>
                    </a:lnTo>
                    <a:lnTo>
                      <a:pt x="2941" y="1084"/>
                    </a:lnTo>
                    <a:cubicBezTo>
                      <a:pt x="2941" y="490"/>
                      <a:pt x="2464" y="0"/>
                      <a:pt x="1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2"/>
              <p:cNvSpPr/>
              <p:nvPr/>
            </p:nvSpPr>
            <p:spPr>
              <a:xfrm>
                <a:off x="9605678" y="4878705"/>
                <a:ext cx="124672" cy="109"/>
              </a:xfrm>
              <a:custGeom>
                <a:avLst/>
                <a:gdLst/>
                <a:ahLst/>
                <a:cxnLst/>
                <a:rect l="l" t="t" r="r" b="b"/>
                <a:pathLst>
                  <a:path w="1149" h="1" fill="none" extrusionOk="0">
                    <a:moveTo>
                      <a:pt x="1" y="1"/>
                    </a:moveTo>
                    <a:lnTo>
                      <a:pt x="1149"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2"/>
              <p:cNvSpPr/>
              <p:nvPr/>
            </p:nvSpPr>
            <p:spPr>
              <a:xfrm>
                <a:off x="9611320" y="4806007"/>
                <a:ext cx="74217" cy="109"/>
              </a:xfrm>
              <a:custGeom>
                <a:avLst/>
                <a:gdLst/>
                <a:ahLst/>
                <a:cxnLst/>
                <a:rect l="l" t="t" r="r" b="b"/>
                <a:pathLst>
                  <a:path w="684" h="1" fill="none" extrusionOk="0">
                    <a:moveTo>
                      <a:pt x="0" y="0"/>
                    </a:moveTo>
                    <a:lnTo>
                      <a:pt x="68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2"/>
              <p:cNvSpPr/>
              <p:nvPr/>
            </p:nvSpPr>
            <p:spPr>
              <a:xfrm>
                <a:off x="9621085" y="4471490"/>
                <a:ext cx="224063" cy="109"/>
              </a:xfrm>
              <a:custGeom>
                <a:avLst/>
                <a:gdLst/>
                <a:ahLst/>
                <a:cxnLst/>
                <a:rect l="l" t="t" r="r" b="b"/>
                <a:pathLst>
                  <a:path w="2065" h="1" fill="none" extrusionOk="0">
                    <a:moveTo>
                      <a:pt x="1" y="1"/>
                    </a:moveTo>
                    <a:lnTo>
                      <a:pt x="20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2"/>
              <p:cNvSpPr/>
              <p:nvPr/>
            </p:nvSpPr>
            <p:spPr>
              <a:xfrm>
                <a:off x="9486758" y="5045258"/>
                <a:ext cx="127493" cy="109"/>
              </a:xfrm>
              <a:custGeom>
                <a:avLst/>
                <a:gdLst/>
                <a:ahLst/>
                <a:cxnLst/>
                <a:rect l="l" t="t" r="r" b="b"/>
                <a:pathLst>
                  <a:path w="1175" h="1" fill="none" extrusionOk="0">
                    <a:moveTo>
                      <a:pt x="1174" y="1"/>
                    </a:moveTo>
                    <a:lnTo>
                      <a:pt x="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2"/>
              <p:cNvSpPr/>
              <p:nvPr/>
            </p:nvSpPr>
            <p:spPr>
              <a:xfrm>
                <a:off x="8693381" y="4731791"/>
                <a:ext cx="137150" cy="109"/>
              </a:xfrm>
              <a:custGeom>
                <a:avLst/>
                <a:gdLst/>
                <a:ahLst/>
                <a:cxnLst/>
                <a:rect l="l" t="t" r="r" b="b"/>
                <a:pathLst>
                  <a:path w="1264" h="1" fill="none" extrusionOk="0">
                    <a:moveTo>
                      <a:pt x="0" y="1"/>
                    </a:moveTo>
                    <a:lnTo>
                      <a:pt x="1264"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2"/>
              <p:cNvSpPr/>
              <p:nvPr/>
            </p:nvSpPr>
            <p:spPr>
              <a:xfrm>
                <a:off x="8696093" y="4481364"/>
                <a:ext cx="151256" cy="109"/>
              </a:xfrm>
              <a:custGeom>
                <a:avLst/>
                <a:gdLst/>
                <a:ahLst/>
                <a:cxnLst/>
                <a:rect l="l" t="t" r="r" b="b"/>
                <a:pathLst>
                  <a:path w="1394" h="1" fill="none" extrusionOk="0">
                    <a:moveTo>
                      <a:pt x="1" y="0"/>
                    </a:moveTo>
                    <a:lnTo>
                      <a:pt x="1394"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2"/>
              <p:cNvSpPr/>
              <p:nvPr/>
            </p:nvSpPr>
            <p:spPr>
              <a:xfrm>
                <a:off x="8999794" y="4691210"/>
                <a:ext cx="149845" cy="109"/>
              </a:xfrm>
              <a:custGeom>
                <a:avLst/>
                <a:gdLst/>
                <a:ahLst/>
                <a:cxnLst/>
                <a:rect l="l" t="t" r="r" b="b"/>
                <a:pathLst>
                  <a:path w="1381" h="1" fill="none" extrusionOk="0">
                    <a:moveTo>
                      <a:pt x="0" y="1"/>
                    </a:moveTo>
                    <a:lnTo>
                      <a:pt x="138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2"/>
              <p:cNvSpPr/>
              <p:nvPr/>
            </p:nvSpPr>
            <p:spPr>
              <a:xfrm>
                <a:off x="9931731" y="4691210"/>
                <a:ext cx="77039" cy="109"/>
              </a:xfrm>
              <a:custGeom>
                <a:avLst/>
                <a:gdLst/>
                <a:ahLst/>
                <a:cxnLst/>
                <a:rect l="l" t="t" r="r" b="b"/>
                <a:pathLst>
                  <a:path w="710" h="1" fill="none" extrusionOk="0">
                    <a:moveTo>
                      <a:pt x="1" y="1"/>
                    </a:moveTo>
                    <a:lnTo>
                      <a:pt x="710" y="1"/>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2"/>
              <p:cNvSpPr/>
              <p:nvPr/>
            </p:nvSpPr>
            <p:spPr>
              <a:xfrm>
                <a:off x="10029710" y="4748609"/>
                <a:ext cx="203013" cy="109"/>
              </a:xfrm>
              <a:custGeom>
                <a:avLst/>
                <a:gdLst/>
                <a:ahLst/>
                <a:cxnLst/>
                <a:rect l="l" t="t" r="r" b="b"/>
                <a:pathLst>
                  <a:path w="1871" h="1" fill="none" extrusionOk="0">
                    <a:moveTo>
                      <a:pt x="1870" y="0"/>
                    </a:moveTo>
                    <a:lnTo>
                      <a:pt x="0" y="0"/>
                    </a:lnTo>
                  </a:path>
                </a:pathLst>
              </a:custGeom>
              <a:solidFill>
                <a:schemeClr val="dk1"/>
              </a:solidFill>
              <a:ln w="3875" cap="flat" cmpd="sng">
                <a:solidFill>
                  <a:srgbClr val="02171C"/>
                </a:solidFill>
                <a:prstDash val="solid"/>
                <a:miter lim="128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72"/>
            <p:cNvGrpSpPr/>
            <p:nvPr/>
          </p:nvGrpSpPr>
          <p:grpSpPr>
            <a:xfrm>
              <a:off x="5692065" y="2058041"/>
              <a:ext cx="1796314" cy="4268172"/>
              <a:chOff x="5958706" y="2691523"/>
              <a:chExt cx="1529689" cy="3634652"/>
            </a:xfrm>
          </p:grpSpPr>
          <p:sp>
            <p:nvSpPr>
              <p:cNvPr id="1962" name="Google Shape;1962;p72"/>
              <p:cNvSpPr/>
              <p:nvPr/>
            </p:nvSpPr>
            <p:spPr>
              <a:xfrm flipH="1">
                <a:off x="6584281" y="4223831"/>
                <a:ext cx="154601" cy="114030"/>
              </a:xfrm>
              <a:custGeom>
                <a:avLst/>
                <a:gdLst/>
                <a:ahLst/>
                <a:cxnLst/>
                <a:rect l="l" t="t" r="r" b="b"/>
                <a:pathLst>
                  <a:path w="7911" h="5835" extrusionOk="0">
                    <a:moveTo>
                      <a:pt x="7757" y="0"/>
                    </a:moveTo>
                    <a:lnTo>
                      <a:pt x="0" y="5616"/>
                    </a:lnTo>
                    <a:lnTo>
                      <a:pt x="175" y="5835"/>
                    </a:lnTo>
                    <a:lnTo>
                      <a:pt x="7910" y="241"/>
                    </a:lnTo>
                    <a:lnTo>
                      <a:pt x="7757" y="0"/>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2"/>
              <p:cNvSpPr/>
              <p:nvPr/>
            </p:nvSpPr>
            <p:spPr>
              <a:xfrm flipH="1">
                <a:off x="7151795" y="4206321"/>
                <a:ext cx="43580" cy="44440"/>
              </a:xfrm>
              <a:custGeom>
                <a:avLst/>
                <a:gdLst/>
                <a:ahLst/>
                <a:cxnLst/>
                <a:rect l="l" t="t" r="r" b="b"/>
                <a:pathLst>
                  <a:path w="2230" h="2274" extrusionOk="0">
                    <a:moveTo>
                      <a:pt x="110" y="1"/>
                    </a:moveTo>
                    <a:lnTo>
                      <a:pt x="1" y="110"/>
                    </a:lnTo>
                    <a:lnTo>
                      <a:pt x="2120" y="2273"/>
                    </a:lnTo>
                    <a:lnTo>
                      <a:pt x="2229" y="2186"/>
                    </a:lnTo>
                    <a:lnTo>
                      <a:pt x="110" y="1"/>
                    </a:lnTo>
                    <a:close/>
                  </a:path>
                </a:pathLst>
              </a:custGeom>
              <a:solidFill>
                <a:srgbClr val="2E3C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2"/>
              <p:cNvSpPr/>
              <p:nvPr/>
            </p:nvSpPr>
            <p:spPr>
              <a:xfrm flipH="1">
                <a:off x="6386570" y="6250467"/>
                <a:ext cx="142602" cy="75708"/>
              </a:xfrm>
              <a:custGeom>
                <a:avLst/>
                <a:gdLst/>
                <a:ahLst/>
                <a:cxnLst/>
                <a:rect l="l" t="t" r="r" b="b"/>
                <a:pathLst>
                  <a:path w="7297" h="3874" extrusionOk="0">
                    <a:moveTo>
                      <a:pt x="6051" y="1"/>
                    </a:moveTo>
                    <a:lnTo>
                      <a:pt x="4368" y="809"/>
                    </a:lnTo>
                    <a:cubicBezTo>
                      <a:pt x="4368" y="809"/>
                      <a:pt x="2008" y="2317"/>
                      <a:pt x="544" y="3344"/>
                    </a:cubicBezTo>
                    <a:cubicBezTo>
                      <a:pt x="0" y="3739"/>
                      <a:pt x="358" y="3874"/>
                      <a:pt x="1086" y="3874"/>
                    </a:cubicBezTo>
                    <a:cubicBezTo>
                      <a:pt x="2288" y="3874"/>
                      <a:pt x="4499" y="3507"/>
                      <a:pt x="5330" y="3344"/>
                    </a:cubicBezTo>
                    <a:cubicBezTo>
                      <a:pt x="6662" y="3104"/>
                      <a:pt x="7296" y="3060"/>
                      <a:pt x="7187" y="613"/>
                    </a:cubicBezTo>
                    <a:lnTo>
                      <a:pt x="6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2"/>
              <p:cNvSpPr/>
              <p:nvPr/>
            </p:nvSpPr>
            <p:spPr>
              <a:xfrm flipH="1">
                <a:off x="6223761" y="6250467"/>
                <a:ext cx="142758" cy="75708"/>
              </a:xfrm>
              <a:custGeom>
                <a:avLst/>
                <a:gdLst/>
                <a:ahLst/>
                <a:cxnLst/>
                <a:rect l="l" t="t" r="r" b="b"/>
                <a:pathLst>
                  <a:path w="7305" h="3874" extrusionOk="0">
                    <a:moveTo>
                      <a:pt x="1267" y="1"/>
                    </a:moveTo>
                    <a:lnTo>
                      <a:pt x="131" y="613"/>
                    </a:lnTo>
                    <a:cubicBezTo>
                      <a:pt x="0" y="3060"/>
                      <a:pt x="634" y="3104"/>
                      <a:pt x="1989" y="3344"/>
                    </a:cubicBezTo>
                    <a:cubicBezTo>
                      <a:pt x="2819" y="3507"/>
                      <a:pt x="5031" y="3874"/>
                      <a:pt x="6227" y="3874"/>
                    </a:cubicBezTo>
                    <a:cubicBezTo>
                      <a:pt x="6952" y="3874"/>
                      <a:pt x="7304" y="3739"/>
                      <a:pt x="6752" y="3344"/>
                    </a:cubicBezTo>
                    <a:cubicBezTo>
                      <a:pt x="5310" y="2317"/>
                      <a:pt x="2928" y="809"/>
                      <a:pt x="2928" y="809"/>
                    </a:cubicBezTo>
                    <a:lnTo>
                      <a:pt x="12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2"/>
              <p:cNvSpPr/>
              <p:nvPr/>
            </p:nvSpPr>
            <p:spPr>
              <a:xfrm flipH="1">
                <a:off x="6018057" y="4805436"/>
                <a:ext cx="705035" cy="1476709"/>
              </a:xfrm>
              <a:custGeom>
                <a:avLst/>
                <a:gdLst/>
                <a:ahLst/>
                <a:cxnLst/>
                <a:rect l="l" t="t" r="r" b="b"/>
                <a:pathLst>
                  <a:path w="36077" h="75564" extrusionOk="0">
                    <a:moveTo>
                      <a:pt x="1224" y="0"/>
                    </a:moveTo>
                    <a:cubicBezTo>
                      <a:pt x="1224" y="1"/>
                      <a:pt x="1" y="34044"/>
                      <a:pt x="13570" y="75014"/>
                    </a:cubicBezTo>
                    <a:cubicBezTo>
                      <a:pt x="14138" y="75255"/>
                      <a:pt x="14739" y="75375"/>
                      <a:pt x="15340" y="75375"/>
                    </a:cubicBezTo>
                    <a:cubicBezTo>
                      <a:pt x="15941" y="75375"/>
                      <a:pt x="16542" y="75255"/>
                      <a:pt x="17110" y="75014"/>
                    </a:cubicBezTo>
                    <a:lnTo>
                      <a:pt x="17110" y="75014"/>
                    </a:lnTo>
                    <a:cubicBezTo>
                      <a:pt x="17110" y="75015"/>
                      <a:pt x="16857" y="75564"/>
                      <a:pt x="18565" y="75564"/>
                    </a:cubicBezTo>
                    <a:cubicBezTo>
                      <a:pt x="19266" y="75564"/>
                      <a:pt x="20296" y="75472"/>
                      <a:pt x="21808" y="75211"/>
                    </a:cubicBezTo>
                    <a:cubicBezTo>
                      <a:pt x="21808" y="75211"/>
                      <a:pt x="34547" y="32383"/>
                      <a:pt x="36076" y="219"/>
                    </a:cubicBezTo>
                    <a:cubicBezTo>
                      <a:pt x="36076" y="219"/>
                      <a:pt x="36076" y="219"/>
                      <a:pt x="36076" y="219"/>
                    </a:cubicBezTo>
                    <a:cubicBezTo>
                      <a:pt x="35991" y="219"/>
                      <a:pt x="27829" y="1559"/>
                      <a:pt x="17844" y="1559"/>
                    </a:cubicBezTo>
                    <a:cubicBezTo>
                      <a:pt x="12507" y="1559"/>
                      <a:pt x="6648" y="1176"/>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2"/>
              <p:cNvSpPr/>
              <p:nvPr/>
            </p:nvSpPr>
            <p:spPr>
              <a:xfrm flipH="1">
                <a:off x="6697452" y="4668365"/>
                <a:ext cx="20" cy="20"/>
              </a:xfrm>
              <a:custGeom>
                <a:avLst/>
                <a:gdLst/>
                <a:ahLst/>
                <a:cxnLst/>
                <a:rect l="l" t="t" r="r" b="b"/>
                <a:pathLst>
                  <a:path w="1" h="1" fill="none" extrusionOk="0">
                    <a:moveTo>
                      <a:pt x="1" y="0"/>
                    </a:moveTo>
                    <a:lnTo>
                      <a:pt x="1" y="0"/>
                    </a:lnTo>
                    <a:close/>
                  </a:path>
                </a:pathLst>
              </a:custGeom>
              <a:noFill/>
              <a:ln w="7100" cap="flat" cmpd="sng">
                <a:solidFill>
                  <a:srgbClr val="000000"/>
                </a:solidFill>
                <a:prstDash val="solid"/>
                <a:miter lim="2185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2"/>
              <p:cNvSpPr/>
              <p:nvPr/>
            </p:nvSpPr>
            <p:spPr>
              <a:xfrm flipH="1">
                <a:off x="6387430" y="5086418"/>
                <a:ext cx="112330" cy="1184569"/>
              </a:xfrm>
              <a:custGeom>
                <a:avLst/>
                <a:gdLst/>
                <a:ahLst/>
                <a:cxnLst/>
                <a:rect l="l" t="t" r="r" b="b"/>
                <a:pathLst>
                  <a:path w="5748" h="60615" extrusionOk="0">
                    <a:moveTo>
                      <a:pt x="1" y="0"/>
                    </a:moveTo>
                    <a:cubicBezTo>
                      <a:pt x="197" y="197"/>
                      <a:pt x="372" y="459"/>
                      <a:pt x="503" y="721"/>
                    </a:cubicBezTo>
                    <a:cubicBezTo>
                      <a:pt x="569" y="852"/>
                      <a:pt x="634" y="983"/>
                      <a:pt x="700" y="1115"/>
                    </a:cubicBezTo>
                    <a:cubicBezTo>
                      <a:pt x="744" y="1268"/>
                      <a:pt x="809" y="1399"/>
                      <a:pt x="875" y="1552"/>
                    </a:cubicBezTo>
                    <a:cubicBezTo>
                      <a:pt x="1093" y="2098"/>
                      <a:pt x="1290" y="2688"/>
                      <a:pt x="1487" y="3278"/>
                    </a:cubicBezTo>
                    <a:cubicBezTo>
                      <a:pt x="1858" y="4480"/>
                      <a:pt x="2120" y="5703"/>
                      <a:pt x="2404" y="6927"/>
                    </a:cubicBezTo>
                    <a:cubicBezTo>
                      <a:pt x="2535" y="7539"/>
                      <a:pt x="2645" y="8172"/>
                      <a:pt x="2776" y="8784"/>
                    </a:cubicBezTo>
                    <a:cubicBezTo>
                      <a:pt x="2907" y="9418"/>
                      <a:pt x="2994" y="10030"/>
                      <a:pt x="3125" y="10663"/>
                    </a:cubicBezTo>
                    <a:cubicBezTo>
                      <a:pt x="3235" y="11275"/>
                      <a:pt x="3300" y="11909"/>
                      <a:pt x="3388" y="12543"/>
                    </a:cubicBezTo>
                    <a:lnTo>
                      <a:pt x="3519" y="13482"/>
                    </a:lnTo>
                    <a:lnTo>
                      <a:pt x="3606" y="14444"/>
                    </a:lnTo>
                    <a:lnTo>
                      <a:pt x="3803" y="16345"/>
                    </a:lnTo>
                    <a:lnTo>
                      <a:pt x="3934" y="18268"/>
                    </a:lnTo>
                    <a:cubicBezTo>
                      <a:pt x="4043" y="19535"/>
                      <a:pt x="4109" y="20824"/>
                      <a:pt x="4174" y="22091"/>
                    </a:cubicBezTo>
                    <a:cubicBezTo>
                      <a:pt x="4327" y="24648"/>
                      <a:pt x="4458" y="27226"/>
                      <a:pt x="4568" y="29783"/>
                    </a:cubicBezTo>
                    <a:cubicBezTo>
                      <a:pt x="4786" y="34918"/>
                      <a:pt x="4961" y="40053"/>
                      <a:pt x="5157" y="45188"/>
                    </a:cubicBezTo>
                    <a:lnTo>
                      <a:pt x="5704" y="60615"/>
                    </a:lnTo>
                    <a:cubicBezTo>
                      <a:pt x="5747" y="55458"/>
                      <a:pt x="5726" y="50323"/>
                      <a:pt x="5638" y="45166"/>
                    </a:cubicBezTo>
                    <a:cubicBezTo>
                      <a:pt x="5551" y="40031"/>
                      <a:pt x="5442" y="34874"/>
                      <a:pt x="5179" y="29739"/>
                    </a:cubicBezTo>
                    <a:cubicBezTo>
                      <a:pt x="4939" y="24604"/>
                      <a:pt x="4677" y="19447"/>
                      <a:pt x="4087" y="14334"/>
                    </a:cubicBezTo>
                    <a:lnTo>
                      <a:pt x="3978" y="13373"/>
                    </a:lnTo>
                    <a:lnTo>
                      <a:pt x="3846" y="12433"/>
                    </a:lnTo>
                    <a:cubicBezTo>
                      <a:pt x="3737" y="11800"/>
                      <a:pt x="3628" y="11166"/>
                      <a:pt x="3519" y="10532"/>
                    </a:cubicBezTo>
                    <a:cubicBezTo>
                      <a:pt x="3388" y="9899"/>
                      <a:pt x="3256" y="9287"/>
                      <a:pt x="3125" y="8653"/>
                    </a:cubicBezTo>
                    <a:cubicBezTo>
                      <a:pt x="2994" y="8041"/>
                      <a:pt x="2841" y="7430"/>
                      <a:pt x="2688" y="6818"/>
                    </a:cubicBezTo>
                    <a:cubicBezTo>
                      <a:pt x="2382" y="5594"/>
                      <a:pt x="2055" y="4370"/>
                      <a:pt x="1639" y="3190"/>
                    </a:cubicBezTo>
                    <a:cubicBezTo>
                      <a:pt x="1421" y="2600"/>
                      <a:pt x="1224" y="2010"/>
                      <a:pt x="940" y="1464"/>
                    </a:cubicBezTo>
                    <a:cubicBezTo>
                      <a:pt x="897" y="1333"/>
                      <a:pt x="809" y="1202"/>
                      <a:pt x="744" y="1071"/>
                    </a:cubicBezTo>
                    <a:cubicBezTo>
                      <a:pt x="678" y="940"/>
                      <a:pt x="613" y="809"/>
                      <a:pt x="525" y="678"/>
                    </a:cubicBezTo>
                    <a:cubicBezTo>
                      <a:pt x="394" y="415"/>
                      <a:pt x="219" y="19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2"/>
              <p:cNvSpPr/>
              <p:nvPr/>
            </p:nvSpPr>
            <p:spPr>
              <a:xfrm flipH="1">
                <a:off x="6279379" y="3555536"/>
                <a:ext cx="515023" cy="506463"/>
              </a:xfrm>
              <a:custGeom>
                <a:avLst/>
                <a:gdLst/>
                <a:ahLst/>
                <a:cxnLst/>
                <a:rect l="l" t="t" r="r" b="b"/>
                <a:pathLst>
                  <a:path w="26354" h="25916" extrusionOk="0">
                    <a:moveTo>
                      <a:pt x="5354" y="1"/>
                    </a:moveTo>
                    <a:cubicBezTo>
                      <a:pt x="5354" y="1"/>
                      <a:pt x="700" y="6622"/>
                      <a:pt x="1" y="9615"/>
                    </a:cubicBezTo>
                    <a:lnTo>
                      <a:pt x="3235" y="10183"/>
                    </a:lnTo>
                    <a:cubicBezTo>
                      <a:pt x="3235" y="10183"/>
                      <a:pt x="1792" y="16607"/>
                      <a:pt x="5354" y="19470"/>
                    </a:cubicBezTo>
                    <a:cubicBezTo>
                      <a:pt x="7358" y="21103"/>
                      <a:pt x="9117" y="21594"/>
                      <a:pt x="10615" y="21594"/>
                    </a:cubicBezTo>
                    <a:cubicBezTo>
                      <a:pt x="11763" y="21594"/>
                      <a:pt x="12758" y="21306"/>
                      <a:pt x="13592" y="21021"/>
                    </a:cubicBezTo>
                    <a:lnTo>
                      <a:pt x="13592" y="25916"/>
                    </a:lnTo>
                    <a:cubicBezTo>
                      <a:pt x="13592" y="25916"/>
                      <a:pt x="19251" y="23884"/>
                      <a:pt x="22616" y="21502"/>
                    </a:cubicBezTo>
                    <a:lnTo>
                      <a:pt x="22616" y="14685"/>
                    </a:lnTo>
                    <a:cubicBezTo>
                      <a:pt x="22616" y="14685"/>
                      <a:pt x="25479" y="13636"/>
                      <a:pt x="25959" y="11232"/>
                    </a:cubicBezTo>
                    <a:cubicBezTo>
                      <a:pt x="26354" y="9262"/>
                      <a:pt x="24941" y="7614"/>
                      <a:pt x="23204" y="7614"/>
                    </a:cubicBezTo>
                    <a:cubicBezTo>
                      <a:pt x="22822" y="7614"/>
                      <a:pt x="22424" y="7694"/>
                      <a:pt x="22026" y="7867"/>
                    </a:cubicBezTo>
                    <a:cubicBezTo>
                      <a:pt x="20759" y="8392"/>
                      <a:pt x="19950" y="9659"/>
                      <a:pt x="20016" y="11035"/>
                    </a:cubicBezTo>
                    <a:lnTo>
                      <a:pt x="18574" y="10358"/>
                    </a:lnTo>
                    <a:cubicBezTo>
                      <a:pt x="18574" y="10358"/>
                      <a:pt x="19055" y="5267"/>
                      <a:pt x="18006" y="3650"/>
                    </a:cubicBezTo>
                    <a:cubicBezTo>
                      <a:pt x="18006" y="3650"/>
                      <a:pt x="9265" y="1924"/>
                      <a:pt x="5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2"/>
              <p:cNvSpPr/>
              <p:nvPr/>
            </p:nvSpPr>
            <p:spPr>
              <a:xfrm flipH="1">
                <a:off x="6253349" y="3626847"/>
                <a:ext cx="189191" cy="155891"/>
              </a:xfrm>
              <a:custGeom>
                <a:avLst/>
                <a:gdLst/>
                <a:ahLst/>
                <a:cxnLst/>
                <a:rect l="l" t="t" r="r" b="b"/>
                <a:pathLst>
                  <a:path w="9681" h="7977" extrusionOk="0">
                    <a:moveTo>
                      <a:pt x="1" y="1"/>
                    </a:moveTo>
                    <a:cubicBezTo>
                      <a:pt x="1050" y="1640"/>
                      <a:pt x="569" y="6709"/>
                      <a:pt x="569" y="6709"/>
                    </a:cubicBezTo>
                    <a:lnTo>
                      <a:pt x="2011" y="7386"/>
                    </a:lnTo>
                    <a:cubicBezTo>
                      <a:pt x="1945" y="6010"/>
                      <a:pt x="2754" y="4743"/>
                      <a:pt x="4021" y="4218"/>
                    </a:cubicBezTo>
                    <a:cubicBezTo>
                      <a:pt x="4419" y="4045"/>
                      <a:pt x="4817" y="3965"/>
                      <a:pt x="5199" y="3965"/>
                    </a:cubicBezTo>
                    <a:cubicBezTo>
                      <a:pt x="6936" y="3965"/>
                      <a:pt x="8349" y="5613"/>
                      <a:pt x="7954" y="7583"/>
                    </a:cubicBezTo>
                    <a:cubicBezTo>
                      <a:pt x="7933" y="7714"/>
                      <a:pt x="7889" y="7845"/>
                      <a:pt x="7845" y="7976"/>
                    </a:cubicBezTo>
                    <a:cubicBezTo>
                      <a:pt x="9681" y="5333"/>
                      <a:pt x="8435" y="569"/>
                      <a:pt x="8435" y="569"/>
                    </a:cubicBezTo>
                    <a:lnTo>
                      <a:pt x="8435" y="569"/>
                    </a:lnTo>
                    <a:cubicBezTo>
                      <a:pt x="8285" y="577"/>
                      <a:pt x="8111" y="581"/>
                      <a:pt x="7916" y="581"/>
                    </a:cubicBezTo>
                    <a:cubicBezTo>
                      <a:pt x="5502" y="58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2"/>
              <p:cNvSpPr/>
              <p:nvPr/>
            </p:nvSpPr>
            <p:spPr>
              <a:xfrm flipH="1">
                <a:off x="6573611" y="3642227"/>
                <a:ext cx="55950" cy="104220"/>
              </a:xfrm>
              <a:custGeom>
                <a:avLst/>
                <a:gdLst/>
                <a:ahLst/>
                <a:cxnLst/>
                <a:rect l="l" t="t" r="r" b="b"/>
                <a:pathLst>
                  <a:path w="2863" h="5333" extrusionOk="0">
                    <a:moveTo>
                      <a:pt x="1420" y="1"/>
                    </a:moveTo>
                    <a:cubicBezTo>
                      <a:pt x="634" y="1"/>
                      <a:pt x="0" y="1202"/>
                      <a:pt x="0" y="2666"/>
                    </a:cubicBezTo>
                    <a:cubicBezTo>
                      <a:pt x="0" y="4130"/>
                      <a:pt x="634" y="5332"/>
                      <a:pt x="1420" y="5332"/>
                    </a:cubicBezTo>
                    <a:cubicBezTo>
                      <a:pt x="2229" y="5332"/>
                      <a:pt x="2862" y="4130"/>
                      <a:pt x="2862" y="2666"/>
                    </a:cubicBezTo>
                    <a:cubicBezTo>
                      <a:pt x="2862" y="1202"/>
                      <a:pt x="2229" y="1"/>
                      <a:pt x="1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2"/>
              <p:cNvSpPr/>
              <p:nvPr/>
            </p:nvSpPr>
            <p:spPr>
              <a:xfrm flipH="1">
                <a:off x="6460870" y="3746428"/>
                <a:ext cx="87140" cy="53390"/>
              </a:xfrm>
              <a:custGeom>
                <a:avLst/>
                <a:gdLst/>
                <a:ahLst/>
                <a:cxnLst/>
                <a:rect l="l" t="t" r="r" b="b"/>
                <a:pathLst>
                  <a:path w="4459" h="2732" extrusionOk="0">
                    <a:moveTo>
                      <a:pt x="2229" y="0"/>
                    </a:moveTo>
                    <a:cubicBezTo>
                      <a:pt x="984" y="0"/>
                      <a:pt x="1" y="612"/>
                      <a:pt x="1" y="1355"/>
                    </a:cubicBezTo>
                    <a:cubicBezTo>
                      <a:pt x="1" y="2120"/>
                      <a:pt x="984" y="2731"/>
                      <a:pt x="2229" y="2731"/>
                    </a:cubicBezTo>
                    <a:cubicBezTo>
                      <a:pt x="3453" y="2731"/>
                      <a:pt x="4458" y="2120"/>
                      <a:pt x="4458" y="1355"/>
                    </a:cubicBezTo>
                    <a:cubicBezTo>
                      <a:pt x="4458" y="612"/>
                      <a:pt x="3453"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2"/>
              <p:cNvSpPr/>
              <p:nvPr/>
            </p:nvSpPr>
            <p:spPr>
              <a:xfrm flipH="1">
                <a:off x="6433120" y="3555536"/>
                <a:ext cx="274162" cy="100370"/>
              </a:xfrm>
              <a:custGeom>
                <a:avLst/>
                <a:gdLst/>
                <a:ahLst/>
                <a:cxnLst/>
                <a:rect l="l" t="t" r="r" b="b"/>
                <a:pathLst>
                  <a:path w="14029" h="5136" extrusionOk="0">
                    <a:moveTo>
                      <a:pt x="874" y="1"/>
                    </a:moveTo>
                    <a:cubicBezTo>
                      <a:pt x="874" y="1"/>
                      <a:pt x="525" y="503"/>
                      <a:pt x="0" y="1312"/>
                    </a:cubicBezTo>
                    <a:cubicBezTo>
                      <a:pt x="2447" y="2404"/>
                      <a:pt x="8194" y="4677"/>
                      <a:pt x="14028" y="5136"/>
                    </a:cubicBezTo>
                    <a:cubicBezTo>
                      <a:pt x="13963" y="4611"/>
                      <a:pt x="13810" y="4109"/>
                      <a:pt x="13548" y="3650"/>
                    </a:cubicBezTo>
                    <a:cubicBezTo>
                      <a:pt x="13548" y="3650"/>
                      <a:pt x="4807" y="1924"/>
                      <a:pt x="87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2"/>
              <p:cNvSpPr/>
              <p:nvPr/>
            </p:nvSpPr>
            <p:spPr>
              <a:xfrm flipH="1">
                <a:off x="6573650" y="3815432"/>
                <a:ext cx="154562" cy="83036"/>
              </a:xfrm>
              <a:custGeom>
                <a:avLst/>
                <a:gdLst/>
                <a:ahLst/>
                <a:cxnLst/>
                <a:rect l="l" t="t" r="r" b="b"/>
                <a:pathLst>
                  <a:path w="7909" h="4249" extrusionOk="0">
                    <a:moveTo>
                      <a:pt x="7619" y="1"/>
                    </a:moveTo>
                    <a:cubicBezTo>
                      <a:pt x="7543" y="1"/>
                      <a:pt x="7468" y="41"/>
                      <a:pt x="7430" y="140"/>
                    </a:cubicBezTo>
                    <a:cubicBezTo>
                      <a:pt x="5915" y="3287"/>
                      <a:pt x="3351" y="3830"/>
                      <a:pt x="1752" y="3830"/>
                    </a:cubicBezTo>
                    <a:cubicBezTo>
                      <a:pt x="952" y="3830"/>
                      <a:pt x="394" y="3694"/>
                      <a:pt x="328" y="3680"/>
                    </a:cubicBezTo>
                    <a:cubicBezTo>
                      <a:pt x="88" y="3680"/>
                      <a:pt x="0" y="4008"/>
                      <a:pt x="219" y="4095"/>
                    </a:cubicBezTo>
                    <a:cubicBezTo>
                      <a:pt x="700" y="4204"/>
                      <a:pt x="1180" y="4248"/>
                      <a:pt x="1683" y="4248"/>
                    </a:cubicBezTo>
                    <a:cubicBezTo>
                      <a:pt x="3387" y="4248"/>
                      <a:pt x="6228" y="3680"/>
                      <a:pt x="7823" y="315"/>
                    </a:cubicBezTo>
                    <a:cubicBezTo>
                      <a:pt x="7909" y="144"/>
                      <a:pt x="7762" y="1"/>
                      <a:pt x="7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2"/>
              <p:cNvSpPr/>
              <p:nvPr/>
            </p:nvSpPr>
            <p:spPr>
              <a:xfrm flipH="1">
                <a:off x="6526221" y="3602282"/>
                <a:ext cx="122082" cy="54484"/>
              </a:xfrm>
              <a:custGeom>
                <a:avLst/>
                <a:gdLst/>
                <a:ahLst/>
                <a:cxnLst/>
                <a:rect l="l" t="t" r="r" b="b"/>
                <a:pathLst>
                  <a:path w="6247" h="2788" extrusionOk="0">
                    <a:moveTo>
                      <a:pt x="2268" y="0"/>
                    </a:moveTo>
                    <a:cubicBezTo>
                      <a:pt x="1157" y="0"/>
                      <a:pt x="257" y="265"/>
                      <a:pt x="238" y="275"/>
                    </a:cubicBezTo>
                    <a:cubicBezTo>
                      <a:pt x="0" y="354"/>
                      <a:pt x="68" y="702"/>
                      <a:pt x="294" y="702"/>
                    </a:cubicBezTo>
                    <a:cubicBezTo>
                      <a:pt x="317" y="702"/>
                      <a:pt x="342" y="698"/>
                      <a:pt x="369" y="690"/>
                    </a:cubicBezTo>
                    <a:cubicBezTo>
                      <a:pt x="388" y="690"/>
                      <a:pt x="1237" y="443"/>
                      <a:pt x="2271" y="443"/>
                    </a:cubicBezTo>
                    <a:cubicBezTo>
                      <a:pt x="3581" y="443"/>
                      <a:pt x="5190" y="839"/>
                      <a:pt x="5788" y="2634"/>
                    </a:cubicBezTo>
                    <a:cubicBezTo>
                      <a:pt x="5810" y="2722"/>
                      <a:pt x="5897" y="2787"/>
                      <a:pt x="5985" y="2787"/>
                    </a:cubicBezTo>
                    <a:cubicBezTo>
                      <a:pt x="6138" y="2787"/>
                      <a:pt x="6247" y="2634"/>
                      <a:pt x="6203" y="2503"/>
                    </a:cubicBezTo>
                    <a:cubicBezTo>
                      <a:pt x="5523" y="450"/>
                      <a:pt x="3716" y="0"/>
                      <a:pt x="2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2"/>
              <p:cNvSpPr/>
              <p:nvPr/>
            </p:nvSpPr>
            <p:spPr>
              <a:xfrm flipH="1">
                <a:off x="6422880" y="3916369"/>
                <a:ext cx="105920" cy="91400"/>
              </a:xfrm>
              <a:custGeom>
                <a:avLst/>
                <a:gdLst/>
                <a:ahLst/>
                <a:cxnLst/>
                <a:rect l="l" t="t" r="r" b="b"/>
                <a:pathLst>
                  <a:path w="5420" h="4677" extrusionOk="0">
                    <a:moveTo>
                      <a:pt x="5420" y="1"/>
                    </a:moveTo>
                    <a:lnTo>
                      <a:pt x="5420" y="1"/>
                    </a:lnTo>
                    <a:cubicBezTo>
                      <a:pt x="2273" y="1946"/>
                      <a:pt x="1" y="2557"/>
                      <a:pt x="1" y="2557"/>
                    </a:cubicBezTo>
                    <a:lnTo>
                      <a:pt x="1" y="4677"/>
                    </a:lnTo>
                    <a:cubicBezTo>
                      <a:pt x="2186" y="3628"/>
                      <a:pt x="4065" y="2011"/>
                      <a:pt x="5420" y="1"/>
                    </a:cubicBezTo>
                    <a:close/>
                  </a:path>
                </a:pathLst>
              </a:custGeom>
              <a:solidFill>
                <a:srgbClr val="1B2D85">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2"/>
              <p:cNvSpPr/>
              <p:nvPr/>
            </p:nvSpPr>
            <p:spPr>
              <a:xfrm flipH="1">
                <a:off x="6258899" y="3549752"/>
                <a:ext cx="541914" cy="518111"/>
              </a:xfrm>
              <a:custGeom>
                <a:avLst/>
                <a:gdLst/>
                <a:ahLst/>
                <a:cxnLst/>
                <a:rect l="l" t="t" r="r" b="b"/>
                <a:pathLst>
                  <a:path w="27730" h="26512" extrusionOk="0">
                    <a:moveTo>
                      <a:pt x="5763" y="679"/>
                    </a:moveTo>
                    <a:cubicBezTo>
                      <a:pt x="9217" y="2284"/>
                      <a:pt x="13094" y="3136"/>
                      <a:pt x="16804" y="3946"/>
                    </a:cubicBezTo>
                    <a:cubicBezTo>
                      <a:pt x="17132" y="4011"/>
                      <a:pt x="17875" y="4011"/>
                      <a:pt x="18137" y="4208"/>
                    </a:cubicBezTo>
                    <a:cubicBezTo>
                      <a:pt x="18421" y="4405"/>
                      <a:pt x="18574" y="5869"/>
                      <a:pt x="18618" y="6349"/>
                    </a:cubicBezTo>
                    <a:cubicBezTo>
                      <a:pt x="18749" y="7792"/>
                      <a:pt x="18727" y="9234"/>
                      <a:pt x="18596" y="10654"/>
                    </a:cubicBezTo>
                    <a:cubicBezTo>
                      <a:pt x="18574" y="10763"/>
                      <a:pt x="18640" y="10873"/>
                      <a:pt x="18749" y="10938"/>
                    </a:cubicBezTo>
                    <a:lnTo>
                      <a:pt x="20169" y="11594"/>
                    </a:lnTo>
                    <a:cubicBezTo>
                      <a:pt x="20224" y="11627"/>
                      <a:pt x="20282" y="11642"/>
                      <a:pt x="20338" y="11642"/>
                    </a:cubicBezTo>
                    <a:cubicBezTo>
                      <a:pt x="20502" y="11642"/>
                      <a:pt x="20644" y="11511"/>
                      <a:pt x="20628" y="11331"/>
                    </a:cubicBezTo>
                    <a:cubicBezTo>
                      <a:pt x="20514" y="9589"/>
                      <a:pt x="22098" y="8258"/>
                      <a:pt x="23612" y="8258"/>
                    </a:cubicBezTo>
                    <a:cubicBezTo>
                      <a:pt x="24415" y="8258"/>
                      <a:pt x="25198" y="8632"/>
                      <a:pt x="25697" y="9518"/>
                    </a:cubicBezTo>
                    <a:cubicBezTo>
                      <a:pt x="26921" y="11725"/>
                      <a:pt x="24780" y="13932"/>
                      <a:pt x="22835" y="14675"/>
                    </a:cubicBezTo>
                    <a:cubicBezTo>
                      <a:pt x="22704" y="14718"/>
                      <a:pt x="22616" y="14828"/>
                      <a:pt x="22616" y="14981"/>
                    </a:cubicBezTo>
                    <a:lnTo>
                      <a:pt x="22616" y="20181"/>
                    </a:lnTo>
                    <a:cubicBezTo>
                      <a:pt x="22616" y="20531"/>
                      <a:pt x="22769" y="21339"/>
                      <a:pt x="22616" y="21667"/>
                    </a:cubicBezTo>
                    <a:cubicBezTo>
                      <a:pt x="22464" y="21995"/>
                      <a:pt x="21131" y="22563"/>
                      <a:pt x="20650" y="22847"/>
                    </a:cubicBezTo>
                    <a:cubicBezTo>
                      <a:pt x="19667" y="23393"/>
                      <a:pt x="18683" y="23874"/>
                      <a:pt x="17656" y="24333"/>
                    </a:cubicBezTo>
                    <a:cubicBezTo>
                      <a:pt x="16516" y="24844"/>
                      <a:pt x="15376" y="25320"/>
                      <a:pt x="14204" y="25760"/>
                    </a:cubicBezTo>
                    <a:lnTo>
                      <a:pt x="14204" y="25760"/>
                    </a:lnTo>
                    <a:lnTo>
                      <a:pt x="14204" y="21317"/>
                    </a:lnTo>
                    <a:cubicBezTo>
                      <a:pt x="14204" y="21127"/>
                      <a:pt x="14055" y="21003"/>
                      <a:pt x="13886" y="21003"/>
                    </a:cubicBezTo>
                    <a:cubicBezTo>
                      <a:pt x="13861" y="21003"/>
                      <a:pt x="13836" y="21006"/>
                      <a:pt x="13811" y="21011"/>
                    </a:cubicBezTo>
                    <a:cubicBezTo>
                      <a:pt x="12911" y="21322"/>
                      <a:pt x="11953" y="21480"/>
                      <a:pt x="10999" y="21480"/>
                    </a:cubicBezTo>
                    <a:cubicBezTo>
                      <a:pt x="8200" y="21480"/>
                      <a:pt x="5435" y="20127"/>
                      <a:pt x="4262" y="17340"/>
                    </a:cubicBezTo>
                    <a:cubicBezTo>
                      <a:pt x="3388" y="15286"/>
                      <a:pt x="3366" y="12730"/>
                      <a:pt x="3847" y="10545"/>
                    </a:cubicBezTo>
                    <a:cubicBezTo>
                      <a:pt x="3890" y="10392"/>
                      <a:pt x="3781" y="10217"/>
                      <a:pt x="3628" y="10173"/>
                    </a:cubicBezTo>
                    <a:lnTo>
                      <a:pt x="701" y="9659"/>
                    </a:lnTo>
                    <a:lnTo>
                      <a:pt x="701" y="9659"/>
                    </a:lnTo>
                    <a:cubicBezTo>
                      <a:pt x="1633" y="6456"/>
                      <a:pt x="3868" y="3396"/>
                      <a:pt x="5763" y="679"/>
                    </a:cubicBezTo>
                    <a:close/>
                    <a:moveTo>
                      <a:pt x="5674" y="0"/>
                    </a:moveTo>
                    <a:cubicBezTo>
                      <a:pt x="5656" y="0"/>
                      <a:pt x="5639" y="2"/>
                      <a:pt x="5622" y="5"/>
                    </a:cubicBezTo>
                    <a:lnTo>
                      <a:pt x="5622" y="5"/>
                    </a:lnTo>
                    <a:cubicBezTo>
                      <a:pt x="5538" y="14"/>
                      <a:pt x="5456" y="56"/>
                      <a:pt x="5398" y="144"/>
                    </a:cubicBezTo>
                    <a:cubicBezTo>
                      <a:pt x="3366" y="3050"/>
                      <a:pt x="940" y="6328"/>
                      <a:pt x="45" y="9802"/>
                    </a:cubicBezTo>
                    <a:cubicBezTo>
                      <a:pt x="1" y="9977"/>
                      <a:pt x="88" y="10130"/>
                      <a:pt x="241" y="10195"/>
                    </a:cubicBezTo>
                    <a:lnTo>
                      <a:pt x="3191" y="10713"/>
                    </a:lnTo>
                    <a:lnTo>
                      <a:pt x="3191" y="10713"/>
                    </a:lnTo>
                    <a:cubicBezTo>
                      <a:pt x="2716" y="13185"/>
                      <a:pt x="2809" y="16126"/>
                      <a:pt x="4065" y="18324"/>
                    </a:cubicBezTo>
                    <a:cubicBezTo>
                      <a:pt x="5516" y="20875"/>
                      <a:pt x="8236" y="22100"/>
                      <a:pt x="10992" y="22100"/>
                    </a:cubicBezTo>
                    <a:cubicBezTo>
                      <a:pt x="11876" y="22100"/>
                      <a:pt x="12763" y="21974"/>
                      <a:pt x="13614" y="21726"/>
                    </a:cubicBezTo>
                    <a:lnTo>
                      <a:pt x="13614" y="21726"/>
                    </a:lnTo>
                    <a:lnTo>
                      <a:pt x="13614" y="26212"/>
                    </a:lnTo>
                    <a:cubicBezTo>
                      <a:pt x="13614" y="26377"/>
                      <a:pt x="13753" y="26511"/>
                      <a:pt x="13913" y="26511"/>
                    </a:cubicBezTo>
                    <a:cubicBezTo>
                      <a:pt x="13944" y="26511"/>
                      <a:pt x="13976" y="26506"/>
                      <a:pt x="14007" y="26496"/>
                    </a:cubicBezTo>
                    <a:cubicBezTo>
                      <a:pt x="16455" y="25644"/>
                      <a:pt x="18858" y="24551"/>
                      <a:pt x="21131" y="23284"/>
                    </a:cubicBezTo>
                    <a:cubicBezTo>
                      <a:pt x="21939" y="22825"/>
                      <a:pt x="23163" y="22475"/>
                      <a:pt x="23250" y="21470"/>
                    </a:cubicBezTo>
                    <a:cubicBezTo>
                      <a:pt x="23316" y="20421"/>
                      <a:pt x="23250" y="19307"/>
                      <a:pt x="23250" y="18258"/>
                    </a:cubicBezTo>
                    <a:cubicBezTo>
                      <a:pt x="23250" y="17340"/>
                      <a:pt x="23469" y="16073"/>
                      <a:pt x="23250" y="15199"/>
                    </a:cubicBezTo>
                    <a:cubicBezTo>
                      <a:pt x="23687" y="15134"/>
                      <a:pt x="24233" y="14675"/>
                      <a:pt x="24583" y="14434"/>
                    </a:cubicBezTo>
                    <a:cubicBezTo>
                      <a:pt x="26681" y="12905"/>
                      <a:pt x="27730" y="9409"/>
                      <a:pt x="24911" y="7966"/>
                    </a:cubicBezTo>
                    <a:cubicBezTo>
                      <a:pt x="24463" y="7734"/>
                      <a:pt x="23995" y="7628"/>
                      <a:pt x="23534" y="7628"/>
                    </a:cubicBezTo>
                    <a:cubicBezTo>
                      <a:pt x="21827" y="7628"/>
                      <a:pt x="20213" y="9071"/>
                      <a:pt x="20028" y="10823"/>
                    </a:cubicBezTo>
                    <a:lnTo>
                      <a:pt x="20028" y="10823"/>
                    </a:lnTo>
                    <a:cubicBezTo>
                      <a:pt x="19834" y="10727"/>
                      <a:pt x="19634" y="10640"/>
                      <a:pt x="19426" y="10567"/>
                    </a:cubicBezTo>
                    <a:cubicBezTo>
                      <a:pt x="19339" y="10552"/>
                      <a:pt x="19272" y="10509"/>
                      <a:pt x="19225" y="10473"/>
                    </a:cubicBezTo>
                    <a:lnTo>
                      <a:pt x="19225" y="10473"/>
                    </a:lnTo>
                    <a:cubicBezTo>
                      <a:pt x="19226" y="10468"/>
                      <a:pt x="19228" y="10463"/>
                      <a:pt x="19230" y="10457"/>
                    </a:cubicBezTo>
                    <a:cubicBezTo>
                      <a:pt x="19273" y="9562"/>
                      <a:pt x="19317" y="8666"/>
                      <a:pt x="19295" y="7770"/>
                    </a:cubicBezTo>
                    <a:cubicBezTo>
                      <a:pt x="19295" y="6677"/>
                      <a:pt x="19404" y="4186"/>
                      <a:pt x="18268" y="3640"/>
                    </a:cubicBezTo>
                    <a:cubicBezTo>
                      <a:pt x="17787" y="3400"/>
                      <a:pt x="17044" y="3378"/>
                      <a:pt x="16520" y="3247"/>
                    </a:cubicBezTo>
                    <a:cubicBezTo>
                      <a:pt x="15428" y="3006"/>
                      <a:pt x="14313" y="2744"/>
                      <a:pt x="13221" y="2460"/>
                    </a:cubicBezTo>
                    <a:cubicBezTo>
                      <a:pt x="10708" y="1826"/>
                      <a:pt x="8151" y="1149"/>
                      <a:pt x="5813" y="35"/>
                    </a:cubicBezTo>
                    <a:cubicBezTo>
                      <a:pt x="5766" y="11"/>
                      <a:pt x="5719" y="0"/>
                      <a:pt x="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2"/>
              <p:cNvSpPr/>
              <p:nvPr/>
            </p:nvSpPr>
            <p:spPr>
              <a:xfrm flipH="1">
                <a:off x="6220830" y="3818657"/>
                <a:ext cx="114519" cy="129919"/>
              </a:xfrm>
              <a:custGeom>
                <a:avLst/>
                <a:gdLst/>
                <a:ahLst/>
                <a:cxnLst/>
                <a:rect l="l" t="t" r="r" b="b"/>
                <a:pathLst>
                  <a:path w="5860" h="6648" extrusionOk="0">
                    <a:moveTo>
                      <a:pt x="4875" y="1"/>
                    </a:moveTo>
                    <a:cubicBezTo>
                      <a:pt x="4441" y="1"/>
                      <a:pt x="3887" y="259"/>
                      <a:pt x="3343" y="631"/>
                    </a:cubicBezTo>
                    <a:cubicBezTo>
                      <a:pt x="2011" y="1548"/>
                      <a:pt x="0" y="5962"/>
                      <a:pt x="525" y="6530"/>
                    </a:cubicBezTo>
                    <a:cubicBezTo>
                      <a:pt x="581" y="6610"/>
                      <a:pt x="668" y="6648"/>
                      <a:pt x="756" y="6648"/>
                    </a:cubicBezTo>
                    <a:cubicBezTo>
                      <a:pt x="837" y="6648"/>
                      <a:pt x="921" y="6615"/>
                      <a:pt x="984" y="6552"/>
                    </a:cubicBezTo>
                    <a:cubicBezTo>
                      <a:pt x="984" y="6552"/>
                      <a:pt x="5201" y="4433"/>
                      <a:pt x="5616" y="1964"/>
                    </a:cubicBezTo>
                    <a:cubicBezTo>
                      <a:pt x="5859" y="517"/>
                      <a:pt x="5488" y="1"/>
                      <a:pt x="4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2"/>
              <p:cNvSpPr/>
              <p:nvPr/>
            </p:nvSpPr>
            <p:spPr>
              <a:xfrm flipH="1">
                <a:off x="6098455" y="3895791"/>
                <a:ext cx="174182" cy="66659"/>
              </a:xfrm>
              <a:custGeom>
                <a:avLst/>
                <a:gdLst/>
                <a:ahLst/>
                <a:cxnLst/>
                <a:rect l="l" t="t" r="r" b="b"/>
                <a:pathLst>
                  <a:path w="8913" h="3411" extrusionOk="0">
                    <a:moveTo>
                      <a:pt x="6767" y="0"/>
                    </a:moveTo>
                    <a:cubicBezTo>
                      <a:pt x="6441" y="0"/>
                      <a:pt x="6060" y="29"/>
                      <a:pt x="5619" y="92"/>
                    </a:cubicBezTo>
                    <a:cubicBezTo>
                      <a:pt x="3587" y="420"/>
                      <a:pt x="1708" y="1425"/>
                      <a:pt x="287" y="2955"/>
                    </a:cubicBezTo>
                    <a:cubicBezTo>
                      <a:pt x="0" y="3281"/>
                      <a:pt x="259" y="3411"/>
                      <a:pt x="822" y="3411"/>
                    </a:cubicBezTo>
                    <a:cubicBezTo>
                      <a:pt x="2447" y="3411"/>
                      <a:pt x="6607" y="2338"/>
                      <a:pt x="7564" y="1819"/>
                    </a:cubicBezTo>
                    <a:cubicBezTo>
                      <a:pt x="8683" y="1231"/>
                      <a:pt x="8913" y="0"/>
                      <a:pt x="6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2"/>
              <p:cNvSpPr/>
              <p:nvPr/>
            </p:nvSpPr>
            <p:spPr>
              <a:xfrm flipH="1">
                <a:off x="6277679" y="3955239"/>
                <a:ext cx="37600" cy="37600"/>
              </a:xfrm>
              <a:custGeom>
                <a:avLst/>
                <a:gdLst/>
                <a:ahLst/>
                <a:cxnLst/>
                <a:rect l="l" t="t" r="r" b="b"/>
                <a:pathLst>
                  <a:path w="1924" h="1924" extrusionOk="0">
                    <a:moveTo>
                      <a:pt x="962" y="0"/>
                    </a:moveTo>
                    <a:cubicBezTo>
                      <a:pt x="437" y="0"/>
                      <a:pt x="0" y="437"/>
                      <a:pt x="0" y="962"/>
                    </a:cubicBezTo>
                    <a:cubicBezTo>
                      <a:pt x="0" y="1486"/>
                      <a:pt x="437" y="1923"/>
                      <a:pt x="962" y="1923"/>
                    </a:cubicBezTo>
                    <a:cubicBezTo>
                      <a:pt x="1486" y="1923"/>
                      <a:pt x="1923" y="1486"/>
                      <a:pt x="1923" y="962"/>
                    </a:cubicBezTo>
                    <a:cubicBezTo>
                      <a:pt x="1923" y="437"/>
                      <a:pt x="1486" y="0"/>
                      <a:pt x="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2"/>
              <p:cNvSpPr/>
              <p:nvPr/>
            </p:nvSpPr>
            <p:spPr>
              <a:xfrm flipH="1">
                <a:off x="6317409" y="3935814"/>
                <a:ext cx="242562" cy="168300"/>
              </a:xfrm>
              <a:custGeom>
                <a:avLst/>
                <a:gdLst/>
                <a:ahLst/>
                <a:cxnLst/>
                <a:rect l="l" t="t" r="r" b="b"/>
                <a:pathLst>
                  <a:path w="12412" h="8612" extrusionOk="0">
                    <a:moveTo>
                      <a:pt x="11047" y="0"/>
                    </a:moveTo>
                    <a:cubicBezTo>
                      <a:pt x="11001" y="0"/>
                      <a:pt x="10954" y="4"/>
                      <a:pt x="10904" y="11"/>
                    </a:cubicBezTo>
                    <a:cubicBezTo>
                      <a:pt x="9724" y="208"/>
                      <a:pt x="765" y="4141"/>
                      <a:pt x="350" y="5255"/>
                    </a:cubicBezTo>
                    <a:cubicBezTo>
                      <a:pt x="350" y="5255"/>
                      <a:pt x="1" y="7877"/>
                      <a:pt x="613" y="8467"/>
                    </a:cubicBezTo>
                    <a:cubicBezTo>
                      <a:pt x="719" y="8566"/>
                      <a:pt x="880" y="8611"/>
                      <a:pt x="1088" y="8611"/>
                    </a:cubicBezTo>
                    <a:cubicBezTo>
                      <a:pt x="2074" y="8611"/>
                      <a:pt x="4119" y="7594"/>
                      <a:pt x="6447" y="6457"/>
                    </a:cubicBezTo>
                    <a:cubicBezTo>
                      <a:pt x="9265" y="5058"/>
                      <a:pt x="12412" y="3944"/>
                      <a:pt x="12281" y="2895"/>
                    </a:cubicBezTo>
                    <a:cubicBezTo>
                      <a:pt x="12155" y="1890"/>
                      <a:pt x="12110" y="0"/>
                      <a:pt x="1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2"/>
              <p:cNvSpPr/>
              <p:nvPr/>
            </p:nvSpPr>
            <p:spPr>
              <a:xfrm flipH="1">
                <a:off x="6202792" y="3812696"/>
                <a:ext cx="132127" cy="141390"/>
              </a:xfrm>
              <a:custGeom>
                <a:avLst/>
                <a:gdLst/>
                <a:ahLst/>
                <a:cxnLst/>
                <a:rect l="l" t="t" r="r" b="b"/>
                <a:pathLst>
                  <a:path w="6761" h="7235" extrusionOk="0">
                    <a:moveTo>
                      <a:pt x="4646" y="584"/>
                    </a:moveTo>
                    <a:cubicBezTo>
                      <a:pt x="4845" y="584"/>
                      <a:pt x="5034" y="663"/>
                      <a:pt x="5201" y="848"/>
                    </a:cubicBezTo>
                    <a:cubicBezTo>
                      <a:pt x="5791" y="1504"/>
                      <a:pt x="5179" y="2837"/>
                      <a:pt x="4764" y="3448"/>
                    </a:cubicBezTo>
                    <a:cubicBezTo>
                      <a:pt x="4261" y="4126"/>
                      <a:pt x="3649" y="4716"/>
                      <a:pt x="2972" y="5218"/>
                    </a:cubicBezTo>
                    <a:cubicBezTo>
                      <a:pt x="2294" y="5721"/>
                      <a:pt x="1573" y="6180"/>
                      <a:pt x="809" y="6573"/>
                    </a:cubicBezTo>
                    <a:cubicBezTo>
                      <a:pt x="796" y="6580"/>
                      <a:pt x="785" y="6587"/>
                      <a:pt x="774" y="6595"/>
                    </a:cubicBezTo>
                    <a:lnTo>
                      <a:pt x="774" y="6595"/>
                    </a:lnTo>
                    <a:cubicBezTo>
                      <a:pt x="895" y="6360"/>
                      <a:pt x="1012" y="5398"/>
                      <a:pt x="1093" y="5197"/>
                    </a:cubicBezTo>
                    <a:cubicBezTo>
                      <a:pt x="1355" y="4454"/>
                      <a:pt x="1683" y="3733"/>
                      <a:pt x="2076" y="3055"/>
                    </a:cubicBezTo>
                    <a:cubicBezTo>
                      <a:pt x="2421" y="2475"/>
                      <a:pt x="3669" y="584"/>
                      <a:pt x="4646" y="584"/>
                    </a:cubicBezTo>
                    <a:close/>
                    <a:moveTo>
                      <a:pt x="4890" y="0"/>
                    </a:moveTo>
                    <a:cubicBezTo>
                      <a:pt x="4809" y="0"/>
                      <a:pt x="4724" y="6"/>
                      <a:pt x="4632" y="18"/>
                    </a:cubicBezTo>
                    <a:cubicBezTo>
                      <a:pt x="2600" y="302"/>
                      <a:pt x="1464" y="2727"/>
                      <a:pt x="765" y="4366"/>
                    </a:cubicBezTo>
                    <a:cubicBezTo>
                      <a:pt x="481" y="5000"/>
                      <a:pt x="0" y="5961"/>
                      <a:pt x="153" y="6682"/>
                    </a:cubicBezTo>
                    <a:cubicBezTo>
                      <a:pt x="226" y="7016"/>
                      <a:pt x="472" y="7234"/>
                      <a:pt x="750" y="7234"/>
                    </a:cubicBezTo>
                    <a:cubicBezTo>
                      <a:pt x="854" y="7234"/>
                      <a:pt x="962" y="7204"/>
                      <a:pt x="1067" y="7139"/>
                    </a:cubicBezTo>
                    <a:lnTo>
                      <a:pt x="1067" y="7139"/>
                    </a:lnTo>
                    <a:cubicBezTo>
                      <a:pt x="1083" y="7134"/>
                      <a:pt x="1099" y="7127"/>
                      <a:pt x="1115" y="7119"/>
                    </a:cubicBezTo>
                    <a:cubicBezTo>
                      <a:pt x="2600" y="6355"/>
                      <a:pt x="4130" y="5306"/>
                      <a:pt x="5135" y="3973"/>
                    </a:cubicBezTo>
                    <a:cubicBezTo>
                      <a:pt x="5847" y="3051"/>
                      <a:pt x="6760" y="0"/>
                      <a:pt x="4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2"/>
              <p:cNvSpPr/>
              <p:nvPr/>
            </p:nvSpPr>
            <p:spPr>
              <a:xfrm flipH="1">
                <a:off x="6099197" y="3890124"/>
                <a:ext cx="183875" cy="77642"/>
              </a:xfrm>
              <a:custGeom>
                <a:avLst/>
                <a:gdLst/>
                <a:ahLst/>
                <a:cxnLst/>
                <a:rect l="l" t="t" r="r" b="b"/>
                <a:pathLst>
                  <a:path w="9409" h="3973" extrusionOk="0">
                    <a:moveTo>
                      <a:pt x="7127" y="588"/>
                    </a:moveTo>
                    <a:cubicBezTo>
                      <a:pt x="7322" y="588"/>
                      <a:pt x="7515" y="599"/>
                      <a:pt x="7704" y="623"/>
                    </a:cubicBezTo>
                    <a:cubicBezTo>
                      <a:pt x="8775" y="754"/>
                      <a:pt x="8753" y="1409"/>
                      <a:pt x="7879" y="1890"/>
                    </a:cubicBezTo>
                    <a:cubicBezTo>
                      <a:pt x="6852" y="2436"/>
                      <a:pt x="5541" y="2655"/>
                      <a:pt x="4405" y="2917"/>
                    </a:cubicBezTo>
                    <a:cubicBezTo>
                      <a:pt x="3684" y="3092"/>
                      <a:pt x="2941" y="3223"/>
                      <a:pt x="2198" y="3332"/>
                    </a:cubicBezTo>
                    <a:cubicBezTo>
                      <a:pt x="1958" y="3354"/>
                      <a:pt x="1695" y="3354"/>
                      <a:pt x="1433" y="3376"/>
                    </a:cubicBezTo>
                    <a:cubicBezTo>
                      <a:pt x="1379" y="3387"/>
                      <a:pt x="1324" y="3392"/>
                      <a:pt x="1272" y="3392"/>
                    </a:cubicBezTo>
                    <a:cubicBezTo>
                      <a:pt x="1220" y="3392"/>
                      <a:pt x="1171" y="3387"/>
                      <a:pt x="1127" y="3376"/>
                    </a:cubicBezTo>
                    <a:cubicBezTo>
                      <a:pt x="1125" y="3375"/>
                      <a:pt x="1124" y="3375"/>
                      <a:pt x="1122" y="3374"/>
                    </a:cubicBezTo>
                    <a:lnTo>
                      <a:pt x="1122" y="3374"/>
                    </a:lnTo>
                    <a:cubicBezTo>
                      <a:pt x="1935" y="2499"/>
                      <a:pt x="2891" y="1809"/>
                      <a:pt x="3990" y="1344"/>
                    </a:cubicBezTo>
                    <a:cubicBezTo>
                      <a:pt x="4932" y="919"/>
                      <a:pt x="6061" y="588"/>
                      <a:pt x="7127" y="588"/>
                    </a:cubicBezTo>
                    <a:close/>
                    <a:moveTo>
                      <a:pt x="7445" y="1"/>
                    </a:moveTo>
                    <a:cubicBezTo>
                      <a:pt x="7213" y="1"/>
                      <a:pt x="6993" y="16"/>
                      <a:pt x="6809" y="33"/>
                    </a:cubicBezTo>
                    <a:cubicBezTo>
                      <a:pt x="4570" y="183"/>
                      <a:pt x="2204" y="1246"/>
                      <a:pt x="693" y="2949"/>
                    </a:cubicBezTo>
                    <a:lnTo>
                      <a:pt x="693" y="2949"/>
                    </a:lnTo>
                    <a:cubicBezTo>
                      <a:pt x="661" y="2966"/>
                      <a:pt x="631" y="2991"/>
                      <a:pt x="603" y="3026"/>
                    </a:cubicBezTo>
                    <a:cubicBezTo>
                      <a:pt x="1" y="3802"/>
                      <a:pt x="758" y="3972"/>
                      <a:pt x="1547" y="3972"/>
                    </a:cubicBezTo>
                    <a:cubicBezTo>
                      <a:pt x="2046" y="3972"/>
                      <a:pt x="2558" y="3904"/>
                      <a:pt x="2744" y="3878"/>
                    </a:cubicBezTo>
                    <a:cubicBezTo>
                      <a:pt x="3968" y="3682"/>
                      <a:pt x="5192" y="3398"/>
                      <a:pt x="6393" y="3048"/>
                    </a:cubicBezTo>
                    <a:cubicBezTo>
                      <a:pt x="7136" y="2830"/>
                      <a:pt x="8010" y="2655"/>
                      <a:pt x="8622" y="2152"/>
                    </a:cubicBezTo>
                    <a:cubicBezTo>
                      <a:pt x="9037" y="1824"/>
                      <a:pt x="9409" y="1278"/>
                      <a:pt x="9168" y="732"/>
                    </a:cubicBezTo>
                    <a:cubicBezTo>
                      <a:pt x="8892" y="130"/>
                      <a:pt x="8120" y="1"/>
                      <a:pt x="7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2"/>
              <p:cNvSpPr/>
              <p:nvPr/>
            </p:nvSpPr>
            <p:spPr>
              <a:xfrm flipH="1">
                <a:off x="6271679" y="3949240"/>
                <a:ext cx="57689" cy="49579"/>
              </a:xfrm>
              <a:custGeom>
                <a:avLst/>
                <a:gdLst/>
                <a:ahLst/>
                <a:cxnLst/>
                <a:rect l="l" t="t" r="r" b="b"/>
                <a:pathLst>
                  <a:path w="2952" h="2537" extrusionOk="0">
                    <a:moveTo>
                      <a:pt x="1666" y="646"/>
                    </a:moveTo>
                    <a:cubicBezTo>
                      <a:pt x="1989" y="646"/>
                      <a:pt x="2316" y="853"/>
                      <a:pt x="2338" y="1269"/>
                    </a:cubicBezTo>
                    <a:cubicBezTo>
                      <a:pt x="2316" y="1695"/>
                      <a:pt x="1989" y="1908"/>
                      <a:pt x="1666" y="1908"/>
                    </a:cubicBezTo>
                    <a:cubicBezTo>
                      <a:pt x="1344" y="1908"/>
                      <a:pt x="1027" y="1695"/>
                      <a:pt x="1027" y="1269"/>
                    </a:cubicBezTo>
                    <a:cubicBezTo>
                      <a:pt x="1027" y="853"/>
                      <a:pt x="1344" y="646"/>
                      <a:pt x="1666" y="646"/>
                    </a:cubicBezTo>
                    <a:close/>
                    <a:moveTo>
                      <a:pt x="1675" y="0"/>
                    </a:moveTo>
                    <a:cubicBezTo>
                      <a:pt x="1373" y="0"/>
                      <a:pt x="1064" y="109"/>
                      <a:pt x="809" y="351"/>
                    </a:cubicBezTo>
                    <a:cubicBezTo>
                      <a:pt x="0" y="1138"/>
                      <a:pt x="525" y="2492"/>
                      <a:pt x="1639" y="2536"/>
                    </a:cubicBezTo>
                    <a:cubicBezTo>
                      <a:pt x="1652" y="2536"/>
                      <a:pt x="1665" y="2537"/>
                      <a:pt x="1678" y="2537"/>
                    </a:cubicBezTo>
                    <a:cubicBezTo>
                      <a:pt x="2343" y="2537"/>
                      <a:pt x="2919" y="2005"/>
                      <a:pt x="2949" y="1323"/>
                    </a:cubicBezTo>
                    <a:lnTo>
                      <a:pt x="2949" y="1323"/>
                    </a:lnTo>
                    <a:cubicBezTo>
                      <a:pt x="2951" y="1306"/>
                      <a:pt x="2951" y="1288"/>
                      <a:pt x="2950" y="1269"/>
                    </a:cubicBezTo>
                    <a:lnTo>
                      <a:pt x="2950" y="1269"/>
                    </a:lnTo>
                    <a:cubicBezTo>
                      <a:pt x="2950" y="1269"/>
                      <a:pt x="2950" y="1269"/>
                      <a:pt x="2950" y="1269"/>
                    </a:cubicBezTo>
                    <a:cubicBezTo>
                      <a:pt x="2951" y="1250"/>
                      <a:pt x="2951" y="1232"/>
                      <a:pt x="2949" y="1216"/>
                    </a:cubicBezTo>
                    <a:lnTo>
                      <a:pt x="2949" y="1216"/>
                    </a:lnTo>
                    <a:cubicBezTo>
                      <a:pt x="2921" y="483"/>
                      <a:pt x="2312" y="0"/>
                      <a:pt x="1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2"/>
              <p:cNvSpPr/>
              <p:nvPr/>
            </p:nvSpPr>
            <p:spPr>
              <a:xfrm flipH="1">
                <a:off x="6305879" y="3930029"/>
                <a:ext cx="261694" cy="179576"/>
              </a:xfrm>
              <a:custGeom>
                <a:avLst/>
                <a:gdLst/>
                <a:ahLst/>
                <a:cxnLst/>
                <a:rect l="l" t="t" r="r" b="b"/>
                <a:pathLst>
                  <a:path w="13391" h="9189" extrusionOk="0">
                    <a:moveTo>
                      <a:pt x="11120" y="652"/>
                    </a:moveTo>
                    <a:cubicBezTo>
                      <a:pt x="11150" y="652"/>
                      <a:pt x="11178" y="653"/>
                      <a:pt x="11206" y="657"/>
                    </a:cubicBezTo>
                    <a:cubicBezTo>
                      <a:pt x="12145" y="788"/>
                      <a:pt x="12211" y="1902"/>
                      <a:pt x="12298" y="2645"/>
                    </a:cubicBezTo>
                    <a:cubicBezTo>
                      <a:pt x="12386" y="3519"/>
                      <a:pt x="11905" y="3890"/>
                      <a:pt x="11206" y="4306"/>
                    </a:cubicBezTo>
                    <a:cubicBezTo>
                      <a:pt x="9611" y="5245"/>
                      <a:pt x="7863" y="5901"/>
                      <a:pt x="6202" y="6709"/>
                    </a:cubicBezTo>
                    <a:cubicBezTo>
                      <a:pt x="5372" y="7124"/>
                      <a:pt x="4520" y="7561"/>
                      <a:pt x="3645" y="7933"/>
                    </a:cubicBezTo>
                    <a:cubicBezTo>
                      <a:pt x="3277" y="8088"/>
                      <a:pt x="2255" y="8639"/>
                      <a:pt x="1648" y="8639"/>
                    </a:cubicBezTo>
                    <a:cubicBezTo>
                      <a:pt x="1571" y="8639"/>
                      <a:pt x="1500" y="8630"/>
                      <a:pt x="1439" y="8610"/>
                    </a:cubicBezTo>
                    <a:cubicBezTo>
                      <a:pt x="663" y="8338"/>
                      <a:pt x="933" y="6437"/>
                      <a:pt x="1033" y="5646"/>
                    </a:cubicBezTo>
                    <a:lnTo>
                      <a:pt x="1033" y="5646"/>
                    </a:lnTo>
                    <a:cubicBezTo>
                      <a:pt x="1352" y="5109"/>
                      <a:pt x="2264" y="4732"/>
                      <a:pt x="2750" y="4437"/>
                    </a:cubicBezTo>
                    <a:cubicBezTo>
                      <a:pt x="3733" y="3890"/>
                      <a:pt x="4738" y="3410"/>
                      <a:pt x="5743" y="2929"/>
                    </a:cubicBezTo>
                    <a:cubicBezTo>
                      <a:pt x="6879" y="2383"/>
                      <a:pt x="8016" y="1880"/>
                      <a:pt x="9152" y="1399"/>
                    </a:cubicBezTo>
                    <a:cubicBezTo>
                      <a:pt x="9608" y="1213"/>
                      <a:pt x="10557" y="652"/>
                      <a:pt x="11120" y="652"/>
                    </a:cubicBezTo>
                    <a:close/>
                    <a:moveTo>
                      <a:pt x="11374" y="0"/>
                    </a:moveTo>
                    <a:cubicBezTo>
                      <a:pt x="10731" y="0"/>
                      <a:pt x="10011" y="400"/>
                      <a:pt x="9436" y="635"/>
                    </a:cubicBezTo>
                    <a:cubicBezTo>
                      <a:pt x="8322" y="1072"/>
                      <a:pt x="7207" y="1574"/>
                      <a:pt x="6115" y="2077"/>
                    </a:cubicBezTo>
                    <a:cubicBezTo>
                      <a:pt x="4825" y="2667"/>
                      <a:pt x="3558" y="3279"/>
                      <a:pt x="2334" y="3978"/>
                    </a:cubicBezTo>
                    <a:cubicBezTo>
                      <a:pt x="1744" y="4306"/>
                      <a:pt x="805" y="4743"/>
                      <a:pt x="477" y="5398"/>
                    </a:cubicBezTo>
                    <a:cubicBezTo>
                      <a:pt x="450" y="5446"/>
                      <a:pt x="437" y="5492"/>
                      <a:pt x="435" y="5537"/>
                    </a:cubicBezTo>
                    <a:lnTo>
                      <a:pt x="435" y="5537"/>
                    </a:lnTo>
                    <a:cubicBezTo>
                      <a:pt x="435" y="5541"/>
                      <a:pt x="434" y="5546"/>
                      <a:pt x="433" y="5551"/>
                    </a:cubicBezTo>
                    <a:cubicBezTo>
                      <a:pt x="272" y="6879"/>
                      <a:pt x="0" y="9188"/>
                      <a:pt x="1629" y="9188"/>
                    </a:cubicBezTo>
                    <a:cubicBezTo>
                      <a:pt x="1770" y="9188"/>
                      <a:pt x="1924" y="9171"/>
                      <a:pt x="2094" y="9135"/>
                    </a:cubicBezTo>
                    <a:cubicBezTo>
                      <a:pt x="3798" y="8763"/>
                      <a:pt x="5437" y="7758"/>
                      <a:pt x="6989" y="7015"/>
                    </a:cubicBezTo>
                    <a:cubicBezTo>
                      <a:pt x="8715" y="6163"/>
                      <a:pt x="10813" y="5551"/>
                      <a:pt x="12298" y="4306"/>
                    </a:cubicBezTo>
                    <a:cubicBezTo>
                      <a:pt x="13391" y="3388"/>
                      <a:pt x="13129" y="45"/>
                      <a:pt x="11424" y="1"/>
                    </a:cubicBezTo>
                    <a:cubicBezTo>
                      <a:pt x="11408" y="0"/>
                      <a:pt x="11391" y="0"/>
                      <a:pt x="11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2"/>
              <p:cNvSpPr/>
              <p:nvPr/>
            </p:nvSpPr>
            <p:spPr>
              <a:xfrm flipH="1">
                <a:off x="6317409" y="3732670"/>
                <a:ext cx="41860" cy="76118"/>
              </a:xfrm>
              <a:custGeom>
                <a:avLst/>
                <a:gdLst/>
                <a:ahLst/>
                <a:cxnLst/>
                <a:rect l="l" t="t" r="r" b="b"/>
                <a:pathLst>
                  <a:path w="2142" h="3895" extrusionOk="0">
                    <a:moveTo>
                      <a:pt x="1454" y="1"/>
                    </a:moveTo>
                    <a:cubicBezTo>
                      <a:pt x="1328" y="1"/>
                      <a:pt x="1179" y="48"/>
                      <a:pt x="1006" y="158"/>
                    </a:cubicBezTo>
                    <a:cubicBezTo>
                      <a:pt x="285" y="595"/>
                      <a:pt x="1" y="2256"/>
                      <a:pt x="1" y="2256"/>
                    </a:cubicBezTo>
                    <a:cubicBezTo>
                      <a:pt x="107" y="2061"/>
                      <a:pt x="298" y="1953"/>
                      <a:pt x="506" y="1953"/>
                    </a:cubicBezTo>
                    <a:cubicBezTo>
                      <a:pt x="555" y="1953"/>
                      <a:pt x="606" y="1959"/>
                      <a:pt x="656" y="1971"/>
                    </a:cubicBezTo>
                    <a:cubicBezTo>
                      <a:pt x="2142" y="2190"/>
                      <a:pt x="656" y="3894"/>
                      <a:pt x="656" y="3894"/>
                    </a:cubicBezTo>
                    <a:cubicBezTo>
                      <a:pt x="656" y="3894"/>
                      <a:pt x="1530" y="3479"/>
                      <a:pt x="1814" y="2758"/>
                    </a:cubicBezTo>
                    <a:cubicBezTo>
                      <a:pt x="2120" y="2015"/>
                      <a:pt x="1967" y="923"/>
                      <a:pt x="1967" y="923"/>
                    </a:cubicBezTo>
                    <a:cubicBezTo>
                      <a:pt x="2017" y="474"/>
                      <a:pt x="1852" y="1"/>
                      <a:pt x="1454" y="1"/>
                    </a:cubicBezTo>
                    <a:close/>
                  </a:path>
                </a:pathLst>
              </a:custGeom>
              <a:solidFill>
                <a:srgbClr val="DFE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2"/>
              <p:cNvSpPr/>
              <p:nvPr/>
            </p:nvSpPr>
            <p:spPr>
              <a:xfrm flipH="1">
                <a:off x="6314829" y="3725908"/>
                <a:ext cx="53527" cy="87140"/>
              </a:xfrm>
              <a:custGeom>
                <a:avLst/>
                <a:gdLst/>
                <a:ahLst/>
                <a:cxnLst/>
                <a:rect l="l" t="t" r="r" b="b"/>
                <a:pathLst>
                  <a:path w="2739" h="4459" extrusionOk="0">
                    <a:moveTo>
                      <a:pt x="1947" y="0"/>
                    </a:moveTo>
                    <a:cubicBezTo>
                      <a:pt x="1859" y="0"/>
                      <a:pt x="1772" y="15"/>
                      <a:pt x="1689" y="45"/>
                    </a:cubicBezTo>
                    <a:cubicBezTo>
                      <a:pt x="772" y="285"/>
                      <a:pt x="116" y="2405"/>
                      <a:pt x="50" y="2645"/>
                    </a:cubicBezTo>
                    <a:cubicBezTo>
                      <a:pt x="0" y="2797"/>
                      <a:pt x="131" y="2922"/>
                      <a:pt x="273" y="2922"/>
                    </a:cubicBezTo>
                    <a:cubicBezTo>
                      <a:pt x="316" y="2922"/>
                      <a:pt x="360" y="2911"/>
                      <a:pt x="400" y="2886"/>
                    </a:cubicBezTo>
                    <a:cubicBezTo>
                      <a:pt x="587" y="2755"/>
                      <a:pt x="1012" y="2513"/>
                      <a:pt x="1309" y="2513"/>
                    </a:cubicBezTo>
                    <a:cubicBezTo>
                      <a:pt x="1360" y="2513"/>
                      <a:pt x="1407" y="2520"/>
                      <a:pt x="1449" y="2536"/>
                    </a:cubicBezTo>
                    <a:cubicBezTo>
                      <a:pt x="1493" y="2536"/>
                      <a:pt x="1558" y="2580"/>
                      <a:pt x="1602" y="2754"/>
                    </a:cubicBezTo>
                    <a:cubicBezTo>
                      <a:pt x="1777" y="3519"/>
                      <a:pt x="968" y="4022"/>
                      <a:pt x="946" y="4044"/>
                    </a:cubicBezTo>
                    <a:cubicBezTo>
                      <a:pt x="750" y="4153"/>
                      <a:pt x="837" y="4459"/>
                      <a:pt x="1056" y="4459"/>
                    </a:cubicBezTo>
                    <a:cubicBezTo>
                      <a:pt x="1099" y="4459"/>
                      <a:pt x="1143" y="4459"/>
                      <a:pt x="1165" y="4437"/>
                    </a:cubicBezTo>
                    <a:cubicBezTo>
                      <a:pt x="1209" y="4415"/>
                      <a:pt x="2279" y="3738"/>
                      <a:pt x="2017" y="2667"/>
                    </a:cubicBezTo>
                    <a:cubicBezTo>
                      <a:pt x="1995" y="2405"/>
                      <a:pt x="1820" y="2208"/>
                      <a:pt x="1602" y="2121"/>
                    </a:cubicBezTo>
                    <a:cubicBezTo>
                      <a:pt x="1489" y="2091"/>
                      <a:pt x="1377" y="2076"/>
                      <a:pt x="1265" y="2076"/>
                    </a:cubicBezTo>
                    <a:cubicBezTo>
                      <a:pt x="1052" y="2076"/>
                      <a:pt x="841" y="2130"/>
                      <a:pt x="640" y="2230"/>
                    </a:cubicBezTo>
                    <a:cubicBezTo>
                      <a:pt x="924" y="1465"/>
                      <a:pt x="1383" y="569"/>
                      <a:pt x="1799" y="460"/>
                    </a:cubicBezTo>
                    <a:cubicBezTo>
                      <a:pt x="1832" y="443"/>
                      <a:pt x="1872" y="436"/>
                      <a:pt x="1913" y="436"/>
                    </a:cubicBezTo>
                    <a:cubicBezTo>
                      <a:pt x="1980" y="436"/>
                      <a:pt x="2050" y="455"/>
                      <a:pt x="2104" y="482"/>
                    </a:cubicBezTo>
                    <a:cubicBezTo>
                      <a:pt x="2236" y="613"/>
                      <a:pt x="2236" y="919"/>
                      <a:pt x="2236" y="1028"/>
                    </a:cubicBezTo>
                    <a:cubicBezTo>
                      <a:pt x="2224" y="1181"/>
                      <a:pt x="2339" y="1264"/>
                      <a:pt x="2454" y="1264"/>
                    </a:cubicBezTo>
                    <a:cubicBezTo>
                      <a:pt x="2553" y="1264"/>
                      <a:pt x="2652" y="1203"/>
                      <a:pt x="2673" y="1072"/>
                    </a:cubicBezTo>
                    <a:cubicBezTo>
                      <a:pt x="2673" y="1006"/>
                      <a:pt x="2738" y="438"/>
                      <a:pt x="2410" y="154"/>
                    </a:cubicBezTo>
                    <a:cubicBezTo>
                      <a:pt x="2281" y="54"/>
                      <a:pt x="2114" y="0"/>
                      <a:pt x="1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2"/>
              <p:cNvSpPr/>
              <p:nvPr/>
            </p:nvSpPr>
            <p:spPr>
              <a:xfrm flipH="1">
                <a:off x="6620591" y="4134288"/>
                <a:ext cx="585024" cy="666771"/>
              </a:xfrm>
              <a:custGeom>
                <a:avLst/>
                <a:gdLst/>
                <a:ahLst/>
                <a:cxnLst/>
                <a:rect l="l" t="t" r="r" b="b"/>
                <a:pathLst>
                  <a:path w="29936" h="34119" extrusionOk="0">
                    <a:moveTo>
                      <a:pt x="7943" y="0"/>
                    </a:moveTo>
                    <a:cubicBezTo>
                      <a:pt x="7041" y="0"/>
                      <a:pt x="6176" y="467"/>
                      <a:pt x="5681" y="1261"/>
                    </a:cubicBezTo>
                    <a:cubicBezTo>
                      <a:pt x="5681" y="1261"/>
                      <a:pt x="5177" y="1113"/>
                      <a:pt x="4472" y="1113"/>
                    </a:cubicBezTo>
                    <a:cubicBezTo>
                      <a:pt x="3646" y="1113"/>
                      <a:pt x="2545" y="1316"/>
                      <a:pt x="1661" y="2201"/>
                    </a:cubicBezTo>
                    <a:cubicBezTo>
                      <a:pt x="22" y="3839"/>
                      <a:pt x="1158" y="5216"/>
                      <a:pt x="1158" y="5216"/>
                    </a:cubicBezTo>
                    <a:cubicBezTo>
                      <a:pt x="1158" y="5216"/>
                      <a:pt x="0" y="6658"/>
                      <a:pt x="612" y="8297"/>
                    </a:cubicBezTo>
                    <a:cubicBezTo>
                      <a:pt x="874" y="9040"/>
                      <a:pt x="1442" y="9652"/>
                      <a:pt x="2163" y="9958"/>
                    </a:cubicBezTo>
                    <a:cubicBezTo>
                      <a:pt x="2163" y="9958"/>
                      <a:pt x="1268" y="11968"/>
                      <a:pt x="2076" y="12798"/>
                    </a:cubicBezTo>
                    <a:cubicBezTo>
                      <a:pt x="2620" y="13342"/>
                      <a:pt x="3155" y="13436"/>
                      <a:pt x="3459" y="13436"/>
                    </a:cubicBezTo>
                    <a:cubicBezTo>
                      <a:pt x="3619" y="13436"/>
                      <a:pt x="3715" y="13410"/>
                      <a:pt x="3715" y="13410"/>
                    </a:cubicBezTo>
                    <a:lnTo>
                      <a:pt x="3715" y="13410"/>
                    </a:lnTo>
                    <a:cubicBezTo>
                      <a:pt x="3715" y="13410"/>
                      <a:pt x="2797" y="30170"/>
                      <a:pt x="13701" y="33666"/>
                    </a:cubicBezTo>
                    <a:cubicBezTo>
                      <a:pt x="14671" y="33977"/>
                      <a:pt x="15593" y="34119"/>
                      <a:pt x="16469" y="34119"/>
                    </a:cubicBezTo>
                    <a:cubicBezTo>
                      <a:pt x="25429" y="34119"/>
                      <a:pt x="29455" y="19266"/>
                      <a:pt x="29455" y="19266"/>
                    </a:cubicBezTo>
                    <a:lnTo>
                      <a:pt x="29936" y="11247"/>
                    </a:lnTo>
                    <a:lnTo>
                      <a:pt x="21043" y="13410"/>
                    </a:lnTo>
                    <a:cubicBezTo>
                      <a:pt x="21043" y="13410"/>
                      <a:pt x="19579" y="20140"/>
                      <a:pt x="15842" y="20818"/>
                    </a:cubicBezTo>
                    <a:cubicBezTo>
                      <a:pt x="15774" y="20830"/>
                      <a:pt x="15707" y="20836"/>
                      <a:pt x="15641" y="20836"/>
                    </a:cubicBezTo>
                    <a:cubicBezTo>
                      <a:pt x="12013" y="20836"/>
                      <a:pt x="10095" y="3031"/>
                      <a:pt x="10095" y="3031"/>
                    </a:cubicBezTo>
                    <a:cubicBezTo>
                      <a:pt x="10095" y="3031"/>
                      <a:pt x="10795" y="606"/>
                      <a:pt x="8588" y="81"/>
                    </a:cubicBezTo>
                    <a:cubicBezTo>
                      <a:pt x="8374" y="27"/>
                      <a:pt x="8157"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2"/>
              <p:cNvSpPr/>
              <p:nvPr/>
            </p:nvSpPr>
            <p:spPr>
              <a:xfrm flipH="1">
                <a:off x="6613751" y="4128073"/>
                <a:ext cx="594346" cy="678555"/>
              </a:xfrm>
              <a:custGeom>
                <a:avLst/>
                <a:gdLst/>
                <a:ahLst/>
                <a:cxnLst/>
                <a:rect l="l" t="t" r="r" b="b"/>
                <a:pathLst>
                  <a:path w="30413" h="34722" extrusionOk="0">
                    <a:moveTo>
                      <a:pt x="5845" y="1259"/>
                    </a:moveTo>
                    <a:cubicBezTo>
                      <a:pt x="5860" y="1259"/>
                      <a:pt x="5854" y="1266"/>
                      <a:pt x="5824" y="1266"/>
                    </a:cubicBezTo>
                    <a:cubicBezTo>
                      <a:pt x="5819" y="1266"/>
                      <a:pt x="5814" y="1266"/>
                      <a:pt x="5808" y="1266"/>
                    </a:cubicBezTo>
                    <a:lnTo>
                      <a:pt x="5808" y="1266"/>
                    </a:lnTo>
                    <a:cubicBezTo>
                      <a:pt x="5825" y="1261"/>
                      <a:pt x="5838" y="1259"/>
                      <a:pt x="5845" y="1259"/>
                    </a:cubicBezTo>
                    <a:close/>
                    <a:moveTo>
                      <a:pt x="985" y="5616"/>
                    </a:moveTo>
                    <a:cubicBezTo>
                      <a:pt x="1001" y="5645"/>
                      <a:pt x="1005" y="5658"/>
                      <a:pt x="1003" y="5658"/>
                    </a:cubicBezTo>
                    <a:cubicBezTo>
                      <a:pt x="1001" y="5658"/>
                      <a:pt x="993" y="5642"/>
                      <a:pt x="985" y="5616"/>
                    </a:cubicBezTo>
                    <a:close/>
                    <a:moveTo>
                      <a:pt x="7991" y="673"/>
                    </a:moveTo>
                    <a:cubicBezTo>
                      <a:pt x="9096" y="673"/>
                      <a:pt x="10146" y="1500"/>
                      <a:pt x="10026" y="2912"/>
                    </a:cubicBezTo>
                    <a:cubicBezTo>
                      <a:pt x="9982" y="3305"/>
                      <a:pt x="9982" y="3720"/>
                      <a:pt x="10026" y="4114"/>
                    </a:cubicBezTo>
                    <a:cubicBezTo>
                      <a:pt x="10310" y="6474"/>
                      <a:pt x="10681" y="8834"/>
                      <a:pt x="11118" y="11172"/>
                    </a:cubicBezTo>
                    <a:cubicBezTo>
                      <a:pt x="11556" y="13399"/>
                      <a:pt x="12641" y="21398"/>
                      <a:pt x="15962" y="21398"/>
                    </a:cubicBezTo>
                    <a:cubicBezTo>
                      <a:pt x="16453" y="21398"/>
                      <a:pt x="16992" y="21224"/>
                      <a:pt x="17586" y="20830"/>
                    </a:cubicBezTo>
                    <a:cubicBezTo>
                      <a:pt x="19727" y="19395"/>
                      <a:pt x="20882" y="16451"/>
                      <a:pt x="21442" y="13989"/>
                    </a:cubicBezTo>
                    <a:lnTo>
                      <a:pt x="21442" y="13989"/>
                    </a:lnTo>
                    <a:lnTo>
                      <a:pt x="29778" y="11967"/>
                    </a:lnTo>
                    <a:lnTo>
                      <a:pt x="29778" y="11967"/>
                    </a:lnTo>
                    <a:lnTo>
                      <a:pt x="29517" y="16263"/>
                    </a:lnTo>
                    <a:cubicBezTo>
                      <a:pt x="29451" y="17312"/>
                      <a:pt x="29473" y="18863"/>
                      <a:pt x="29276" y="19672"/>
                    </a:cubicBezTo>
                    <a:cubicBezTo>
                      <a:pt x="28621" y="22556"/>
                      <a:pt x="27135" y="25484"/>
                      <a:pt x="25562" y="27953"/>
                    </a:cubicBezTo>
                    <a:cubicBezTo>
                      <a:pt x="23505" y="31179"/>
                      <a:pt x="20406" y="34129"/>
                      <a:pt x="16532" y="34129"/>
                    </a:cubicBezTo>
                    <a:cubicBezTo>
                      <a:pt x="15919" y="34129"/>
                      <a:pt x="15287" y="34055"/>
                      <a:pt x="14636" y="33897"/>
                    </a:cubicBezTo>
                    <a:cubicBezTo>
                      <a:pt x="9523" y="32651"/>
                      <a:pt x="6595" y="28019"/>
                      <a:pt x="5284" y="23255"/>
                    </a:cubicBezTo>
                    <a:cubicBezTo>
                      <a:pt x="4410" y="20152"/>
                      <a:pt x="4039" y="16962"/>
                      <a:pt x="4191" y="13750"/>
                    </a:cubicBezTo>
                    <a:cubicBezTo>
                      <a:pt x="4191" y="13576"/>
                      <a:pt x="4038" y="13437"/>
                      <a:pt x="3867" y="13437"/>
                    </a:cubicBezTo>
                    <a:cubicBezTo>
                      <a:pt x="3844" y="13437"/>
                      <a:pt x="3821" y="13439"/>
                      <a:pt x="3798" y="13444"/>
                    </a:cubicBezTo>
                    <a:cubicBezTo>
                      <a:pt x="3656" y="13471"/>
                      <a:pt x="3526" y="13484"/>
                      <a:pt x="3407" y="13484"/>
                    </a:cubicBezTo>
                    <a:cubicBezTo>
                      <a:pt x="1896" y="13484"/>
                      <a:pt x="2171" y="11423"/>
                      <a:pt x="2596" y="10451"/>
                    </a:cubicBezTo>
                    <a:cubicBezTo>
                      <a:pt x="2706" y="10276"/>
                      <a:pt x="2618" y="10057"/>
                      <a:pt x="2422" y="9992"/>
                    </a:cubicBezTo>
                    <a:cubicBezTo>
                      <a:pt x="695" y="9314"/>
                      <a:pt x="586" y="7020"/>
                      <a:pt x="1569" y="5687"/>
                    </a:cubicBezTo>
                    <a:cubicBezTo>
                      <a:pt x="1635" y="5578"/>
                      <a:pt x="1613" y="5425"/>
                      <a:pt x="1526" y="5316"/>
                    </a:cubicBezTo>
                    <a:cubicBezTo>
                      <a:pt x="542" y="4048"/>
                      <a:pt x="2116" y="2431"/>
                      <a:pt x="3252" y="2016"/>
                    </a:cubicBezTo>
                    <a:cubicBezTo>
                      <a:pt x="3707" y="1844"/>
                      <a:pt x="4183" y="1762"/>
                      <a:pt x="4656" y="1762"/>
                    </a:cubicBezTo>
                    <a:cubicBezTo>
                      <a:pt x="5023" y="1762"/>
                      <a:pt x="5389" y="1811"/>
                      <a:pt x="5743" y="1907"/>
                    </a:cubicBezTo>
                    <a:cubicBezTo>
                      <a:pt x="5768" y="1910"/>
                      <a:pt x="5792" y="1912"/>
                      <a:pt x="5815" y="1912"/>
                    </a:cubicBezTo>
                    <a:cubicBezTo>
                      <a:pt x="5937" y="1912"/>
                      <a:pt x="6038" y="1864"/>
                      <a:pt x="6093" y="1754"/>
                    </a:cubicBezTo>
                    <a:cubicBezTo>
                      <a:pt x="6553" y="1012"/>
                      <a:pt x="7283" y="673"/>
                      <a:pt x="7991" y="673"/>
                    </a:cubicBezTo>
                    <a:close/>
                    <a:moveTo>
                      <a:pt x="8058" y="1"/>
                    </a:moveTo>
                    <a:cubicBezTo>
                      <a:pt x="7692" y="1"/>
                      <a:pt x="7314" y="72"/>
                      <a:pt x="6945" y="224"/>
                    </a:cubicBezTo>
                    <a:cubicBezTo>
                      <a:pt x="6387" y="474"/>
                      <a:pt x="6117" y="877"/>
                      <a:pt x="5732" y="1253"/>
                    </a:cubicBezTo>
                    <a:lnTo>
                      <a:pt x="5732" y="1253"/>
                    </a:lnTo>
                    <a:cubicBezTo>
                      <a:pt x="5710" y="1247"/>
                      <a:pt x="5684" y="1240"/>
                      <a:pt x="5655" y="1229"/>
                    </a:cubicBezTo>
                    <a:cubicBezTo>
                      <a:pt x="5524" y="1186"/>
                      <a:pt x="5371" y="1164"/>
                      <a:pt x="5218" y="1164"/>
                    </a:cubicBezTo>
                    <a:cubicBezTo>
                      <a:pt x="5020" y="1138"/>
                      <a:pt x="4822" y="1126"/>
                      <a:pt x="4624" y="1126"/>
                    </a:cubicBezTo>
                    <a:cubicBezTo>
                      <a:pt x="4319" y="1126"/>
                      <a:pt x="4015" y="1155"/>
                      <a:pt x="3711" y="1208"/>
                    </a:cubicBezTo>
                    <a:cubicBezTo>
                      <a:pt x="2378" y="1448"/>
                      <a:pt x="979" y="2453"/>
                      <a:pt x="652" y="3852"/>
                    </a:cubicBezTo>
                    <a:cubicBezTo>
                      <a:pt x="564" y="4245"/>
                      <a:pt x="586" y="4660"/>
                      <a:pt x="717" y="5053"/>
                    </a:cubicBezTo>
                    <a:cubicBezTo>
                      <a:pt x="761" y="5206"/>
                      <a:pt x="805" y="5337"/>
                      <a:pt x="892" y="5469"/>
                    </a:cubicBezTo>
                    <a:cubicBezTo>
                      <a:pt x="907" y="5490"/>
                      <a:pt x="920" y="5509"/>
                      <a:pt x="931" y="5526"/>
                    </a:cubicBezTo>
                    <a:lnTo>
                      <a:pt x="931" y="5526"/>
                    </a:lnTo>
                    <a:cubicBezTo>
                      <a:pt x="118" y="7257"/>
                      <a:pt x="1" y="9448"/>
                      <a:pt x="1924" y="10424"/>
                    </a:cubicBezTo>
                    <a:lnTo>
                      <a:pt x="1924" y="10424"/>
                    </a:lnTo>
                    <a:cubicBezTo>
                      <a:pt x="1416" y="11902"/>
                      <a:pt x="1570" y="14084"/>
                      <a:pt x="3417" y="14084"/>
                    </a:cubicBezTo>
                    <a:cubicBezTo>
                      <a:pt x="3457" y="14084"/>
                      <a:pt x="3499" y="14083"/>
                      <a:pt x="3541" y="14081"/>
                    </a:cubicBezTo>
                    <a:lnTo>
                      <a:pt x="3541" y="14081"/>
                    </a:lnTo>
                    <a:cubicBezTo>
                      <a:pt x="3236" y="21296"/>
                      <a:pt x="5446" y="30800"/>
                      <a:pt x="12670" y="33875"/>
                    </a:cubicBezTo>
                    <a:cubicBezTo>
                      <a:pt x="14032" y="34459"/>
                      <a:pt x="15319" y="34721"/>
                      <a:pt x="16530" y="34721"/>
                    </a:cubicBezTo>
                    <a:cubicBezTo>
                      <a:pt x="23248" y="34721"/>
                      <a:pt x="27642" y="26653"/>
                      <a:pt x="29604" y="20655"/>
                    </a:cubicBezTo>
                    <a:cubicBezTo>
                      <a:pt x="29866" y="19737"/>
                      <a:pt x="30019" y="18798"/>
                      <a:pt x="30019" y="17858"/>
                    </a:cubicBezTo>
                    <a:lnTo>
                      <a:pt x="30413" y="11587"/>
                    </a:lnTo>
                    <a:cubicBezTo>
                      <a:pt x="30393" y="11397"/>
                      <a:pt x="30258" y="11273"/>
                      <a:pt x="30094" y="11273"/>
                    </a:cubicBezTo>
                    <a:cubicBezTo>
                      <a:pt x="30070" y="11273"/>
                      <a:pt x="30045" y="11275"/>
                      <a:pt x="30019" y="11281"/>
                    </a:cubicBezTo>
                    <a:lnTo>
                      <a:pt x="21158" y="13431"/>
                    </a:lnTo>
                    <a:lnTo>
                      <a:pt x="21158" y="13431"/>
                    </a:lnTo>
                    <a:cubicBezTo>
                      <a:pt x="21148" y="13430"/>
                      <a:pt x="21139" y="13430"/>
                      <a:pt x="21129" y="13430"/>
                    </a:cubicBezTo>
                    <a:cubicBezTo>
                      <a:pt x="21010" y="13430"/>
                      <a:pt x="20898" y="13495"/>
                      <a:pt x="20864" y="13641"/>
                    </a:cubicBezTo>
                    <a:cubicBezTo>
                      <a:pt x="20536" y="15127"/>
                      <a:pt x="20012" y="16547"/>
                      <a:pt x="19269" y="17880"/>
                    </a:cubicBezTo>
                    <a:cubicBezTo>
                      <a:pt x="18700" y="18863"/>
                      <a:pt x="17260" y="20825"/>
                      <a:pt x="15904" y="20825"/>
                    </a:cubicBezTo>
                    <a:cubicBezTo>
                      <a:pt x="15542" y="20825"/>
                      <a:pt x="15186" y="20685"/>
                      <a:pt x="14855" y="20349"/>
                    </a:cubicBezTo>
                    <a:cubicBezTo>
                      <a:pt x="13718" y="19169"/>
                      <a:pt x="13216" y="17224"/>
                      <a:pt x="12801" y="15717"/>
                    </a:cubicBezTo>
                    <a:cubicBezTo>
                      <a:pt x="12254" y="13772"/>
                      <a:pt x="11817" y="11805"/>
                      <a:pt x="11490" y="9817"/>
                    </a:cubicBezTo>
                    <a:cubicBezTo>
                      <a:pt x="11184" y="8112"/>
                      <a:pt x="10922" y="6386"/>
                      <a:pt x="10703" y="4660"/>
                    </a:cubicBezTo>
                    <a:cubicBezTo>
                      <a:pt x="10637" y="3939"/>
                      <a:pt x="10616" y="3218"/>
                      <a:pt x="10659" y="2497"/>
                    </a:cubicBezTo>
                    <a:cubicBezTo>
                      <a:pt x="10642" y="997"/>
                      <a:pt x="9428" y="1"/>
                      <a:pt x="8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2"/>
              <p:cNvSpPr/>
              <p:nvPr/>
            </p:nvSpPr>
            <p:spPr>
              <a:xfrm flipH="1">
                <a:off x="6317409" y="3499606"/>
                <a:ext cx="22220" cy="22220"/>
              </a:xfrm>
              <a:custGeom>
                <a:avLst/>
                <a:gdLst/>
                <a:ahLst/>
                <a:cxnLst/>
                <a:rect l="l" t="t" r="r" b="b"/>
                <a:pathLst>
                  <a:path w="1137" h="1137" extrusionOk="0">
                    <a:moveTo>
                      <a:pt x="569" y="0"/>
                    </a:moveTo>
                    <a:cubicBezTo>
                      <a:pt x="263" y="0"/>
                      <a:pt x="1" y="263"/>
                      <a:pt x="1" y="568"/>
                    </a:cubicBezTo>
                    <a:cubicBezTo>
                      <a:pt x="1" y="874"/>
                      <a:pt x="263" y="1137"/>
                      <a:pt x="569" y="1137"/>
                    </a:cubicBezTo>
                    <a:cubicBezTo>
                      <a:pt x="875" y="1137"/>
                      <a:pt x="1137" y="874"/>
                      <a:pt x="1137" y="568"/>
                    </a:cubicBezTo>
                    <a:cubicBezTo>
                      <a:pt x="1137" y="263"/>
                      <a:pt x="875" y="0"/>
                      <a:pt x="569"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2"/>
              <p:cNvSpPr/>
              <p:nvPr/>
            </p:nvSpPr>
            <p:spPr>
              <a:xfrm flipH="1">
                <a:off x="5986457" y="3992390"/>
                <a:ext cx="807946" cy="851486"/>
              </a:xfrm>
              <a:custGeom>
                <a:avLst/>
                <a:gdLst/>
                <a:ahLst/>
                <a:cxnLst/>
                <a:rect l="l" t="t" r="r" b="b"/>
                <a:pathLst>
                  <a:path w="41343" h="43571" extrusionOk="0">
                    <a:moveTo>
                      <a:pt x="24255" y="0"/>
                    </a:moveTo>
                    <a:lnTo>
                      <a:pt x="12609" y="5572"/>
                    </a:lnTo>
                    <a:cubicBezTo>
                      <a:pt x="12609" y="5572"/>
                      <a:pt x="2907" y="11079"/>
                      <a:pt x="1" y="20671"/>
                    </a:cubicBezTo>
                    <a:cubicBezTo>
                      <a:pt x="1377" y="21873"/>
                      <a:pt x="3125" y="22550"/>
                      <a:pt x="4961" y="22594"/>
                    </a:cubicBezTo>
                    <a:cubicBezTo>
                      <a:pt x="4961" y="22594"/>
                      <a:pt x="4480" y="31050"/>
                      <a:pt x="4873" y="41582"/>
                    </a:cubicBezTo>
                    <a:cubicBezTo>
                      <a:pt x="4873" y="41582"/>
                      <a:pt x="9755" y="43571"/>
                      <a:pt x="20336" y="43571"/>
                    </a:cubicBezTo>
                    <a:cubicBezTo>
                      <a:pt x="25442" y="43571"/>
                      <a:pt x="31874" y="43108"/>
                      <a:pt x="39725" y="41735"/>
                    </a:cubicBezTo>
                    <a:cubicBezTo>
                      <a:pt x="39725" y="41735"/>
                      <a:pt x="41342" y="29849"/>
                      <a:pt x="40512" y="20671"/>
                    </a:cubicBezTo>
                    <a:cubicBezTo>
                      <a:pt x="39704" y="11472"/>
                      <a:pt x="33869" y="3540"/>
                      <a:pt x="24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2"/>
              <p:cNvSpPr/>
              <p:nvPr/>
            </p:nvSpPr>
            <p:spPr>
              <a:xfrm flipH="1">
                <a:off x="7028443" y="4152618"/>
                <a:ext cx="106722" cy="100136"/>
              </a:xfrm>
              <a:custGeom>
                <a:avLst/>
                <a:gdLst/>
                <a:ahLst/>
                <a:cxnLst/>
                <a:rect l="l" t="t" r="r" b="b"/>
                <a:pathLst>
                  <a:path w="5461" h="5124" extrusionOk="0">
                    <a:moveTo>
                      <a:pt x="2065" y="1"/>
                    </a:moveTo>
                    <a:cubicBezTo>
                      <a:pt x="1994" y="1"/>
                      <a:pt x="1921" y="31"/>
                      <a:pt x="1858" y="105"/>
                    </a:cubicBezTo>
                    <a:cubicBezTo>
                      <a:pt x="918" y="1175"/>
                      <a:pt x="1" y="3601"/>
                      <a:pt x="1355" y="4693"/>
                    </a:cubicBezTo>
                    <a:cubicBezTo>
                      <a:pt x="1743" y="5007"/>
                      <a:pt x="2227" y="5124"/>
                      <a:pt x="2735" y="5124"/>
                    </a:cubicBezTo>
                    <a:cubicBezTo>
                      <a:pt x="3575" y="5124"/>
                      <a:pt x="4482" y="4804"/>
                      <a:pt x="5136" y="4518"/>
                    </a:cubicBezTo>
                    <a:cubicBezTo>
                      <a:pt x="5461" y="4385"/>
                      <a:pt x="5267" y="3966"/>
                      <a:pt x="4965" y="3966"/>
                    </a:cubicBezTo>
                    <a:cubicBezTo>
                      <a:pt x="4921" y="3966"/>
                      <a:pt x="4876" y="3975"/>
                      <a:pt x="4830" y="3994"/>
                    </a:cubicBezTo>
                    <a:cubicBezTo>
                      <a:pt x="4720" y="4038"/>
                      <a:pt x="4174" y="4234"/>
                      <a:pt x="3912" y="4300"/>
                    </a:cubicBezTo>
                    <a:cubicBezTo>
                      <a:pt x="3549" y="4398"/>
                      <a:pt x="3132" y="4487"/>
                      <a:pt x="2724" y="4487"/>
                    </a:cubicBezTo>
                    <a:cubicBezTo>
                      <a:pt x="2494" y="4487"/>
                      <a:pt x="2267" y="4458"/>
                      <a:pt x="2055" y="4387"/>
                    </a:cubicBezTo>
                    <a:cubicBezTo>
                      <a:pt x="569" y="3841"/>
                      <a:pt x="1574" y="1372"/>
                      <a:pt x="2295" y="542"/>
                    </a:cubicBezTo>
                    <a:cubicBezTo>
                      <a:pt x="2494" y="309"/>
                      <a:pt x="2289" y="1"/>
                      <a:pt x="2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2"/>
              <p:cNvSpPr/>
              <p:nvPr/>
            </p:nvSpPr>
            <p:spPr>
              <a:xfrm flipH="1">
                <a:off x="7136005" y="3889479"/>
                <a:ext cx="343772" cy="248971"/>
              </a:xfrm>
              <a:custGeom>
                <a:avLst/>
                <a:gdLst/>
                <a:ahLst/>
                <a:cxnLst/>
                <a:rect l="l" t="t" r="r" b="b"/>
                <a:pathLst>
                  <a:path w="17591" h="12740" extrusionOk="0">
                    <a:moveTo>
                      <a:pt x="15930" y="0"/>
                    </a:moveTo>
                    <a:lnTo>
                      <a:pt x="1" y="3409"/>
                    </a:lnTo>
                    <a:lnTo>
                      <a:pt x="1356" y="12739"/>
                    </a:lnTo>
                    <a:lnTo>
                      <a:pt x="17591" y="9899"/>
                    </a:lnTo>
                    <a:lnTo>
                      <a:pt x="159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2"/>
              <p:cNvSpPr/>
              <p:nvPr/>
            </p:nvSpPr>
            <p:spPr>
              <a:xfrm flipH="1">
                <a:off x="7351207" y="3934739"/>
                <a:ext cx="128570" cy="203711"/>
              </a:xfrm>
              <a:custGeom>
                <a:avLst/>
                <a:gdLst/>
                <a:ahLst/>
                <a:cxnLst/>
                <a:rect l="l" t="t" r="r" b="b"/>
                <a:pathLst>
                  <a:path w="6579" h="10424" extrusionOk="0">
                    <a:moveTo>
                      <a:pt x="5158" y="0"/>
                    </a:moveTo>
                    <a:lnTo>
                      <a:pt x="1" y="1093"/>
                    </a:lnTo>
                    <a:lnTo>
                      <a:pt x="1356" y="10423"/>
                    </a:lnTo>
                    <a:lnTo>
                      <a:pt x="6578" y="9506"/>
                    </a:lnTo>
                    <a:lnTo>
                      <a:pt x="5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2"/>
              <p:cNvSpPr/>
              <p:nvPr/>
            </p:nvSpPr>
            <p:spPr>
              <a:xfrm flipH="1">
                <a:off x="7136005" y="3889479"/>
                <a:ext cx="143071" cy="213521"/>
              </a:xfrm>
              <a:custGeom>
                <a:avLst/>
                <a:gdLst/>
                <a:ahLst/>
                <a:cxnLst/>
                <a:rect l="l" t="t" r="r" b="b"/>
                <a:pathLst>
                  <a:path w="7321" h="10926" extrusionOk="0">
                    <a:moveTo>
                      <a:pt x="5660" y="0"/>
                    </a:moveTo>
                    <a:lnTo>
                      <a:pt x="1" y="1202"/>
                    </a:lnTo>
                    <a:lnTo>
                      <a:pt x="1530" y="10926"/>
                    </a:lnTo>
                    <a:lnTo>
                      <a:pt x="7321" y="9899"/>
                    </a:lnTo>
                    <a:lnTo>
                      <a:pt x="5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2"/>
              <p:cNvSpPr/>
              <p:nvPr/>
            </p:nvSpPr>
            <p:spPr>
              <a:xfrm flipH="1">
                <a:off x="7102314" y="3884769"/>
                <a:ext cx="71389" cy="353758"/>
              </a:xfrm>
              <a:custGeom>
                <a:avLst/>
                <a:gdLst/>
                <a:ahLst/>
                <a:cxnLst/>
                <a:rect l="l" t="t" r="r" b="b"/>
                <a:pathLst>
                  <a:path w="3653" h="18102" extrusionOk="0">
                    <a:moveTo>
                      <a:pt x="270" y="0"/>
                    </a:moveTo>
                    <a:cubicBezTo>
                      <a:pt x="137" y="0"/>
                      <a:pt x="1" y="101"/>
                      <a:pt x="50" y="285"/>
                    </a:cubicBezTo>
                    <a:lnTo>
                      <a:pt x="3196" y="17919"/>
                    </a:lnTo>
                    <a:cubicBezTo>
                      <a:pt x="3196" y="18006"/>
                      <a:pt x="3262" y="18071"/>
                      <a:pt x="3371" y="18093"/>
                    </a:cubicBezTo>
                    <a:lnTo>
                      <a:pt x="3349" y="18093"/>
                    </a:lnTo>
                    <a:cubicBezTo>
                      <a:pt x="3370" y="18099"/>
                      <a:pt x="3390" y="18102"/>
                      <a:pt x="3410" y="18102"/>
                    </a:cubicBezTo>
                    <a:cubicBezTo>
                      <a:pt x="3540" y="18102"/>
                      <a:pt x="3652" y="17986"/>
                      <a:pt x="3633" y="17853"/>
                    </a:cubicBezTo>
                    <a:lnTo>
                      <a:pt x="487" y="197"/>
                    </a:lnTo>
                    <a:cubicBezTo>
                      <a:pt x="477" y="63"/>
                      <a:pt x="37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2"/>
              <p:cNvSpPr/>
              <p:nvPr/>
            </p:nvSpPr>
            <p:spPr>
              <a:xfrm flipH="1">
                <a:off x="7127465" y="3881036"/>
                <a:ext cx="360930" cy="264879"/>
              </a:xfrm>
              <a:custGeom>
                <a:avLst/>
                <a:gdLst/>
                <a:ahLst/>
                <a:cxnLst/>
                <a:rect l="l" t="t" r="r" b="b"/>
                <a:pathLst>
                  <a:path w="18469" h="13554" extrusionOk="0">
                    <a:moveTo>
                      <a:pt x="16040" y="920"/>
                    </a:moveTo>
                    <a:lnTo>
                      <a:pt x="17543" y="10018"/>
                    </a:lnTo>
                    <a:lnTo>
                      <a:pt x="17543" y="10018"/>
                    </a:lnTo>
                    <a:lnTo>
                      <a:pt x="2137" y="12700"/>
                    </a:lnTo>
                    <a:lnTo>
                      <a:pt x="898" y="4160"/>
                    </a:lnTo>
                    <a:lnTo>
                      <a:pt x="898" y="4160"/>
                    </a:lnTo>
                    <a:lnTo>
                      <a:pt x="16040" y="920"/>
                    </a:lnTo>
                    <a:close/>
                    <a:moveTo>
                      <a:pt x="16376" y="0"/>
                    </a:moveTo>
                    <a:cubicBezTo>
                      <a:pt x="16339" y="0"/>
                      <a:pt x="16300" y="6"/>
                      <a:pt x="16262" y="17"/>
                    </a:cubicBezTo>
                    <a:lnTo>
                      <a:pt x="333" y="3448"/>
                    </a:lnTo>
                    <a:cubicBezTo>
                      <a:pt x="81" y="3500"/>
                      <a:pt x="0" y="3709"/>
                      <a:pt x="43" y="3900"/>
                    </a:cubicBezTo>
                    <a:lnTo>
                      <a:pt x="43" y="3900"/>
                    </a:lnTo>
                    <a:cubicBezTo>
                      <a:pt x="44" y="3916"/>
                      <a:pt x="46" y="3933"/>
                      <a:pt x="49" y="3950"/>
                    </a:cubicBezTo>
                    <a:lnTo>
                      <a:pt x="1403" y="13280"/>
                    </a:lnTo>
                    <a:cubicBezTo>
                      <a:pt x="1422" y="13463"/>
                      <a:pt x="1622" y="13554"/>
                      <a:pt x="1802" y="13554"/>
                    </a:cubicBezTo>
                    <a:cubicBezTo>
                      <a:pt x="1838" y="13554"/>
                      <a:pt x="1873" y="13550"/>
                      <a:pt x="1906" y="13543"/>
                    </a:cubicBezTo>
                    <a:lnTo>
                      <a:pt x="18141" y="10702"/>
                    </a:lnTo>
                    <a:cubicBezTo>
                      <a:pt x="18338" y="10637"/>
                      <a:pt x="18469" y="10418"/>
                      <a:pt x="18403" y="10200"/>
                    </a:cubicBezTo>
                    <a:lnTo>
                      <a:pt x="16765" y="301"/>
                    </a:lnTo>
                    <a:cubicBezTo>
                      <a:pt x="16710" y="121"/>
                      <a:pt x="16552" y="0"/>
                      <a:pt x="16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2"/>
              <p:cNvSpPr/>
              <p:nvPr/>
            </p:nvSpPr>
            <p:spPr>
              <a:xfrm flipH="1">
                <a:off x="7103995" y="4221818"/>
                <a:ext cx="87707" cy="22650"/>
              </a:xfrm>
              <a:custGeom>
                <a:avLst/>
                <a:gdLst/>
                <a:ahLst/>
                <a:cxnLst/>
                <a:rect l="l" t="t" r="r" b="b"/>
                <a:pathLst>
                  <a:path w="4488" h="1159" extrusionOk="0">
                    <a:moveTo>
                      <a:pt x="4030" y="1"/>
                    </a:moveTo>
                    <a:cubicBezTo>
                      <a:pt x="3964" y="1"/>
                      <a:pt x="3895" y="25"/>
                      <a:pt x="3833" y="82"/>
                    </a:cubicBezTo>
                    <a:cubicBezTo>
                      <a:pt x="3393" y="438"/>
                      <a:pt x="2721" y="543"/>
                      <a:pt x="2055" y="543"/>
                    </a:cubicBezTo>
                    <a:cubicBezTo>
                      <a:pt x="1496" y="543"/>
                      <a:pt x="942" y="469"/>
                      <a:pt x="534" y="409"/>
                    </a:cubicBezTo>
                    <a:cubicBezTo>
                      <a:pt x="520" y="408"/>
                      <a:pt x="506" y="407"/>
                      <a:pt x="493" y="407"/>
                    </a:cubicBezTo>
                    <a:cubicBezTo>
                      <a:pt x="130" y="407"/>
                      <a:pt x="1" y="958"/>
                      <a:pt x="359" y="1021"/>
                    </a:cubicBezTo>
                    <a:cubicBezTo>
                      <a:pt x="854" y="1092"/>
                      <a:pt x="1420" y="1159"/>
                      <a:pt x="1985" y="1159"/>
                    </a:cubicBezTo>
                    <a:cubicBezTo>
                      <a:pt x="2818" y="1159"/>
                      <a:pt x="3650" y="1013"/>
                      <a:pt x="4248" y="519"/>
                    </a:cubicBezTo>
                    <a:cubicBezTo>
                      <a:pt x="4488" y="313"/>
                      <a:pt x="4272" y="1"/>
                      <a:pt x="4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2"/>
              <p:cNvSpPr/>
              <p:nvPr/>
            </p:nvSpPr>
            <p:spPr>
              <a:xfrm flipH="1">
                <a:off x="7064695" y="4240110"/>
                <a:ext cx="106819" cy="95602"/>
              </a:xfrm>
              <a:custGeom>
                <a:avLst/>
                <a:gdLst/>
                <a:ahLst/>
                <a:cxnLst/>
                <a:rect l="l" t="t" r="r" b="b"/>
                <a:pathLst>
                  <a:path w="5466" h="4892" extrusionOk="0">
                    <a:moveTo>
                      <a:pt x="4460" y="1"/>
                    </a:moveTo>
                    <a:cubicBezTo>
                      <a:pt x="4252" y="1"/>
                      <a:pt x="4040" y="229"/>
                      <a:pt x="4177" y="457"/>
                    </a:cubicBezTo>
                    <a:cubicBezTo>
                      <a:pt x="4876" y="1615"/>
                      <a:pt x="4636" y="2991"/>
                      <a:pt x="3434" y="3712"/>
                    </a:cubicBezTo>
                    <a:cubicBezTo>
                      <a:pt x="2764" y="4098"/>
                      <a:pt x="2004" y="4290"/>
                      <a:pt x="1233" y="4290"/>
                    </a:cubicBezTo>
                    <a:cubicBezTo>
                      <a:pt x="998" y="4290"/>
                      <a:pt x="762" y="4273"/>
                      <a:pt x="528" y="4237"/>
                    </a:cubicBezTo>
                    <a:cubicBezTo>
                      <a:pt x="507" y="4233"/>
                      <a:pt x="487" y="4232"/>
                      <a:pt x="468" y="4232"/>
                    </a:cubicBezTo>
                    <a:cubicBezTo>
                      <a:pt x="120" y="4232"/>
                      <a:pt x="1" y="4765"/>
                      <a:pt x="353" y="4827"/>
                    </a:cubicBezTo>
                    <a:cubicBezTo>
                      <a:pt x="636" y="4869"/>
                      <a:pt x="928" y="4891"/>
                      <a:pt x="1222" y="4891"/>
                    </a:cubicBezTo>
                    <a:cubicBezTo>
                      <a:pt x="2292" y="4891"/>
                      <a:pt x="3393" y="4599"/>
                      <a:pt x="4199" y="3931"/>
                    </a:cubicBezTo>
                    <a:cubicBezTo>
                      <a:pt x="5357" y="2969"/>
                      <a:pt x="5466" y="1396"/>
                      <a:pt x="4701" y="151"/>
                    </a:cubicBezTo>
                    <a:cubicBezTo>
                      <a:pt x="4641" y="44"/>
                      <a:pt x="4551" y="1"/>
                      <a:pt x="4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2"/>
              <p:cNvSpPr/>
              <p:nvPr/>
            </p:nvSpPr>
            <p:spPr>
              <a:xfrm flipH="1">
                <a:off x="7056995" y="4303154"/>
                <a:ext cx="83290" cy="99198"/>
              </a:xfrm>
              <a:custGeom>
                <a:avLst/>
                <a:gdLst/>
                <a:ahLst/>
                <a:cxnLst/>
                <a:rect l="l" t="t" r="r" b="b"/>
                <a:pathLst>
                  <a:path w="4262" h="5076" extrusionOk="0">
                    <a:moveTo>
                      <a:pt x="2579" y="1"/>
                    </a:moveTo>
                    <a:cubicBezTo>
                      <a:pt x="2351" y="1"/>
                      <a:pt x="2141" y="311"/>
                      <a:pt x="2360" y="530"/>
                    </a:cubicBezTo>
                    <a:cubicBezTo>
                      <a:pt x="3060" y="1295"/>
                      <a:pt x="3649" y="2540"/>
                      <a:pt x="2907" y="3458"/>
                    </a:cubicBezTo>
                    <a:cubicBezTo>
                      <a:pt x="2336" y="4155"/>
                      <a:pt x="1337" y="4464"/>
                      <a:pt x="462" y="4464"/>
                    </a:cubicBezTo>
                    <a:cubicBezTo>
                      <a:pt x="432" y="4464"/>
                      <a:pt x="402" y="4464"/>
                      <a:pt x="372" y="4463"/>
                    </a:cubicBezTo>
                    <a:cubicBezTo>
                      <a:pt x="0" y="4507"/>
                      <a:pt x="0" y="5053"/>
                      <a:pt x="372" y="5075"/>
                    </a:cubicBezTo>
                    <a:cubicBezTo>
                      <a:pt x="398" y="5076"/>
                      <a:pt x="424" y="5076"/>
                      <a:pt x="450" y="5076"/>
                    </a:cubicBezTo>
                    <a:cubicBezTo>
                      <a:pt x="1635" y="5076"/>
                      <a:pt x="3007" y="4593"/>
                      <a:pt x="3606" y="3524"/>
                    </a:cubicBezTo>
                    <a:cubicBezTo>
                      <a:pt x="4261" y="2387"/>
                      <a:pt x="3584" y="989"/>
                      <a:pt x="2775" y="93"/>
                    </a:cubicBezTo>
                    <a:cubicBezTo>
                      <a:pt x="2716" y="28"/>
                      <a:pt x="2646" y="1"/>
                      <a:pt x="2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2"/>
              <p:cNvSpPr/>
              <p:nvPr/>
            </p:nvSpPr>
            <p:spPr>
              <a:xfrm flipH="1">
                <a:off x="5986887" y="3986996"/>
                <a:ext cx="813926" cy="863153"/>
              </a:xfrm>
              <a:custGeom>
                <a:avLst/>
                <a:gdLst/>
                <a:ahLst/>
                <a:cxnLst/>
                <a:rect l="l" t="t" r="r" b="b"/>
                <a:pathLst>
                  <a:path w="41649" h="44168" extrusionOk="0">
                    <a:moveTo>
                      <a:pt x="24652" y="582"/>
                    </a:moveTo>
                    <a:cubicBezTo>
                      <a:pt x="25358" y="582"/>
                      <a:pt x="26711" y="1483"/>
                      <a:pt x="27446" y="1871"/>
                    </a:cubicBezTo>
                    <a:cubicBezTo>
                      <a:pt x="31969" y="4144"/>
                      <a:pt x="35661" y="7771"/>
                      <a:pt x="38021" y="12251"/>
                    </a:cubicBezTo>
                    <a:cubicBezTo>
                      <a:pt x="40490" y="17058"/>
                      <a:pt x="40818" y="22367"/>
                      <a:pt x="40753" y="27699"/>
                    </a:cubicBezTo>
                    <a:cubicBezTo>
                      <a:pt x="40709" y="32113"/>
                      <a:pt x="40403" y="36549"/>
                      <a:pt x="39879" y="40941"/>
                    </a:cubicBezTo>
                    <a:cubicBezTo>
                      <a:pt x="39857" y="41181"/>
                      <a:pt x="39879" y="41771"/>
                      <a:pt x="39748" y="41968"/>
                    </a:cubicBezTo>
                    <a:cubicBezTo>
                      <a:pt x="39767" y="41938"/>
                      <a:pt x="39591" y="41926"/>
                      <a:pt x="39370" y="41926"/>
                    </a:cubicBezTo>
                    <a:cubicBezTo>
                      <a:pt x="39101" y="41926"/>
                      <a:pt x="38765" y="41944"/>
                      <a:pt x="38633" y="41968"/>
                    </a:cubicBezTo>
                    <a:cubicBezTo>
                      <a:pt x="37694" y="42121"/>
                      <a:pt x="36754" y="42274"/>
                      <a:pt x="35814" y="42405"/>
                    </a:cubicBezTo>
                    <a:cubicBezTo>
                      <a:pt x="32799" y="42842"/>
                      <a:pt x="29762" y="43170"/>
                      <a:pt x="26724" y="43366"/>
                    </a:cubicBezTo>
                    <a:cubicBezTo>
                      <a:pt x="24532" y="43505"/>
                      <a:pt x="22298" y="43599"/>
                      <a:pt x="20057" y="43599"/>
                    </a:cubicBezTo>
                    <a:cubicBezTo>
                      <a:pt x="15573" y="43599"/>
                      <a:pt x="11057" y="43221"/>
                      <a:pt x="6775" y="42055"/>
                    </a:cubicBezTo>
                    <a:cubicBezTo>
                      <a:pt x="6524" y="41984"/>
                      <a:pt x="5893" y="41912"/>
                      <a:pt x="5553" y="41745"/>
                    </a:cubicBezTo>
                    <a:lnTo>
                      <a:pt x="5553" y="41745"/>
                    </a:lnTo>
                    <a:cubicBezTo>
                      <a:pt x="5525" y="41615"/>
                      <a:pt x="5495" y="41478"/>
                      <a:pt x="5464" y="41334"/>
                    </a:cubicBezTo>
                    <a:cubicBezTo>
                      <a:pt x="5398" y="40810"/>
                      <a:pt x="5398" y="40263"/>
                      <a:pt x="5420" y="39739"/>
                    </a:cubicBezTo>
                    <a:cubicBezTo>
                      <a:pt x="5376" y="37969"/>
                      <a:pt x="5354" y="36221"/>
                      <a:pt x="5332" y="34473"/>
                    </a:cubicBezTo>
                    <a:cubicBezTo>
                      <a:pt x="5332" y="30605"/>
                      <a:pt x="5354" y="26738"/>
                      <a:pt x="5573" y="22870"/>
                    </a:cubicBezTo>
                    <a:cubicBezTo>
                      <a:pt x="5573" y="22717"/>
                      <a:pt x="5442" y="22586"/>
                      <a:pt x="5267" y="22564"/>
                    </a:cubicBezTo>
                    <a:cubicBezTo>
                      <a:pt x="3803" y="22542"/>
                      <a:pt x="2383" y="22062"/>
                      <a:pt x="1159" y="21231"/>
                    </a:cubicBezTo>
                    <a:cubicBezTo>
                      <a:pt x="897" y="21035"/>
                      <a:pt x="656" y="20882"/>
                      <a:pt x="656" y="20707"/>
                    </a:cubicBezTo>
                    <a:cubicBezTo>
                      <a:pt x="613" y="20270"/>
                      <a:pt x="1377" y="18981"/>
                      <a:pt x="1574" y="18522"/>
                    </a:cubicBezTo>
                    <a:cubicBezTo>
                      <a:pt x="2754" y="16009"/>
                      <a:pt x="4327" y="13693"/>
                      <a:pt x="6250" y="11704"/>
                    </a:cubicBezTo>
                    <a:cubicBezTo>
                      <a:pt x="8239" y="9563"/>
                      <a:pt x="10533" y="7553"/>
                      <a:pt x="13089" y="6110"/>
                    </a:cubicBezTo>
                    <a:lnTo>
                      <a:pt x="19645" y="2964"/>
                    </a:lnTo>
                    <a:lnTo>
                      <a:pt x="23709" y="1041"/>
                    </a:lnTo>
                    <a:cubicBezTo>
                      <a:pt x="23928" y="932"/>
                      <a:pt x="24365" y="604"/>
                      <a:pt x="24627" y="582"/>
                    </a:cubicBezTo>
                    <a:cubicBezTo>
                      <a:pt x="24635" y="582"/>
                      <a:pt x="24643" y="582"/>
                      <a:pt x="24652" y="582"/>
                    </a:cubicBezTo>
                    <a:close/>
                    <a:moveTo>
                      <a:pt x="24603" y="1"/>
                    </a:moveTo>
                    <a:cubicBezTo>
                      <a:pt x="24544" y="1"/>
                      <a:pt x="24486" y="5"/>
                      <a:pt x="24430" y="14"/>
                    </a:cubicBezTo>
                    <a:cubicBezTo>
                      <a:pt x="23490" y="167"/>
                      <a:pt x="22420" y="975"/>
                      <a:pt x="21568" y="1391"/>
                    </a:cubicBezTo>
                    <a:lnTo>
                      <a:pt x="12784" y="5586"/>
                    </a:lnTo>
                    <a:cubicBezTo>
                      <a:pt x="12784" y="5586"/>
                      <a:pt x="12784" y="5586"/>
                      <a:pt x="12784" y="5586"/>
                    </a:cubicBezTo>
                    <a:lnTo>
                      <a:pt x="12784" y="5586"/>
                    </a:lnTo>
                    <a:cubicBezTo>
                      <a:pt x="12754" y="5598"/>
                      <a:pt x="12728" y="5613"/>
                      <a:pt x="12707" y="5630"/>
                    </a:cubicBezTo>
                    <a:lnTo>
                      <a:pt x="12707" y="5630"/>
                    </a:lnTo>
                    <a:cubicBezTo>
                      <a:pt x="6992" y="8914"/>
                      <a:pt x="2024" y="14573"/>
                      <a:pt x="23" y="20882"/>
                    </a:cubicBezTo>
                    <a:cubicBezTo>
                      <a:pt x="1" y="20969"/>
                      <a:pt x="23" y="21100"/>
                      <a:pt x="110" y="21166"/>
                    </a:cubicBezTo>
                    <a:cubicBezTo>
                      <a:pt x="1387" y="22401"/>
                      <a:pt x="3188" y="23035"/>
                      <a:pt x="4946" y="23159"/>
                    </a:cubicBezTo>
                    <a:lnTo>
                      <a:pt x="4946" y="23159"/>
                    </a:lnTo>
                    <a:cubicBezTo>
                      <a:pt x="4634" y="29379"/>
                      <a:pt x="4659" y="35640"/>
                      <a:pt x="4895" y="41880"/>
                    </a:cubicBezTo>
                    <a:cubicBezTo>
                      <a:pt x="4895" y="42011"/>
                      <a:pt x="4983" y="42121"/>
                      <a:pt x="5136" y="42164"/>
                    </a:cubicBezTo>
                    <a:cubicBezTo>
                      <a:pt x="5235" y="42204"/>
                      <a:pt x="5334" y="42242"/>
                      <a:pt x="5434" y="42279"/>
                    </a:cubicBezTo>
                    <a:lnTo>
                      <a:pt x="5434" y="42279"/>
                    </a:lnTo>
                    <a:cubicBezTo>
                      <a:pt x="5623" y="42987"/>
                      <a:pt x="5906" y="43970"/>
                      <a:pt x="5960" y="43970"/>
                    </a:cubicBezTo>
                    <a:cubicBezTo>
                      <a:pt x="5996" y="43970"/>
                      <a:pt x="5934" y="43553"/>
                      <a:pt x="5686" y="42369"/>
                    </a:cubicBezTo>
                    <a:lnTo>
                      <a:pt x="5686" y="42369"/>
                    </a:lnTo>
                    <a:cubicBezTo>
                      <a:pt x="7179" y="42887"/>
                      <a:pt x="8803" y="43157"/>
                      <a:pt x="10358" y="43410"/>
                    </a:cubicBezTo>
                    <a:cubicBezTo>
                      <a:pt x="13750" y="43951"/>
                      <a:pt x="17198" y="44168"/>
                      <a:pt x="20641" y="44168"/>
                    </a:cubicBezTo>
                    <a:cubicBezTo>
                      <a:pt x="22477" y="44168"/>
                      <a:pt x="24311" y="44106"/>
                      <a:pt x="26134" y="44000"/>
                    </a:cubicBezTo>
                    <a:cubicBezTo>
                      <a:pt x="30832" y="43694"/>
                      <a:pt x="35508" y="43126"/>
                      <a:pt x="40163" y="42317"/>
                    </a:cubicBezTo>
                    <a:cubicBezTo>
                      <a:pt x="40294" y="42274"/>
                      <a:pt x="40381" y="42164"/>
                      <a:pt x="40381" y="42011"/>
                    </a:cubicBezTo>
                    <a:cubicBezTo>
                      <a:pt x="40884" y="38340"/>
                      <a:pt x="41168" y="34626"/>
                      <a:pt x="41321" y="30911"/>
                    </a:cubicBezTo>
                    <a:cubicBezTo>
                      <a:pt x="41539" y="25405"/>
                      <a:pt x="41649" y="19571"/>
                      <a:pt x="39660" y="14348"/>
                    </a:cubicBezTo>
                    <a:cubicBezTo>
                      <a:pt x="37803" y="9563"/>
                      <a:pt x="34481" y="5499"/>
                      <a:pt x="30199" y="2724"/>
                    </a:cubicBezTo>
                    <a:cubicBezTo>
                      <a:pt x="29062" y="1981"/>
                      <a:pt x="27904" y="1347"/>
                      <a:pt x="26681" y="801"/>
                    </a:cubicBezTo>
                    <a:cubicBezTo>
                      <a:pt x="26080" y="520"/>
                      <a:pt x="25258" y="1"/>
                      <a:pt x="24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2"/>
              <p:cNvSpPr/>
              <p:nvPr/>
            </p:nvSpPr>
            <p:spPr>
              <a:xfrm flipH="1">
                <a:off x="6206877" y="4196472"/>
                <a:ext cx="97087" cy="227748"/>
              </a:xfrm>
              <a:custGeom>
                <a:avLst/>
                <a:gdLst/>
                <a:ahLst/>
                <a:cxnLst/>
                <a:rect l="l" t="t" r="r" b="b"/>
                <a:pathLst>
                  <a:path w="4968" h="11654" extrusionOk="0">
                    <a:moveTo>
                      <a:pt x="411" y="1"/>
                    </a:moveTo>
                    <a:cubicBezTo>
                      <a:pt x="211" y="1"/>
                      <a:pt x="0" y="220"/>
                      <a:pt x="120" y="461"/>
                    </a:cubicBezTo>
                    <a:cubicBezTo>
                      <a:pt x="1934" y="3848"/>
                      <a:pt x="3682" y="7606"/>
                      <a:pt x="4338" y="11430"/>
                    </a:cubicBezTo>
                    <a:cubicBezTo>
                      <a:pt x="4364" y="11586"/>
                      <a:pt x="4473" y="11653"/>
                      <a:pt x="4591" y="11653"/>
                    </a:cubicBezTo>
                    <a:cubicBezTo>
                      <a:pt x="4769" y="11653"/>
                      <a:pt x="4967" y="11501"/>
                      <a:pt x="4928" y="11277"/>
                    </a:cubicBezTo>
                    <a:cubicBezTo>
                      <a:pt x="4294" y="7409"/>
                      <a:pt x="2480" y="3586"/>
                      <a:pt x="645" y="155"/>
                    </a:cubicBezTo>
                    <a:cubicBezTo>
                      <a:pt x="590" y="46"/>
                      <a:pt x="502" y="1"/>
                      <a:pt x="4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2"/>
              <p:cNvSpPr/>
              <p:nvPr/>
            </p:nvSpPr>
            <p:spPr>
              <a:xfrm flipH="1">
                <a:off x="5958706" y="4396353"/>
                <a:ext cx="333512" cy="832491"/>
              </a:xfrm>
              <a:custGeom>
                <a:avLst/>
                <a:gdLst/>
                <a:ahLst/>
                <a:cxnLst/>
                <a:rect l="l" t="t" r="r" b="b"/>
                <a:pathLst>
                  <a:path w="17066" h="42599" extrusionOk="0">
                    <a:moveTo>
                      <a:pt x="14815" y="0"/>
                    </a:moveTo>
                    <a:lnTo>
                      <a:pt x="14815" y="0"/>
                    </a:lnTo>
                    <a:cubicBezTo>
                      <a:pt x="11757" y="991"/>
                      <a:pt x="8056" y="1161"/>
                      <a:pt x="5879" y="1161"/>
                    </a:cubicBezTo>
                    <a:cubicBezTo>
                      <a:pt x="4743" y="1161"/>
                      <a:pt x="4021" y="1115"/>
                      <a:pt x="4021" y="1115"/>
                    </a:cubicBezTo>
                    <a:lnTo>
                      <a:pt x="4021" y="1115"/>
                    </a:lnTo>
                    <a:cubicBezTo>
                      <a:pt x="4021" y="1115"/>
                      <a:pt x="5201" y="4523"/>
                      <a:pt x="5660" y="13919"/>
                    </a:cubicBezTo>
                    <a:cubicBezTo>
                      <a:pt x="6097" y="23315"/>
                      <a:pt x="5747" y="26746"/>
                      <a:pt x="3300" y="28669"/>
                    </a:cubicBezTo>
                    <a:cubicBezTo>
                      <a:pt x="831" y="30591"/>
                      <a:pt x="0" y="34153"/>
                      <a:pt x="962" y="34830"/>
                    </a:cubicBezTo>
                    <a:cubicBezTo>
                      <a:pt x="1392" y="35127"/>
                      <a:pt x="1706" y="35323"/>
                      <a:pt x="2012" y="35323"/>
                    </a:cubicBezTo>
                    <a:cubicBezTo>
                      <a:pt x="2404" y="35323"/>
                      <a:pt x="2785" y="35000"/>
                      <a:pt x="3387" y="34153"/>
                    </a:cubicBezTo>
                    <a:cubicBezTo>
                      <a:pt x="3721" y="33673"/>
                      <a:pt x="4139" y="33441"/>
                      <a:pt x="4533" y="33441"/>
                    </a:cubicBezTo>
                    <a:cubicBezTo>
                      <a:pt x="5376" y="33441"/>
                      <a:pt x="6106" y="34503"/>
                      <a:pt x="5660" y="36469"/>
                    </a:cubicBezTo>
                    <a:cubicBezTo>
                      <a:pt x="5004" y="39354"/>
                      <a:pt x="3562" y="41823"/>
                      <a:pt x="5070" y="42522"/>
                    </a:cubicBezTo>
                    <a:cubicBezTo>
                      <a:pt x="5187" y="42575"/>
                      <a:pt x="5304" y="42599"/>
                      <a:pt x="5421" y="42599"/>
                    </a:cubicBezTo>
                    <a:cubicBezTo>
                      <a:pt x="6698" y="42599"/>
                      <a:pt x="7931" y="39717"/>
                      <a:pt x="8124" y="39244"/>
                    </a:cubicBezTo>
                    <a:lnTo>
                      <a:pt x="8124" y="39244"/>
                    </a:lnTo>
                    <a:cubicBezTo>
                      <a:pt x="7939" y="39711"/>
                      <a:pt x="6875" y="42526"/>
                      <a:pt x="8135" y="42526"/>
                    </a:cubicBezTo>
                    <a:cubicBezTo>
                      <a:pt x="8161" y="42526"/>
                      <a:pt x="8188" y="42524"/>
                      <a:pt x="8216" y="42522"/>
                    </a:cubicBezTo>
                    <a:cubicBezTo>
                      <a:pt x="9724" y="42369"/>
                      <a:pt x="11013" y="39900"/>
                      <a:pt x="11013" y="39900"/>
                    </a:cubicBezTo>
                    <a:cubicBezTo>
                      <a:pt x="11013" y="39900"/>
                      <a:pt x="11278" y="41334"/>
                      <a:pt x="11852" y="41334"/>
                    </a:cubicBezTo>
                    <a:cubicBezTo>
                      <a:pt x="12430" y="41334"/>
                      <a:pt x="13323" y="39873"/>
                      <a:pt x="14575" y="34000"/>
                    </a:cubicBezTo>
                    <a:cubicBezTo>
                      <a:pt x="17066" y="22288"/>
                      <a:pt x="14815" y="1"/>
                      <a:pt x="14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2"/>
              <p:cNvSpPr/>
              <p:nvPr/>
            </p:nvSpPr>
            <p:spPr>
              <a:xfrm flipH="1">
                <a:off x="6638179" y="4211656"/>
                <a:ext cx="69532" cy="228061"/>
              </a:xfrm>
              <a:custGeom>
                <a:avLst/>
                <a:gdLst/>
                <a:ahLst/>
                <a:cxnLst/>
                <a:rect l="l" t="t" r="r" b="b"/>
                <a:pathLst>
                  <a:path w="3558" h="11670" extrusionOk="0">
                    <a:moveTo>
                      <a:pt x="3132" y="0"/>
                    </a:moveTo>
                    <a:cubicBezTo>
                      <a:pt x="3041" y="0"/>
                      <a:pt x="2954" y="48"/>
                      <a:pt x="2906" y="165"/>
                    </a:cubicBezTo>
                    <a:cubicBezTo>
                      <a:pt x="1421" y="3551"/>
                      <a:pt x="0" y="7572"/>
                      <a:pt x="219" y="11374"/>
                    </a:cubicBezTo>
                    <a:cubicBezTo>
                      <a:pt x="230" y="11571"/>
                      <a:pt x="388" y="11669"/>
                      <a:pt x="541" y="11669"/>
                    </a:cubicBezTo>
                    <a:cubicBezTo>
                      <a:pt x="694" y="11669"/>
                      <a:pt x="842" y="11571"/>
                      <a:pt x="831" y="11374"/>
                    </a:cubicBezTo>
                    <a:cubicBezTo>
                      <a:pt x="612" y="7703"/>
                      <a:pt x="1989" y="3770"/>
                      <a:pt x="3453" y="470"/>
                    </a:cubicBezTo>
                    <a:cubicBezTo>
                      <a:pt x="3558" y="230"/>
                      <a:pt x="3333" y="0"/>
                      <a:pt x="3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2"/>
              <p:cNvSpPr/>
              <p:nvPr/>
            </p:nvSpPr>
            <p:spPr>
              <a:xfrm flipH="1">
                <a:off x="5966816" y="4390490"/>
                <a:ext cx="329682" cy="844940"/>
              </a:xfrm>
              <a:custGeom>
                <a:avLst/>
                <a:gdLst/>
                <a:ahLst/>
                <a:cxnLst/>
                <a:rect l="l" t="t" r="r" b="b"/>
                <a:pathLst>
                  <a:path w="16870" h="43236" extrusionOk="0">
                    <a:moveTo>
                      <a:pt x="14770" y="712"/>
                    </a:moveTo>
                    <a:cubicBezTo>
                      <a:pt x="15267" y="5690"/>
                      <a:pt x="15518" y="10708"/>
                      <a:pt x="15624" y="15705"/>
                    </a:cubicBezTo>
                    <a:cubicBezTo>
                      <a:pt x="15733" y="19900"/>
                      <a:pt x="15646" y="24096"/>
                      <a:pt x="15318" y="28291"/>
                    </a:cubicBezTo>
                    <a:cubicBezTo>
                      <a:pt x="14990" y="32224"/>
                      <a:pt x="14422" y="36485"/>
                      <a:pt x="12871" y="40134"/>
                    </a:cubicBezTo>
                    <a:cubicBezTo>
                      <a:pt x="12698" y="40532"/>
                      <a:pt x="12471" y="41243"/>
                      <a:pt x="12135" y="41243"/>
                    </a:cubicBezTo>
                    <a:cubicBezTo>
                      <a:pt x="12046" y="41243"/>
                      <a:pt x="11949" y="41193"/>
                      <a:pt x="11844" y="41074"/>
                    </a:cubicBezTo>
                    <a:cubicBezTo>
                      <a:pt x="11647" y="40855"/>
                      <a:pt x="11603" y="40397"/>
                      <a:pt x="11538" y="40134"/>
                    </a:cubicBezTo>
                    <a:cubicBezTo>
                      <a:pt x="11501" y="39985"/>
                      <a:pt x="11372" y="39907"/>
                      <a:pt x="11244" y="39907"/>
                    </a:cubicBezTo>
                    <a:cubicBezTo>
                      <a:pt x="11146" y="39907"/>
                      <a:pt x="11048" y="39952"/>
                      <a:pt x="10992" y="40047"/>
                    </a:cubicBezTo>
                    <a:cubicBezTo>
                      <a:pt x="10706" y="40583"/>
                      <a:pt x="9399" y="42490"/>
                      <a:pt x="8561" y="42490"/>
                    </a:cubicBezTo>
                    <a:cubicBezTo>
                      <a:pt x="8373" y="42490"/>
                      <a:pt x="8209" y="42394"/>
                      <a:pt x="8086" y="42166"/>
                    </a:cubicBezTo>
                    <a:cubicBezTo>
                      <a:pt x="7905" y="41831"/>
                      <a:pt x="8060" y="41183"/>
                      <a:pt x="8266" y="40591"/>
                    </a:cubicBezTo>
                    <a:lnTo>
                      <a:pt x="8266" y="40591"/>
                    </a:lnTo>
                    <a:cubicBezTo>
                      <a:pt x="8432" y="40228"/>
                      <a:pt x="8574" y="39875"/>
                      <a:pt x="8697" y="39566"/>
                    </a:cubicBezTo>
                    <a:cubicBezTo>
                      <a:pt x="8776" y="39344"/>
                      <a:pt x="8596" y="39200"/>
                      <a:pt x="8406" y="39200"/>
                    </a:cubicBezTo>
                    <a:cubicBezTo>
                      <a:pt x="8279" y="39200"/>
                      <a:pt x="8147" y="39264"/>
                      <a:pt x="8086" y="39413"/>
                    </a:cubicBezTo>
                    <a:cubicBezTo>
                      <a:pt x="8086" y="39413"/>
                      <a:pt x="8086" y="39413"/>
                      <a:pt x="8086" y="39413"/>
                    </a:cubicBezTo>
                    <a:lnTo>
                      <a:pt x="8086" y="39413"/>
                    </a:lnTo>
                    <a:cubicBezTo>
                      <a:pt x="7889" y="39894"/>
                      <a:pt x="7670" y="40353"/>
                      <a:pt x="7408" y="40790"/>
                    </a:cubicBezTo>
                    <a:cubicBezTo>
                      <a:pt x="7095" y="41357"/>
                      <a:pt x="6179" y="42537"/>
                      <a:pt x="5547" y="42537"/>
                    </a:cubicBezTo>
                    <a:cubicBezTo>
                      <a:pt x="5254" y="42537"/>
                      <a:pt x="5022" y="42283"/>
                      <a:pt x="4939" y="41598"/>
                    </a:cubicBezTo>
                    <a:cubicBezTo>
                      <a:pt x="4808" y="40418"/>
                      <a:pt x="5638" y="38911"/>
                      <a:pt x="5944" y="37818"/>
                    </a:cubicBezTo>
                    <a:cubicBezTo>
                      <a:pt x="6206" y="36813"/>
                      <a:pt x="6512" y="35720"/>
                      <a:pt x="6184" y="34693"/>
                    </a:cubicBezTo>
                    <a:cubicBezTo>
                      <a:pt x="5945" y="33959"/>
                      <a:pt x="5375" y="33461"/>
                      <a:pt x="4724" y="33461"/>
                    </a:cubicBezTo>
                    <a:cubicBezTo>
                      <a:pt x="4426" y="33461"/>
                      <a:pt x="4111" y="33565"/>
                      <a:pt x="3803" y="33798"/>
                    </a:cubicBezTo>
                    <a:cubicBezTo>
                      <a:pt x="3308" y="34181"/>
                      <a:pt x="2672" y="35312"/>
                      <a:pt x="2008" y="35312"/>
                    </a:cubicBezTo>
                    <a:cubicBezTo>
                      <a:pt x="1763" y="35312"/>
                      <a:pt x="1515" y="35159"/>
                      <a:pt x="1268" y="34759"/>
                    </a:cubicBezTo>
                    <a:cubicBezTo>
                      <a:pt x="700" y="33863"/>
                      <a:pt x="1465" y="32224"/>
                      <a:pt x="1880" y="31416"/>
                    </a:cubicBezTo>
                    <a:cubicBezTo>
                      <a:pt x="2688" y="29908"/>
                      <a:pt x="4174" y="29143"/>
                      <a:pt x="5048" y="27723"/>
                    </a:cubicBezTo>
                    <a:cubicBezTo>
                      <a:pt x="5682" y="26674"/>
                      <a:pt x="5966" y="25429"/>
                      <a:pt x="6141" y="24227"/>
                    </a:cubicBezTo>
                    <a:cubicBezTo>
                      <a:pt x="6818" y="19267"/>
                      <a:pt x="6316" y="13979"/>
                      <a:pt x="5835" y="9041"/>
                    </a:cubicBezTo>
                    <a:cubicBezTo>
                      <a:pt x="5608" y="6644"/>
                      <a:pt x="5400" y="4052"/>
                      <a:pt x="4676" y="1744"/>
                    </a:cubicBezTo>
                    <a:lnTo>
                      <a:pt x="4676" y="1744"/>
                    </a:lnTo>
                    <a:cubicBezTo>
                      <a:pt x="5298" y="1775"/>
                      <a:pt x="5926" y="1792"/>
                      <a:pt x="6556" y="1792"/>
                    </a:cubicBezTo>
                    <a:cubicBezTo>
                      <a:pt x="9325" y="1792"/>
                      <a:pt x="12148" y="1479"/>
                      <a:pt x="14770" y="712"/>
                    </a:cubicBezTo>
                    <a:close/>
                    <a:moveTo>
                      <a:pt x="15040" y="1"/>
                    </a:moveTo>
                    <a:cubicBezTo>
                      <a:pt x="15010" y="1"/>
                      <a:pt x="14978" y="6"/>
                      <a:pt x="14947" y="16"/>
                    </a:cubicBezTo>
                    <a:cubicBezTo>
                      <a:pt x="12264" y="842"/>
                      <a:pt x="9377" y="1180"/>
                      <a:pt x="6533" y="1180"/>
                    </a:cubicBezTo>
                    <a:cubicBezTo>
                      <a:pt x="5764" y="1180"/>
                      <a:pt x="4998" y="1155"/>
                      <a:pt x="4240" y="1109"/>
                    </a:cubicBezTo>
                    <a:cubicBezTo>
                      <a:pt x="4233" y="1108"/>
                      <a:pt x="4226" y="1108"/>
                      <a:pt x="4219" y="1108"/>
                    </a:cubicBezTo>
                    <a:cubicBezTo>
                      <a:pt x="4086" y="1108"/>
                      <a:pt x="4001" y="1184"/>
                      <a:pt x="3965" y="1282"/>
                    </a:cubicBezTo>
                    <a:lnTo>
                      <a:pt x="3965" y="1282"/>
                    </a:lnTo>
                    <a:cubicBezTo>
                      <a:pt x="3933" y="1342"/>
                      <a:pt x="3926" y="1417"/>
                      <a:pt x="3956" y="1502"/>
                    </a:cubicBezTo>
                    <a:cubicBezTo>
                      <a:pt x="4830" y="4059"/>
                      <a:pt x="5048" y="6987"/>
                      <a:pt x="5267" y="9652"/>
                    </a:cubicBezTo>
                    <a:cubicBezTo>
                      <a:pt x="5573" y="12843"/>
                      <a:pt x="5726" y="16055"/>
                      <a:pt x="5747" y="19245"/>
                    </a:cubicBezTo>
                    <a:cubicBezTo>
                      <a:pt x="5769" y="21386"/>
                      <a:pt x="5791" y="23615"/>
                      <a:pt x="5223" y="25691"/>
                    </a:cubicBezTo>
                    <a:cubicBezTo>
                      <a:pt x="4349" y="28947"/>
                      <a:pt x="1" y="30564"/>
                      <a:pt x="525" y="34366"/>
                    </a:cubicBezTo>
                    <a:cubicBezTo>
                      <a:pt x="638" y="35217"/>
                      <a:pt x="1399" y="35903"/>
                      <a:pt x="2194" y="35903"/>
                    </a:cubicBezTo>
                    <a:cubicBezTo>
                      <a:pt x="2481" y="35903"/>
                      <a:pt x="2772" y="35814"/>
                      <a:pt x="3038" y="35611"/>
                    </a:cubicBezTo>
                    <a:cubicBezTo>
                      <a:pt x="3533" y="35224"/>
                      <a:pt x="4215" y="34047"/>
                      <a:pt x="4843" y="34047"/>
                    </a:cubicBezTo>
                    <a:cubicBezTo>
                      <a:pt x="5101" y="34047"/>
                      <a:pt x="5350" y="34246"/>
                      <a:pt x="5573" y="34781"/>
                    </a:cubicBezTo>
                    <a:cubicBezTo>
                      <a:pt x="6184" y="36267"/>
                      <a:pt x="5114" y="38364"/>
                      <a:pt x="4699" y="39807"/>
                    </a:cubicBezTo>
                    <a:cubicBezTo>
                      <a:pt x="4427" y="40756"/>
                      <a:pt x="4087" y="43235"/>
                      <a:pt x="5508" y="43235"/>
                    </a:cubicBezTo>
                    <a:cubicBezTo>
                      <a:pt x="5689" y="43235"/>
                      <a:pt x="5899" y="43195"/>
                      <a:pt x="6141" y="43106"/>
                    </a:cubicBezTo>
                    <a:cubicBezTo>
                      <a:pt x="6644" y="42930"/>
                      <a:pt x="7067" y="42545"/>
                      <a:pt x="7424" y="42069"/>
                    </a:cubicBezTo>
                    <a:lnTo>
                      <a:pt x="7424" y="42069"/>
                    </a:lnTo>
                    <a:cubicBezTo>
                      <a:pt x="7453" y="42483"/>
                      <a:pt x="7602" y="42832"/>
                      <a:pt x="7954" y="43019"/>
                    </a:cubicBezTo>
                    <a:cubicBezTo>
                      <a:pt x="8140" y="43120"/>
                      <a:pt x="8330" y="43165"/>
                      <a:pt x="8520" y="43165"/>
                    </a:cubicBezTo>
                    <a:cubicBezTo>
                      <a:pt x="9519" y="43165"/>
                      <a:pt x="10546" y="41925"/>
                      <a:pt x="11150" y="40992"/>
                    </a:cubicBezTo>
                    <a:lnTo>
                      <a:pt x="11150" y="40992"/>
                    </a:lnTo>
                    <a:cubicBezTo>
                      <a:pt x="11320" y="41478"/>
                      <a:pt x="11609" y="41949"/>
                      <a:pt x="12105" y="41949"/>
                    </a:cubicBezTo>
                    <a:cubicBezTo>
                      <a:pt x="12120" y="41949"/>
                      <a:pt x="12135" y="41949"/>
                      <a:pt x="12150" y="41948"/>
                    </a:cubicBezTo>
                    <a:cubicBezTo>
                      <a:pt x="12849" y="41904"/>
                      <a:pt x="13242" y="40855"/>
                      <a:pt x="13461" y="40331"/>
                    </a:cubicBezTo>
                    <a:cubicBezTo>
                      <a:pt x="14335" y="38233"/>
                      <a:pt x="14816" y="35895"/>
                      <a:pt x="15231" y="33645"/>
                    </a:cubicBezTo>
                    <a:cubicBezTo>
                      <a:pt x="16870" y="25057"/>
                      <a:pt x="16411" y="15945"/>
                      <a:pt x="15886" y="7249"/>
                    </a:cubicBezTo>
                    <a:cubicBezTo>
                      <a:pt x="15755" y="4933"/>
                      <a:pt x="15580" y="2616"/>
                      <a:pt x="15340" y="300"/>
                    </a:cubicBezTo>
                    <a:cubicBezTo>
                      <a:pt x="15340" y="135"/>
                      <a:pt x="15201" y="1"/>
                      <a:pt x="150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2"/>
              <p:cNvSpPr/>
              <p:nvPr/>
            </p:nvSpPr>
            <p:spPr>
              <a:xfrm flipH="1">
                <a:off x="6105001" y="5075943"/>
                <a:ext cx="35040" cy="92143"/>
              </a:xfrm>
              <a:custGeom>
                <a:avLst/>
                <a:gdLst/>
                <a:ahLst/>
                <a:cxnLst/>
                <a:rect l="l" t="t" r="r" b="b"/>
                <a:pathLst>
                  <a:path w="1793" h="4715" extrusionOk="0">
                    <a:moveTo>
                      <a:pt x="1426" y="1"/>
                    </a:moveTo>
                    <a:cubicBezTo>
                      <a:pt x="1304" y="1"/>
                      <a:pt x="1186" y="71"/>
                      <a:pt x="1150" y="230"/>
                    </a:cubicBezTo>
                    <a:cubicBezTo>
                      <a:pt x="888" y="1607"/>
                      <a:pt x="538" y="2984"/>
                      <a:pt x="80" y="4338"/>
                    </a:cubicBezTo>
                    <a:cubicBezTo>
                      <a:pt x="1" y="4562"/>
                      <a:pt x="191" y="4714"/>
                      <a:pt x="379" y="4714"/>
                    </a:cubicBezTo>
                    <a:cubicBezTo>
                      <a:pt x="503" y="4714"/>
                      <a:pt x="626" y="4648"/>
                      <a:pt x="669" y="4491"/>
                    </a:cubicBezTo>
                    <a:cubicBezTo>
                      <a:pt x="1128" y="3158"/>
                      <a:pt x="1478" y="1782"/>
                      <a:pt x="1740" y="383"/>
                    </a:cubicBezTo>
                    <a:cubicBezTo>
                      <a:pt x="1792" y="150"/>
                      <a:pt x="1605"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2"/>
              <p:cNvSpPr/>
              <p:nvPr/>
            </p:nvSpPr>
            <p:spPr>
              <a:xfrm flipH="1">
                <a:off x="6050087" y="5087903"/>
                <a:ext cx="33554" cy="94625"/>
              </a:xfrm>
              <a:custGeom>
                <a:avLst/>
                <a:gdLst/>
                <a:ahLst/>
                <a:cxnLst/>
                <a:rect l="l" t="t" r="r" b="b"/>
                <a:pathLst>
                  <a:path w="1717" h="4842" extrusionOk="0">
                    <a:moveTo>
                      <a:pt x="1422" y="1"/>
                    </a:moveTo>
                    <a:cubicBezTo>
                      <a:pt x="1269" y="1"/>
                      <a:pt x="1105" y="99"/>
                      <a:pt x="1083" y="296"/>
                    </a:cubicBezTo>
                    <a:cubicBezTo>
                      <a:pt x="974" y="1694"/>
                      <a:pt x="646" y="3071"/>
                      <a:pt x="122" y="4360"/>
                    </a:cubicBezTo>
                    <a:cubicBezTo>
                      <a:pt x="1" y="4616"/>
                      <a:pt x="224" y="4841"/>
                      <a:pt x="424" y="4841"/>
                    </a:cubicBezTo>
                    <a:cubicBezTo>
                      <a:pt x="513" y="4841"/>
                      <a:pt x="599" y="4796"/>
                      <a:pt x="646" y="4688"/>
                    </a:cubicBezTo>
                    <a:lnTo>
                      <a:pt x="624" y="4666"/>
                    </a:lnTo>
                    <a:cubicBezTo>
                      <a:pt x="1214" y="3267"/>
                      <a:pt x="1564" y="1803"/>
                      <a:pt x="1695" y="296"/>
                    </a:cubicBezTo>
                    <a:cubicBezTo>
                      <a:pt x="1717" y="99"/>
                      <a:pt x="1575" y="1"/>
                      <a:pt x="1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2"/>
              <p:cNvSpPr/>
              <p:nvPr/>
            </p:nvSpPr>
            <p:spPr>
              <a:xfrm>
                <a:off x="6354325" y="2691523"/>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rgbClr val="000000"/>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Merci</a:t>
                </a:r>
                <a:endParaRPr>
                  <a:solidFill>
                    <a:schemeClr val="dk2"/>
                  </a:solidFill>
                  <a:latin typeface="Big Shoulders Text"/>
                  <a:ea typeface="Big Shoulders Text"/>
                  <a:cs typeface="Big Shoulders Text"/>
                  <a:sym typeface="Big Shoulders Text"/>
                </a:endParaRPr>
              </a:p>
            </p:txBody>
          </p:sp>
          <p:grpSp>
            <p:nvGrpSpPr>
              <p:cNvPr id="2009" name="Google Shape;2009;p72"/>
              <p:cNvGrpSpPr/>
              <p:nvPr/>
            </p:nvGrpSpPr>
            <p:grpSpPr>
              <a:xfrm>
                <a:off x="6179478" y="3411078"/>
                <a:ext cx="614924" cy="252939"/>
                <a:chOff x="6179478" y="3411078"/>
                <a:chExt cx="614924" cy="252939"/>
              </a:xfrm>
            </p:grpSpPr>
            <p:sp>
              <p:nvSpPr>
                <p:cNvPr id="2010" name="Google Shape;2010;p72"/>
                <p:cNvSpPr/>
                <p:nvPr/>
              </p:nvSpPr>
              <p:spPr>
                <a:xfrm flipH="1">
                  <a:off x="6179478" y="3425462"/>
                  <a:ext cx="614924" cy="238555"/>
                </a:xfrm>
                <a:custGeom>
                  <a:avLst/>
                  <a:gdLst/>
                  <a:ahLst/>
                  <a:cxnLst/>
                  <a:rect l="l" t="t" r="r" b="b"/>
                  <a:pathLst>
                    <a:path w="31466" h="12207" extrusionOk="0">
                      <a:moveTo>
                        <a:pt x="4308" y="0"/>
                      </a:moveTo>
                      <a:cubicBezTo>
                        <a:pt x="1846" y="0"/>
                        <a:pt x="1" y="992"/>
                        <a:pt x="1" y="3248"/>
                      </a:cubicBezTo>
                      <a:cubicBezTo>
                        <a:pt x="1" y="7137"/>
                        <a:pt x="3890" y="8820"/>
                        <a:pt x="3890" y="8820"/>
                      </a:cubicBezTo>
                      <a:cubicBezTo>
                        <a:pt x="4720" y="7553"/>
                        <a:pt x="5332" y="6657"/>
                        <a:pt x="5332" y="6657"/>
                      </a:cubicBezTo>
                      <a:cubicBezTo>
                        <a:pt x="9265" y="8580"/>
                        <a:pt x="18006" y="10306"/>
                        <a:pt x="18006" y="10306"/>
                      </a:cubicBezTo>
                      <a:cubicBezTo>
                        <a:pt x="18312" y="10852"/>
                        <a:pt x="18486" y="11464"/>
                        <a:pt x="18552" y="12098"/>
                      </a:cubicBezTo>
                      <a:cubicBezTo>
                        <a:pt x="19779" y="12165"/>
                        <a:pt x="20997" y="12207"/>
                        <a:pt x="22134" y="12207"/>
                      </a:cubicBezTo>
                      <a:cubicBezTo>
                        <a:pt x="23931" y="12207"/>
                        <a:pt x="25526" y="12103"/>
                        <a:pt x="26637" y="11835"/>
                      </a:cubicBezTo>
                      <a:cubicBezTo>
                        <a:pt x="31466" y="10612"/>
                        <a:pt x="30876" y="5564"/>
                        <a:pt x="28363" y="3751"/>
                      </a:cubicBezTo>
                      <a:cubicBezTo>
                        <a:pt x="25850" y="1959"/>
                        <a:pt x="14837" y="3685"/>
                        <a:pt x="10161" y="1456"/>
                      </a:cubicBezTo>
                      <a:cubicBezTo>
                        <a:pt x="8197" y="520"/>
                        <a:pt x="6091" y="0"/>
                        <a:pt x="430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2"/>
                <p:cNvSpPr/>
                <p:nvPr/>
              </p:nvSpPr>
              <p:spPr>
                <a:xfrm flipH="1">
                  <a:off x="6485650" y="3411078"/>
                  <a:ext cx="35450" cy="64627"/>
                </a:xfrm>
                <a:custGeom>
                  <a:avLst/>
                  <a:gdLst/>
                  <a:ahLst/>
                  <a:cxnLst/>
                  <a:rect l="l" t="t" r="r" b="b"/>
                  <a:pathLst>
                    <a:path w="1814" h="3307" extrusionOk="0">
                      <a:moveTo>
                        <a:pt x="1075" y="1"/>
                      </a:moveTo>
                      <a:cubicBezTo>
                        <a:pt x="780" y="1"/>
                        <a:pt x="527" y="200"/>
                        <a:pt x="437" y="488"/>
                      </a:cubicBezTo>
                      <a:lnTo>
                        <a:pt x="0" y="3154"/>
                      </a:lnTo>
                      <a:cubicBezTo>
                        <a:pt x="437" y="3219"/>
                        <a:pt x="874" y="3263"/>
                        <a:pt x="1333" y="3307"/>
                      </a:cubicBezTo>
                      <a:lnTo>
                        <a:pt x="1726" y="838"/>
                      </a:lnTo>
                      <a:cubicBezTo>
                        <a:pt x="1814" y="488"/>
                        <a:pt x="1595" y="138"/>
                        <a:pt x="1267" y="29"/>
                      </a:cubicBezTo>
                      <a:cubicBezTo>
                        <a:pt x="1202" y="10"/>
                        <a:pt x="1137" y="1"/>
                        <a:pt x="107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2"/>
                <p:cNvSpPr/>
                <p:nvPr/>
              </p:nvSpPr>
              <p:spPr>
                <a:xfrm flipH="1">
                  <a:off x="6179478" y="3482956"/>
                  <a:ext cx="129391" cy="174241"/>
                </a:xfrm>
                <a:custGeom>
                  <a:avLst/>
                  <a:gdLst/>
                  <a:ahLst/>
                  <a:cxnLst/>
                  <a:rect l="l" t="t" r="r" b="b"/>
                  <a:pathLst>
                    <a:path w="6621" h="8916" extrusionOk="0">
                      <a:moveTo>
                        <a:pt x="0" y="0"/>
                      </a:moveTo>
                      <a:lnTo>
                        <a:pt x="0" y="0"/>
                      </a:lnTo>
                      <a:cubicBezTo>
                        <a:pt x="1704" y="1115"/>
                        <a:pt x="6184" y="4742"/>
                        <a:pt x="1661" y="8915"/>
                      </a:cubicBezTo>
                      <a:lnTo>
                        <a:pt x="1792" y="8893"/>
                      </a:lnTo>
                      <a:cubicBezTo>
                        <a:pt x="6621" y="7670"/>
                        <a:pt x="6031" y="2622"/>
                        <a:pt x="3518" y="809"/>
                      </a:cubicBezTo>
                      <a:cubicBezTo>
                        <a:pt x="2841" y="328"/>
                        <a:pt x="1595" y="109"/>
                        <a:pt x="0"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2"/>
                <p:cNvSpPr/>
                <p:nvPr/>
              </p:nvSpPr>
              <p:spPr>
                <a:xfrm flipH="1">
                  <a:off x="6261889" y="3529017"/>
                  <a:ext cx="57240" cy="98103"/>
                </a:xfrm>
                <a:custGeom>
                  <a:avLst/>
                  <a:gdLst/>
                  <a:ahLst/>
                  <a:cxnLst/>
                  <a:rect l="l" t="t" r="r" b="b"/>
                  <a:pathLst>
                    <a:path w="2929" h="5020" extrusionOk="0">
                      <a:moveTo>
                        <a:pt x="1967" y="2887"/>
                      </a:moveTo>
                      <a:cubicBezTo>
                        <a:pt x="1967" y="2953"/>
                        <a:pt x="1967" y="3018"/>
                        <a:pt x="1967" y="3106"/>
                      </a:cubicBezTo>
                      <a:cubicBezTo>
                        <a:pt x="1967" y="3040"/>
                        <a:pt x="1945" y="2997"/>
                        <a:pt x="1945" y="2953"/>
                      </a:cubicBezTo>
                      <a:cubicBezTo>
                        <a:pt x="1945" y="2931"/>
                        <a:pt x="1945" y="2909"/>
                        <a:pt x="1967" y="2887"/>
                      </a:cubicBezTo>
                      <a:close/>
                      <a:moveTo>
                        <a:pt x="787" y="4133"/>
                      </a:moveTo>
                      <a:lnTo>
                        <a:pt x="809" y="4177"/>
                      </a:lnTo>
                      <a:lnTo>
                        <a:pt x="787" y="4220"/>
                      </a:lnTo>
                      <a:cubicBezTo>
                        <a:pt x="787" y="4198"/>
                        <a:pt x="787" y="4177"/>
                        <a:pt x="787" y="4133"/>
                      </a:cubicBezTo>
                      <a:close/>
                      <a:moveTo>
                        <a:pt x="731" y="0"/>
                      </a:moveTo>
                      <a:cubicBezTo>
                        <a:pt x="532" y="0"/>
                        <a:pt x="337" y="104"/>
                        <a:pt x="197" y="243"/>
                      </a:cubicBezTo>
                      <a:cubicBezTo>
                        <a:pt x="44" y="484"/>
                        <a:pt x="1" y="790"/>
                        <a:pt x="110" y="1074"/>
                      </a:cubicBezTo>
                      <a:cubicBezTo>
                        <a:pt x="241" y="1620"/>
                        <a:pt x="459" y="2188"/>
                        <a:pt x="459" y="2778"/>
                      </a:cubicBezTo>
                      <a:cubicBezTo>
                        <a:pt x="459" y="3303"/>
                        <a:pt x="66" y="3761"/>
                        <a:pt x="132" y="4286"/>
                      </a:cubicBezTo>
                      <a:cubicBezTo>
                        <a:pt x="186" y="4771"/>
                        <a:pt x="594" y="5020"/>
                        <a:pt x="1042" y="5020"/>
                      </a:cubicBezTo>
                      <a:cubicBezTo>
                        <a:pt x="1138" y="5020"/>
                        <a:pt x="1237" y="5008"/>
                        <a:pt x="1333" y="4985"/>
                      </a:cubicBezTo>
                      <a:cubicBezTo>
                        <a:pt x="1792" y="4854"/>
                        <a:pt x="2164" y="4526"/>
                        <a:pt x="2382" y="4111"/>
                      </a:cubicBezTo>
                      <a:cubicBezTo>
                        <a:pt x="2929" y="3018"/>
                        <a:pt x="2448" y="1904"/>
                        <a:pt x="1836" y="964"/>
                      </a:cubicBezTo>
                      <a:cubicBezTo>
                        <a:pt x="1836" y="921"/>
                        <a:pt x="1814" y="877"/>
                        <a:pt x="1792" y="855"/>
                      </a:cubicBezTo>
                      <a:cubicBezTo>
                        <a:pt x="1639" y="418"/>
                        <a:pt x="1290" y="3"/>
                        <a:pt x="787" y="3"/>
                      </a:cubicBezTo>
                      <a:cubicBezTo>
                        <a:pt x="768" y="1"/>
                        <a:pt x="750" y="0"/>
                        <a:pt x="731" y="0"/>
                      </a:cubicBezTo>
                      <a:close/>
                    </a:path>
                  </a:pathLst>
                </a:custGeom>
                <a:solidFill>
                  <a:srgbClr val="FFFFFF">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14" name="Google Shape;2014;p72"/>
            <p:cNvSpPr/>
            <p:nvPr/>
          </p:nvSpPr>
          <p:spPr>
            <a:xfrm>
              <a:off x="4691400" y="625701"/>
              <a:ext cx="851399" cy="308179"/>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018"/>
        <p:cNvGrpSpPr/>
        <p:nvPr/>
      </p:nvGrpSpPr>
      <p:grpSpPr>
        <a:xfrm>
          <a:off x="0" y="0"/>
          <a:ext cx="0" cy="0"/>
          <a:chOff x="0" y="0"/>
          <a:chExt cx="0" cy="0"/>
        </a:xfrm>
      </p:grpSpPr>
      <p:sp>
        <p:nvSpPr>
          <p:cNvPr id="2019" name="Google Shape;2019;p73"/>
          <p:cNvSpPr txBox="1">
            <a:spLocks noGrp="1"/>
          </p:cNvSpPr>
          <p:nvPr>
            <p:ph type="body" idx="1"/>
          </p:nvPr>
        </p:nvSpPr>
        <p:spPr>
          <a:xfrm>
            <a:off x="720000" y="1215750"/>
            <a:ext cx="3212700" cy="239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Here’s an assortment of alternative resources whose style fits the one of this template:</a:t>
            </a:r>
            <a:endParaRPr/>
          </a:p>
          <a:p>
            <a:pPr marL="0" lvl="0" indent="0" algn="l" rtl="0">
              <a:spcBef>
                <a:spcPts val="1000"/>
              </a:spcBef>
              <a:spcAft>
                <a:spcPts val="0"/>
              </a:spcAft>
              <a:buClr>
                <a:schemeClr val="dk1"/>
              </a:buClr>
              <a:buSzPts val="1100"/>
              <a:buFont typeface="Arial"/>
              <a:buNone/>
            </a:pPr>
            <a:r>
              <a:rPr lang="en" sz="2200">
                <a:latin typeface="Archivo Black"/>
                <a:ea typeface="Archivo Black"/>
                <a:cs typeface="Archivo Black"/>
                <a:sym typeface="Archivo Black"/>
              </a:rPr>
              <a:t>Vectors:</a:t>
            </a:r>
            <a:endParaRPr sz="1600">
              <a:latin typeface="Archivo Black"/>
              <a:ea typeface="Archivo Black"/>
              <a:cs typeface="Archivo Black"/>
              <a:sym typeface="Archivo Black"/>
            </a:endParaRPr>
          </a:p>
          <a:p>
            <a:pPr marL="457200" lvl="0" indent="-304800" algn="l" rtl="0">
              <a:spcBef>
                <a:spcPts val="0"/>
              </a:spcBef>
              <a:spcAft>
                <a:spcPts val="0"/>
              </a:spcAft>
              <a:buClr>
                <a:schemeClr val="dk1"/>
              </a:buClr>
              <a:buSzPts val="1200"/>
              <a:buFont typeface="Archivo"/>
              <a:buChar char="■"/>
            </a:pPr>
            <a:r>
              <a:rPr lang="en" u="sng">
                <a:hlinkClick r:id="rId3"/>
              </a:rPr>
              <a:t>Monochromatic outline landmarks skyline</a:t>
            </a:r>
            <a:endParaRPr/>
          </a:p>
          <a:p>
            <a:pPr marL="457200" lvl="0" indent="-304800" algn="l" rtl="0">
              <a:spcBef>
                <a:spcPts val="0"/>
              </a:spcBef>
              <a:spcAft>
                <a:spcPts val="0"/>
              </a:spcAft>
              <a:buClr>
                <a:schemeClr val="dk1"/>
              </a:buClr>
              <a:buSzPts val="1200"/>
              <a:buFont typeface="Archivo"/>
              <a:buChar char="■"/>
            </a:pPr>
            <a:r>
              <a:rPr lang="en" u="sng">
                <a:hlinkClick r:id="rId4"/>
              </a:rPr>
              <a:t>Skyline of paris</a:t>
            </a:r>
            <a:endParaRPr/>
          </a:p>
        </p:txBody>
      </p:sp>
      <p:sp>
        <p:nvSpPr>
          <p:cNvPr id="2020" name="Google Shape;2020;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021" name="Google Shape;2021;p73"/>
          <p:cNvGrpSpPr/>
          <p:nvPr/>
        </p:nvGrpSpPr>
        <p:grpSpPr>
          <a:xfrm>
            <a:off x="6838794" y="1215738"/>
            <a:ext cx="1585036" cy="3388214"/>
            <a:chOff x="6501750" y="785200"/>
            <a:chExt cx="534600" cy="1142775"/>
          </a:xfrm>
        </p:grpSpPr>
        <p:sp>
          <p:nvSpPr>
            <p:cNvPr id="2022" name="Google Shape;2022;p73"/>
            <p:cNvSpPr/>
            <p:nvPr/>
          </p:nvSpPr>
          <p:spPr>
            <a:xfrm>
              <a:off x="6710675" y="1567150"/>
              <a:ext cx="116750" cy="119425"/>
            </a:xfrm>
            <a:custGeom>
              <a:avLst/>
              <a:gdLst/>
              <a:ahLst/>
              <a:cxnLst/>
              <a:rect l="l" t="t" r="r" b="b"/>
              <a:pathLst>
                <a:path w="4670" h="4777" fill="none" extrusionOk="0">
                  <a:moveTo>
                    <a:pt x="2335" y="1"/>
                  </a:moveTo>
                  <a:lnTo>
                    <a:pt x="1035" y="1"/>
                  </a:lnTo>
                  <a:lnTo>
                    <a:pt x="0" y="4776"/>
                  </a:lnTo>
                  <a:lnTo>
                    <a:pt x="2335" y="4776"/>
                  </a:lnTo>
                  <a:lnTo>
                    <a:pt x="4669" y="4776"/>
                  </a:lnTo>
                  <a:lnTo>
                    <a:pt x="3608"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3"/>
            <p:cNvSpPr/>
            <p:nvPr/>
          </p:nvSpPr>
          <p:spPr>
            <a:xfrm>
              <a:off x="6683475" y="1501500"/>
              <a:ext cx="171125" cy="31850"/>
            </a:xfrm>
            <a:custGeom>
              <a:avLst/>
              <a:gdLst/>
              <a:ahLst/>
              <a:cxnLst/>
              <a:rect l="l" t="t" r="r" b="b"/>
              <a:pathLst>
                <a:path w="6845" h="1274" fill="none" extrusionOk="0">
                  <a:moveTo>
                    <a:pt x="6845" y="1274"/>
                  </a:moveTo>
                  <a:lnTo>
                    <a:pt x="6845" y="0"/>
                  </a:lnTo>
                  <a:lnTo>
                    <a:pt x="3423" y="0"/>
                  </a:lnTo>
                  <a:lnTo>
                    <a:pt x="0" y="0"/>
                  </a:lnTo>
                  <a:lnTo>
                    <a:pt x="0" y="1274"/>
                  </a:lnTo>
                  <a:lnTo>
                    <a:pt x="3423" y="127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3"/>
            <p:cNvSpPr/>
            <p:nvPr/>
          </p:nvSpPr>
          <p:spPr>
            <a:xfrm>
              <a:off x="6674850" y="1486900"/>
              <a:ext cx="188375" cy="14625"/>
            </a:xfrm>
            <a:custGeom>
              <a:avLst/>
              <a:gdLst/>
              <a:ahLst/>
              <a:cxnLst/>
              <a:rect l="l" t="t" r="r" b="b"/>
              <a:pathLst>
                <a:path w="7535" h="585" fill="none" extrusionOk="0">
                  <a:moveTo>
                    <a:pt x="7190" y="584"/>
                  </a:moveTo>
                  <a:lnTo>
                    <a:pt x="7535" y="584"/>
                  </a:lnTo>
                  <a:lnTo>
                    <a:pt x="7535" y="1"/>
                  </a:lnTo>
                  <a:lnTo>
                    <a:pt x="7190" y="1"/>
                  </a:lnTo>
                  <a:lnTo>
                    <a:pt x="3768" y="1"/>
                  </a:lnTo>
                  <a:lnTo>
                    <a:pt x="345" y="1"/>
                  </a:lnTo>
                  <a:lnTo>
                    <a:pt x="0" y="1"/>
                  </a:lnTo>
                  <a:lnTo>
                    <a:pt x="0" y="584"/>
                  </a:lnTo>
                  <a:lnTo>
                    <a:pt x="345" y="584"/>
                  </a:lnTo>
                  <a:lnTo>
                    <a:pt x="3768" y="58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3"/>
            <p:cNvSpPr/>
            <p:nvPr/>
          </p:nvSpPr>
          <p:spPr>
            <a:xfrm>
              <a:off x="6606525" y="1702450"/>
              <a:ext cx="324350" cy="41825"/>
            </a:xfrm>
            <a:custGeom>
              <a:avLst/>
              <a:gdLst/>
              <a:ahLst/>
              <a:cxnLst/>
              <a:rect l="l" t="t" r="r" b="b"/>
              <a:pathLst>
                <a:path w="12974" h="1673" fill="none" extrusionOk="0">
                  <a:moveTo>
                    <a:pt x="12974" y="1672"/>
                  </a:moveTo>
                  <a:lnTo>
                    <a:pt x="12974" y="1"/>
                  </a:lnTo>
                  <a:lnTo>
                    <a:pt x="6501" y="1"/>
                  </a:lnTo>
                  <a:lnTo>
                    <a:pt x="1" y="1"/>
                  </a:lnTo>
                  <a:lnTo>
                    <a:pt x="1" y="1672"/>
                  </a:lnTo>
                  <a:lnTo>
                    <a:pt x="6501" y="1672"/>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3"/>
            <p:cNvSpPr/>
            <p:nvPr/>
          </p:nvSpPr>
          <p:spPr>
            <a:xfrm>
              <a:off x="6599900" y="1686550"/>
              <a:ext cx="338275" cy="15925"/>
            </a:xfrm>
            <a:custGeom>
              <a:avLst/>
              <a:gdLst/>
              <a:ahLst/>
              <a:cxnLst/>
              <a:rect l="l" t="t" r="r" b="b"/>
              <a:pathLst>
                <a:path w="13531" h="637" fill="none" extrusionOk="0">
                  <a:moveTo>
                    <a:pt x="13239" y="637"/>
                  </a:moveTo>
                  <a:lnTo>
                    <a:pt x="13531" y="637"/>
                  </a:lnTo>
                  <a:lnTo>
                    <a:pt x="13531" y="0"/>
                  </a:lnTo>
                  <a:lnTo>
                    <a:pt x="12708" y="0"/>
                  </a:lnTo>
                  <a:lnTo>
                    <a:pt x="9100" y="0"/>
                  </a:lnTo>
                  <a:lnTo>
                    <a:pt x="6766" y="0"/>
                  </a:lnTo>
                  <a:lnTo>
                    <a:pt x="4431" y="0"/>
                  </a:lnTo>
                  <a:lnTo>
                    <a:pt x="823" y="0"/>
                  </a:lnTo>
                  <a:lnTo>
                    <a:pt x="1" y="0"/>
                  </a:lnTo>
                  <a:lnTo>
                    <a:pt x="1" y="637"/>
                  </a:lnTo>
                  <a:lnTo>
                    <a:pt x="266" y="637"/>
                  </a:lnTo>
                  <a:lnTo>
                    <a:pt x="6766" y="637"/>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3"/>
            <p:cNvSpPr/>
            <p:nvPr/>
          </p:nvSpPr>
          <p:spPr>
            <a:xfrm>
              <a:off x="6637050" y="1533325"/>
              <a:ext cx="264000" cy="153250"/>
            </a:xfrm>
            <a:custGeom>
              <a:avLst/>
              <a:gdLst/>
              <a:ahLst/>
              <a:cxnLst/>
              <a:rect l="l" t="t" r="r" b="b"/>
              <a:pathLst>
                <a:path w="10560" h="6130" fill="none" extrusionOk="0">
                  <a:moveTo>
                    <a:pt x="3980" y="1354"/>
                  </a:moveTo>
                  <a:lnTo>
                    <a:pt x="6553" y="1354"/>
                  </a:lnTo>
                  <a:lnTo>
                    <a:pt x="7614" y="6129"/>
                  </a:lnTo>
                  <a:lnTo>
                    <a:pt x="10559" y="6129"/>
                  </a:lnTo>
                  <a:lnTo>
                    <a:pt x="8702" y="1"/>
                  </a:lnTo>
                  <a:lnTo>
                    <a:pt x="5280" y="1"/>
                  </a:lnTo>
                  <a:lnTo>
                    <a:pt x="1857" y="1"/>
                  </a:lnTo>
                  <a:lnTo>
                    <a:pt x="0" y="6129"/>
                  </a:lnTo>
                  <a:lnTo>
                    <a:pt x="2945" y="612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3"/>
            <p:cNvSpPr/>
            <p:nvPr/>
          </p:nvSpPr>
          <p:spPr>
            <a:xfrm>
              <a:off x="6501750" y="1744250"/>
              <a:ext cx="534600" cy="183725"/>
            </a:xfrm>
            <a:custGeom>
              <a:avLst/>
              <a:gdLst/>
              <a:ahLst/>
              <a:cxnLst/>
              <a:rect l="l" t="t" r="r" b="b"/>
              <a:pathLst>
                <a:path w="21384" h="7349" fill="none" extrusionOk="0">
                  <a:moveTo>
                    <a:pt x="21383" y="7349"/>
                  </a:moveTo>
                  <a:lnTo>
                    <a:pt x="17165" y="0"/>
                  </a:lnTo>
                  <a:lnTo>
                    <a:pt x="10692" y="0"/>
                  </a:lnTo>
                  <a:lnTo>
                    <a:pt x="4192" y="0"/>
                  </a:lnTo>
                  <a:lnTo>
                    <a:pt x="0" y="7349"/>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3"/>
            <p:cNvSpPr/>
            <p:nvPr/>
          </p:nvSpPr>
          <p:spPr>
            <a:xfrm>
              <a:off x="6620475" y="1789350"/>
              <a:ext cx="297150" cy="138625"/>
            </a:xfrm>
            <a:custGeom>
              <a:avLst/>
              <a:gdLst/>
              <a:ahLst/>
              <a:cxnLst/>
              <a:rect l="l" t="t" r="r" b="b"/>
              <a:pathLst>
                <a:path w="11886" h="5545" fill="none" extrusionOk="0">
                  <a:moveTo>
                    <a:pt x="0" y="5545"/>
                  </a:moveTo>
                  <a:cubicBezTo>
                    <a:pt x="0" y="159"/>
                    <a:pt x="5943" y="0"/>
                    <a:pt x="5943" y="0"/>
                  </a:cubicBezTo>
                  <a:cubicBezTo>
                    <a:pt x="5943" y="0"/>
                    <a:pt x="11885" y="159"/>
                    <a:pt x="11885" y="5545"/>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3"/>
            <p:cNvSpPr/>
            <p:nvPr/>
          </p:nvSpPr>
          <p:spPr>
            <a:xfrm>
              <a:off x="6683475" y="968250"/>
              <a:ext cx="170475" cy="518675"/>
            </a:xfrm>
            <a:custGeom>
              <a:avLst/>
              <a:gdLst/>
              <a:ahLst/>
              <a:cxnLst/>
              <a:rect l="l" t="t" r="r" b="b"/>
              <a:pathLst>
                <a:path w="6819" h="20747" fill="none" extrusionOk="0">
                  <a:moveTo>
                    <a:pt x="6818" y="20747"/>
                  </a:moveTo>
                  <a:cubicBezTo>
                    <a:pt x="4510" y="19712"/>
                    <a:pt x="4378" y="452"/>
                    <a:pt x="4378" y="1"/>
                  </a:cubicBezTo>
                  <a:cubicBezTo>
                    <a:pt x="4272" y="80"/>
                    <a:pt x="4112" y="133"/>
                    <a:pt x="3980" y="133"/>
                  </a:cubicBezTo>
                  <a:lnTo>
                    <a:pt x="2839" y="133"/>
                  </a:lnTo>
                  <a:cubicBezTo>
                    <a:pt x="2706" y="133"/>
                    <a:pt x="2574" y="80"/>
                    <a:pt x="2441" y="1"/>
                  </a:cubicBezTo>
                  <a:cubicBezTo>
                    <a:pt x="2441" y="478"/>
                    <a:pt x="2335" y="19712"/>
                    <a:pt x="0" y="20747"/>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3"/>
            <p:cNvSpPr/>
            <p:nvPr/>
          </p:nvSpPr>
          <p:spPr>
            <a:xfrm>
              <a:off x="6737200" y="902600"/>
              <a:ext cx="65025" cy="25225"/>
            </a:xfrm>
            <a:custGeom>
              <a:avLst/>
              <a:gdLst/>
              <a:ahLst/>
              <a:cxnLst/>
              <a:rect l="l" t="t" r="r" b="b"/>
              <a:pathLst>
                <a:path w="2601" h="1009" fill="none" extrusionOk="0">
                  <a:moveTo>
                    <a:pt x="2574" y="1008"/>
                  </a:moveTo>
                  <a:lnTo>
                    <a:pt x="2574" y="743"/>
                  </a:lnTo>
                  <a:cubicBezTo>
                    <a:pt x="2574" y="345"/>
                    <a:pt x="2282" y="27"/>
                    <a:pt x="1910" y="0"/>
                  </a:cubicBezTo>
                  <a:lnTo>
                    <a:pt x="1274" y="0"/>
                  </a:lnTo>
                  <a:lnTo>
                    <a:pt x="664" y="0"/>
                  </a:lnTo>
                  <a:cubicBezTo>
                    <a:pt x="266" y="27"/>
                    <a:pt x="0" y="345"/>
                    <a:pt x="0" y="743"/>
                  </a:cubicBezTo>
                  <a:lnTo>
                    <a:pt x="0" y="1008"/>
                  </a:lnTo>
                  <a:lnTo>
                    <a:pt x="2600" y="1008"/>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3"/>
            <p:cNvSpPr/>
            <p:nvPr/>
          </p:nvSpPr>
          <p:spPr>
            <a:xfrm>
              <a:off x="6736525" y="946375"/>
              <a:ext cx="65025" cy="25225"/>
            </a:xfrm>
            <a:custGeom>
              <a:avLst/>
              <a:gdLst/>
              <a:ahLst/>
              <a:cxnLst/>
              <a:rect l="l" t="t" r="r" b="b"/>
              <a:pathLst>
                <a:path w="2601" h="1009" fill="none" extrusionOk="0">
                  <a:moveTo>
                    <a:pt x="1301" y="1008"/>
                  </a:moveTo>
                  <a:lnTo>
                    <a:pt x="1858" y="1008"/>
                  </a:lnTo>
                  <a:cubicBezTo>
                    <a:pt x="2256" y="982"/>
                    <a:pt x="2601" y="663"/>
                    <a:pt x="2601" y="265"/>
                  </a:cubicBezTo>
                  <a:lnTo>
                    <a:pt x="2601" y="0"/>
                  </a:lnTo>
                  <a:lnTo>
                    <a:pt x="1" y="0"/>
                  </a:lnTo>
                  <a:lnTo>
                    <a:pt x="1" y="292"/>
                  </a:lnTo>
                  <a:cubicBezTo>
                    <a:pt x="1" y="663"/>
                    <a:pt x="319" y="982"/>
                    <a:pt x="717" y="1008"/>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3"/>
            <p:cNvSpPr/>
            <p:nvPr/>
          </p:nvSpPr>
          <p:spPr>
            <a:xfrm>
              <a:off x="6732550" y="927800"/>
              <a:ext cx="72975" cy="18600"/>
            </a:xfrm>
            <a:custGeom>
              <a:avLst/>
              <a:gdLst/>
              <a:ahLst/>
              <a:cxnLst/>
              <a:rect l="l" t="t" r="r" b="b"/>
              <a:pathLst>
                <a:path w="2919" h="744" fill="none" extrusionOk="0">
                  <a:moveTo>
                    <a:pt x="2760" y="743"/>
                  </a:moveTo>
                  <a:lnTo>
                    <a:pt x="2919" y="743"/>
                  </a:lnTo>
                  <a:lnTo>
                    <a:pt x="2919" y="0"/>
                  </a:lnTo>
                  <a:lnTo>
                    <a:pt x="2760" y="0"/>
                  </a:lnTo>
                  <a:lnTo>
                    <a:pt x="1460" y="0"/>
                  </a:lnTo>
                  <a:lnTo>
                    <a:pt x="160" y="0"/>
                  </a:lnTo>
                  <a:lnTo>
                    <a:pt x="1" y="0"/>
                  </a:lnTo>
                  <a:lnTo>
                    <a:pt x="1" y="743"/>
                  </a:lnTo>
                  <a:lnTo>
                    <a:pt x="160" y="743"/>
                  </a:lnTo>
                  <a:lnTo>
                    <a:pt x="1460" y="74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3"/>
            <p:cNvSpPr/>
            <p:nvPr/>
          </p:nvSpPr>
          <p:spPr>
            <a:xfrm>
              <a:off x="6751775" y="785200"/>
              <a:ext cx="33200" cy="117425"/>
            </a:xfrm>
            <a:custGeom>
              <a:avLst/>
              <a:gdLst/>
              <a:ahLst/>
              <a:cxnLst/>
              <a:rect l="l" t="t" r="r" b="b"/>
              <a:pathLst>
                <a:path w="1328" h="4697" fill="none" extrusionOk="0">
                  <a:moveTo>
                    <a:pt x="1301" y="4696"/>
                  </a:moveTo>
                  <a:lnTo>
                    <a:pt x="1327" y="4696"/>
                  </a:lnTo>
                  <a:cubicBezTo>
                    <a:pt x="850" y="4219"/>
                    <a:pt x="664" y="0"/>
                    <a:pt x="664" y="0"/>
                  </a:cubicBezTo>
                  <a:cubicBezTo>
                    <a:pt x="664" y="0"/>
                    <a:pt x="505" y="4219"/>
                    <a:pt x="1" y="4696"/>
                  </a:cubicBezTo>
                  <a:lnTo>
                    <a:pt x="27" y="4696"/>
                  </a:lnTo>
                  <a:lnTo>
                    <a:pt x="664" y="469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3"/>
            <p:cNvSpPr/>
            <p:nvPr/>
          </p:nvSpPr>
          <p:spPr>
            <a:xfrm>
              <a:off x="6606525" y="1744250"/>
              <a:ext cx="162525" cy="57050"/>
            </a:xfrm>
            <a:custGeom>
              <a:avLst/>
              <a:gdLst/>
              <a:ahLst/>
              <a:cxnLst/>
              <a:rect l="l" t="t" r="r" b="b"/>
              <a:pathLst>
                <a:path w="6501" h="2282" fill="none" extrusionOk="0">
                  <a:moveTo>
                    <a:pt x="6501" y="0"/>
                  </a:moveTo>
                  <a:lnTo>
                    <a:pt x="5731" y="1884"/>
                  </a:lnTo>
                  <a:lnTo>
                    <a:pt x="4803" y="0"/>
                  </a:lnTo>
                  <a:lnTo>
                    <a:pt x="4166" y="2282"/>
                  </a:lnTo>
                  <a:lnTo>
                    <a:pt x="3238" y="0"/>
                  </a:lnTo>
                  <a:lnTo>
                    <a:pt x="2123" y="2282"/>
                  </a:lnTo>
                  <a:lnTo>
                    <a:pt x="1380" y="0"/>
                  </a:lnTo>
                  <a:lnTo>
                    <a:pt x="240" y="2282"/>
                  </a:lnTo>
                  <a:lnTo>
                    <a:pt x="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3"/>
            <p:cNvSpPr/>
            <p:nvPr/>
          </p:nvSpPr>
          <p:spPr>
            <a:xfrm>
              <a:off x="6574025" y="1801275"/>
              <a:ext cx="136675" cy="25"/>
            </a:xfrm>
            <a:custGeom>
              <a:avLst/>
              <a:gdLst/>
              <a:ahLst/>
              <a:cxnLst/>
              <a:rect l="l" t="t" r="r" b="b"/>
              <a:pathLst>
                <a:path w="5467" h="1" fill="none" extrusionOk="0">
                  <a:moveTo>
                    <a:pt x="1" y="1"/>
                  </a:moveTo>
                  <a:lnTo>
                    <a:pt x="5466"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3"/>
            <p:cNvSpPr/>
            <p:nvPr/>
          </p:nvSpPr>
          <p:spPr>
            <a:xfrm>
              <a:off x="6566075" y="1815200"/>
              <a:ext cx="115425" cy="25"/>
            </a:xfrm>
            <a:custGeom>
              <a:avLst/>
              <a:gdLst/>
              <a:ahLst/>
              <a:cxnLst/>
              <a:rect l="l" t="t" r="r" b="b"/>
              <a:pathLst>
                <a:path w="4617" h="1" fill="none" extrusionOk="0">
                  <a:moveTo>
                    <a:pt x="1" y="1"/>
                  </a:moveTo>
                  <a:lnTo>
                    <a:pt x="4617"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3"/>
            <p:cNvSpPr/>
            <p:nvPr/>
          </p:nvSpPr>
          <p:spPr>
            <a:xfrm>
              <a:off x="6541550" y="1815200"/>
              <a:ext cx="121375" cy="43150"/>
            </a:xfrm>
            <a:custGeom>
              <a:avLst/>
              <a:gdLst/>
              <a:ahLst/>
              <a:cxnLst/>
              <a:rect l="l" t="t" r="r" b="b"/>
              <a:pathLst>
                <a:path w="4855" h="1726" fill="none" extrusionOk="0">
                  <a:moveTo>
                    <a:pt x="4855" y="558"/>
                  </a:moveTo>
                  <a:lnTo>
                    <a:pt x="4563" y="1"/>
                  </a:lnTo>
                  <a:lnTo>
                    <a:pt x="2839" y="1725"/>
                  </a:lnTo>
                  <a:lnTo>
                    <a:pt x="2096" y="1"/>
                  </a:lnTo>
                  <a:lnTo>
                    <a:pt x="0" y="1725"/>
                  </a:lnTo>
                  <a:lnTo>
                    <a:pt x="3847" y="1725"/>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3"/>
            <p:cNvSpPr/>
            <p:nvPr/>
          </p:nvSpPr>
          <p:spPr>
            <a:xfrm>
              <a:off x="6532925" y="1873575"/>
              <a:ext cx="96175" cy="54400"/>
            </a:xfrm>
            <a:custGeom>
              <a:avLst/>
              <a:gdLst/>
              <a:ahLst/>
              <a:cxnLst/>
              <a:rect l="l" t="t" r="r" b="b"/>
              <a:pathLst>
                <a:path w="3847" h="2176" fill="none" extrusionOk="0">
                  <a:moveTo>
                    <a:pt x="345" y="2176"/>
                  </a:moveTo>
                  <a:lnTo>
                    <a:pt x="0" y="0"/>
                  </a:lnTo>
                  <a:lnTo>
                    <a:pt x="1645" y="0"/>
                  </a:lnTo>
                  <a:lnTo>
                    <a:pt x="3847" y="0"/>
                  </a:lnTo>
                  <a:lnTo>
                    <a:pt x="2202" y="2176"/>
                  </a:lnTo>
                  <a:lnTo>
                    <a:pt x="1645"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3"/>
            <p:cNvSpPr/>
            <p:nvPr/>
          </p:nvSpPr>
          <p:spPr>
            <a:xfrm>
              <a:off x="6769025" y="1744250"/>
              <a:ext cx="161850" cy="57050"/>
            </a:xfrm>
            <a:custGeom>
              <a:avLst/>
              <a:gdLst/>
              <a:ahLst/>
              <a:cxnLst/>
              <a:rect l="l" t="t" r="r" b="b"/>
              <a:pathLst>
                <a:path w="6474" h="2282" fill="none" extrusionOk="0">
                  <a:moveTo>
                    <a:pt x="1" y="0"/>
                  </a:moveTo>
                  <a:lnTo>
                    <a:pt x="770" y="1884"/>
                  </a:lnTo>
                  <a:lnTo>
                    <a:pt x="1699" y="0"/>
                  </a:lnTo>
                  <a:lnTo>
                    <a:pt x="2335" y="2282"/>
                  </a:lnTo>
                  <a:lnTo>
                    <a:pt x="3264" y="0"/>
                  </a:lnTo>
                  <a:lnTo>
                    <a:pt x="4378" y="2282"/>
                  </a:lnTo>
                  <a:lnTo>
                    <a:pt x="5121" y="0"/>
                  </a:lnTo>
                  <a:lnTo>
                    <a:pt x="6235" y="2282"/>
                  </a:lnTo>
                  <a:lnTo>
                    <a:pt x="6474"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3"/>
            <p:cNvSpPr/>
            <p:nvPr/>
          </p:nvSpPr>
          <p:spPr>
            <a:xfrm>
              <a:off x="6827400" y="1801275"/>
              <a:ext cx="135975" cy="25"/>
            </a:xfrm>
            <a:custGeom>
              <a:avLst/>
              <a:gdLst/>
              <a:ahLst/>
              <a:cxnLst/>
              <a:rect l="l" t="t" r="r" b="b"/>
              <a:pathLst>
                <a:path w="5439" h="1" fill="none" extrusionOk="0">
                  <a:moveTo>
                    <a:pt x="5439" y="1"/>
                  </a:moveTo>
                  <a:lnTo>
                    <a:pt x="0"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3"/>
            <p:cNvSpPr/>
            <p:nvPr/>
          </p:nvSpPr>
          <p:spPr>
            <a:xfrm>
              <a:off x="6856575" y="1815200"/>
              <a:ext cx="114775" cy="25"/>
            </a:xfrm>
            <a:custGeom>
              <a:avLst/>
              <a:gdLst/>
              <a:ahLst/>
              <a:cxnLst/>
              <a:rect l="l" t="t" r="r" b="b"/>
              <a:pathLst>
                <a:path w="4591" h="1" fill="none" extrusionOk="0">
                  <a:moveTo>
                    <a:pt x="4590" y="1"/>
                  </a:moveTo>
                  <a:lnTo>
                    <a:pt x="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3"/>
            <p:cNvSpPr/>
            <p:nvPr/>
          </p:nvSpPr>
          <p:spPr>
            <a:xfrm>
              <a:off x="6875150" y="1815200"/>
              <a:ext cx="121400" cy="43150"/>
            </a:xfrm>
            <a:custGeom>
              <a:avLst/>
              <a:gdLst/>
              <a:ahLst/>
              <a:cxnLst/>
              <a:rect l="l" t="t" r="r" b="b"/>
              <a:pathLst>
                <a:path w="4856" h="1726" fill="none" extrusionOk="0">
                  <a:moveTo>
                    <a:pt x="0" y="558"/>
                  </a:moveTo>
                  <a:lnTo>
                    <a:pt x="292" y="1"/>
                  </a:lnTo>
                  <a:lnTo>
                    <a:pt x="2017" y="1725"/>
                  </a:lnTo>
                  <a:lnTo>
                    <a:pt x="2759" y="1"/>
                  </a:lnTo>
                  <a:lnTo>
                    <a:pt x="4855" y="1725"/>
                  </a:lnTo>
                  <a:lnTo>
                    <a:pt x="1009" y="1725"/>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3"/>
            <p:cNvSpPr/>
            <p:nvPr/>
          </p:nvSpPr>
          <p:spPr>
            <a:xfrm>
              <a:off x="6908300" y="1873575"/>
              <a:ext cx="96875" cy="54400"/>
            </a:xfrm>
            <a:custGeom>
              <a:avLst/>
              <a:gdLst/>
              <a:ahLst/>
              <a:cxnLst/>
              <a:rect l="l" t="t" r="r" b="b"/>
              <a:pathLst>
                <a:path w="3875" h="2176" fill="none" extrusionOk="0">
                  <a:moveTo>
                    <a:pt x="3529" y="2176"/>
                  </a:moveTo>
                  <a:lnTo>
                    <a:pt x="3874" y="0"/>
                  </a:lnTo>
                  <a:lnTo>
                    <a:pt x="2203" y="0"/>
                  </a:lnTo>
                  <a:lnTo>
                    <a:pt x="1" y="0"/>
                  </a:lnTo>
                  <a:lnTo>
                    <a:pt x="1672" y="2176"/>
                  </a:lnTo>
                  <a:lnTo>
                    <a:pt x="2203"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3"/>
            <p:cNvSpPr/>
            <p:nvPr/>
          </p:nvSpPr>
          <p:spPr>
            <a:xfrm>
              <a:off x="6769025"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3"/>
            <p:cNvSpPr/>
            <p:nvPr/>
          </p:nvSpPr>
          <p:spPr>
            <a:xfrm>
              <a:off x="6745825"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3"/>
            <p:cNvSpPr/>
            <p:nvPr/>
          </p:nvSpPr>
          <p:spPr>
            <a:xfrm>
              <a:off x="6723275"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3"/>
            <p:cNvSpPr/>
            <p:nvPr/>
          </p:nvSpPr>
          <p:spPr>
            <a:xfrm>
              <a:off x="6700050"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3"/>
            <p:cNvSpPr/>
            <p:nvPr/>
          </p:nvSpPr>
          <p:spPr>
            <a:xfrm>
              <a:off x="6677500"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3"/>
            <p:cNvSpPr/>
            <p:nvPr/>
          </p:nvSpPr>
          <p:spPr>
            <a:xfrm>
              <a:off x="6654950"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3"/>
            <p:cNvSpPr/>
            <p:nvPr/>
          </p:nvSpPr>
          <p:spPr>
            <a:xfrm>
              <a:off x="6631750"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3"/>
            <p:cNvSpPr/>
            <p:nvPr/>
          </p:nvSpPr>
          <p:spPr>
            <a:xfrm>
              <a:off x="6791575"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3"/>
            <p:cNvSpPr/>
            <p:nvPr/>
          </p:nvSpPr>
          <p:spPr>
            <a:xfrm>
              <a:off x="6814800"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3"/>
            <p:cNvSpPr/>
            <p:nvPr/>
          </p:nvSpPr>
          <p:spPr>
            <a:xfrm>
              <a:off x="6837350"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3"/>
            <p:cNvSpPr/>
            <p:nvPr/>
          </p:nvSpPr>
          <p:spPr>
            <a:xfrm>
              <a:off x="6860550"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3"/>
            <p:cNvSpPr/>
            <p:nvPr/>
          </p:nvSpPr>
          <p:spPr>
            <a:xfrm>
              <a:off x="6883100" y="1702450"/>
              <a:ext cx="25" cy="41825"/>
            </a:xfrm>
            <a:custGeom>
              <a:avLst/>
              <a:gdLst/>
              <a:ahLst/>
              <a:cxnLst/>
              <a:rect l="l" t="t" r="r" b="b"/>
              <a:pathLst>
                <a:path w="1" h="1673" fill="none" extrusionOk="0">
                  <a:moveTo>
                    <a:pt x="1" y="1"/>
                  </a:moveTo>
                  <a:lnTo>
                    <a:pt x="1"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3"/>
            <p:cNvSpPr/>
            <p:nvPr/>
          </p:nvSpPr>
          <p:spPr>
            <a:xfrm>
              <a:off x="6906325" y="1702450"/>
              <a:ext cx="25" cy="41825"/>
            </a:xfrm>
            <a:custGeom>
              <a:avLst/>
              <a:gdLst/>
              <a:ahLst/>
              <a:cxnLst/>
              <a:rect l="l" t="t" r="r" b="b"/>
              <a:pathLst>
                <a:path w="1" h="1673" fill="none" extrusionOk="0">
                  <a:moveTo>
                    <a:pt x="0" y="1"/>
                  </a:moveTo>
                  <a:lnTo>
                    <a:pt x="0" y="16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3"/>
            <p:cNvSpPr/>
            <p:nvPr/>
          </p:nvSpPr>
          <p:spPr>
            <a:xfrm>
              <a:off x="6769025" y="1501500"/>
              <a:ext cx="25" cy="31850"/>
            </a:xfrm>
            <a:custGeom>
              <a:avLst/>
              <a:gdLst/>
              <a:ahLst/>
              <a:cxnLst/>
              <a:rect l="l" t="t" r="r" b="b"/>
              <a:pathLst>
                <a:path w="1" h="1274" fill="none" extrusionOk="0">
                  <a:moveTo>
                    <a:pt x="1" y="1274"/>
                  </a:moveTo>
                  <a:lnTo>
                    <a:pt x="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3"/>
            <p:cNvSpPr/>
            <p:nvPr/>
          </p:nvSpPr>
          <p:spPr>
            <a:xfrm>
              <a:off x="6745825" y="1501500"/>
              <a:ext cx="25" cy="31850"/>
            </a:xfrm>
            <a:custGeom>
              <a:avLst/>
              <a:gdLst/>
              <a:ahLst/>
              <a:cxnLst/>
              <a:rect l="l" t="t" r="r" b="b"/>
              <a:pathLst>
                <a:path w="1" h="1274" fill="none" extrusionOk="0">
                  <a:moveTo>
                    <a:pt x="0" y="0"/>
                  </a:moveTo>
                  <a:lnTo>
                    <a:pt x="0"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3"/>
            <p:cNvSpPr/>
            <p:nvPr/>
          </p:nvSpPr>
          <p:spPr>
            <a:xfrm>
              <a:off x="6723275" y="1501500"/>
              <a:ext cx="25" cy="31850"/>
            </a:xfrm>
            <a:custGeom>
              <a:avLst/>
              <a:gdLst/>
              <a:ahLst/>
              <a:cxnLst/>
              <a:rect l="l" t="t" r="r" b="b"/>
              <a:pathLst>
                <a:path w="1" h="1274" fill="none" extrusionOk="0">
                  <a:moveTo>
                    <a:pt x="0" y="0"/>
                  </a:moveTo>
                  <a:lnTo>
                    <a:pt x="0"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3"/>
            <p:cNvSpPr/>
            <p:nvPr/>
          </p:nvSpPr>
          <p:spPr>
            <a:xfrm>
              <a:off x="6700050" y="1501500"/>
              <a:ext cx="25" cy="31850"/>
            </a:xfrm>
            <a:custGeom>
              <a:avLst/>
              <a:gdLst/>
              <a:ahLst/>
              <a:cxnLst/>
              <a:rect l="l" t="t" r="r" b="b"/>
              <a:pathLst>
                <a:path w="1" h="1274" fill="none" extrusionOk="0">
                  <a:moveTo>
                    <a:pt x="1" y="0"/>
                  </a:moveTo>
                  <a:lnTo>
                    <a:pt x="1"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3"/>
            <p:cNvSpPr/>
            <p:nvPr/>
          </p:nvSpPr>
          <p:spPr>
            <a:xfrm>
              <a:off x="6791575" y="1501500"/>
              <a:ext cx="25" cy="31850"/>
            </a:xfrm>
            <a:custGeom>
              <a:avLst/>
              <a:gdLst/>
              <a:ahLst/>
              <a:cxnLst/>
              <a:rect l="l" t="t" r="r" b="b"/>
              <a:pathLst>
                <a:path w="1" h="1274" fill="none" extrusionOk="0">
                  <a:moveTo>
                    <a:pt x="1" y="0"/>
                  </a:moveTo>
                  <a:lnTo>
                    <a:pt x="1"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3"/>
            <p:cNvSpPr/>
            <p:nvPr/>
          </p:nvSpPr>
          <p:spPr>
            <a:xfrm>
              <a:off x="6814800" y="1501500"/>
              <a:ext cx="25" cy="31850"/>
            </a:xfrm>
            <a:custGeom>
              <a:avLst/>
              <a:gdLst/>
              <a:ahLst/>
              <a:cxnLst/>
              <a:rect l="l" t="t" r="r" b="b"/>
              <a:pathLst>
                <a:path w="1" h="1274" fill="none" extrusionOk="0">
                  <a:moveTo>
                    <a:pt x="0" y="0"/>
                  </a:moveTo>
                  <a:lnTo>
                    <a:pt x="0"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3"/>
            <p:cNvSpPr/>
            <p:nvPr/>
          </p:nvSpPr>
          <p:spPr>
            <a:xfrm>
              <a:off x="6837350" y="1501500"/>
              <a:ext cx="25" cy="31850"/>
            </a:xfrm>
            <a:custGeom>
              <a:avLst/>
              <a:gdLst/>
              <a:ahLst/>
              <a:cxnLst/>
              <a:rect l="l" t="t" r="r" b="b"/>
              <a:pathLst>
                <a:path w="1" h="1274" fill="none" extrusionOk="0">
                  <a:moveTo>
                    <a:pt x="0" y="0"/>
                  </a:moveTo>
                  <a:lnTo>
                    <a:pt x="0" y="127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3"/>
            <p:cNvSpPr/>
            <p:nvPr/>
          </p:nvSpPr>
          <p:spPr>
            <a:xfrm>
              <a:off x="6637050" y="1567150"/>
              <a:ext cx="99500" cy="119425"/>
            </a:xfrm>
            <a:custGeom>
              <a:avLst/>
              <a:gdLst/>
              <a:ahLst/>
              <a:cxnLst/>
              <a:rect l="l" t="t" r="r" b="b"/>
              <a:pathLst>
                <a:path w="3980" h="4777" fill="none" extrusionOk="0">
                  <a:moveTo>
                    <a:pt x="0" y="4776"/>
                  </a:moveTo>
                  <a:lnTo>
                    <a:pt x="3237" y="3450"/>
                  </a:lnTo>
                  <a:lnTo>
                    <a:pt x="796" y="2150"/>
                  </a:lnTo>
                  <a:lnTo>
                    <a:pt x="3661" y="1460"/>
                  </a:lnTo>
                  <a:lnTo>
                    <a:pt x="1380" y="240"/>
                  </a:lnTo>
                  <a:lnTo>
                    <a:pt x="3980"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3"/>
            <p:cNvSpPr/>
            <p:nvPr/>
          </p:nvSpPr>
          <p:spPr>
            <a:xfrm>
              <a:off x="6683475" y="1533325"/>
              <a:ext cx="85575" cy="36500"/>
            </a:xfrm>
            <a:custGeom>
              <a:avLst/>
              <a:gdLst/>
              <a:ahLst/>
              <a:cxnLst/>
              <a:rect l="l" t="t" r="r" b="b"/>
              <a:pathLst>
                <a:path w="3423" h="1460" fill="none" extrusionOk="0">
                  <a:moveTo>
                    <a:pt x="0" y="1"/>
                  </a:moveTo>
                  <a:lnTo>
                    <a:pt x="902" y="1460"/>
                  </a:lnTo>
                  <a:lnTo>
                    <a:pt x="1672" y="1"/>
                  </a:lnTo>
                  <a:lnTo>
                    <a:pt x="2494" y="1354"/>
                  </a:lnTo>
                  <a:lnTo>
                    <a:pt x="3423"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3"/>
            <p:cNvSpPr/>
            <p:nvPr/>
          </p:nvSpPr>
          <p:spPr>
            <a:xfrm>
              <a:off x="6769025" y="1501500"/>
              <a:ext cx="25" cy="31850"/>
            </a:xfrm>
            <a:custGeom>
              <a:avLst/>
              <a:gdLst/>
              <a:ahLst/>
              <a:cxnLst/>
              <a:rect l="l" t="t" r="r" b="b"/>
              <a:pathLst>
                <a:path w="1" h="1274" fill="none" extrusionOk="0">
                  <a:moveTo>
                    <a:pt x="1" y="1274"/>
                  </a:moveTo>
                  <a:lnTo>
                    <a:pt x="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3"/>
            <p:cNvSpPr/>
            <p:nvPr/>
          </p:nvSpPr>
          <p:spPr>
            <a:xfrm>
              <a:off x="6800875" y="1567150"/>
              <a:ext cx="100175" cy="119425"/>
            </a:xfrm>
            <a:custGeom>
              <a:avLst/>
              <a:gdLst/>
              <a:ahLst/>
              <a:cxnLst/>
              <a:rect l="l" t="t" r="r" b="b"/>
              <a:pathLst>
                <a:path w="4007" h="4777" fill="none" extrusionOk="0">
                  <a:moveTo>
                    <a:pt x="4006" y="4776"/>
                  </a:moveTo>
                  <a:lnTo>
                    <a:pt x="769" y="3450"/>
                  </a:lnTo>
                  <a:lnTo>
                    <a:pt x="3210" y="2150"/>
                  </a:lnTo>
                  <a:lnTo>
                    <a:pt x="345" y="1460"/>
                  </a:lnTo>
                  <a:lnTo>
                    <a:pt x="2627" y="240"/>
                  </a:lnTo>
                  <a:lnTo>
                    <a:pt x="0"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3"/>
            <p:cNvSpPr/>
            <p:nvPr/>
          </p:nvSpPr>
          <p:spPr>
            <a:xfrm>
              <a:off x="6769025" y="1533325"/>
              <a:ext cx="85575" cy="36500"/>
            </a:xfrm>
            <a:custGeom>
              <a:avLst/>
              <a:gdLst/>
              <a:ahLst/>
              <a:cxnLst/>
              <a:rect l="l" t="t" r="r" b="b"/>
              <a:pathLst>
                <a:path w="3423" h="1460" fill="none" extrusionOk="0">
                  <a:moveTo>
                    <a:pt x="3423" y="1"/>
                  </a:moveTo>
                  <a:lnTo>
                    <a:pt x="2521" y="1460"/>
                  </a:lnTo>
                  <a:lnTo>
                    <a:pt x="1752" y="1"/>
                  </a:lnTo>
                  <a:lnTo>
                    <a:pt x="903" y="1354"/>
                  </a:lnTo>
                  <a:lnTo>
                    <a:pt x="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3"/>
            <p:cNvSpPr/>
            <p:nvPr/>
          </p:nvSpPr>
          <p:spPr>
            <a:xfrm>
              <a:off x="6745150" y="968250"/>
              <a:ext cx="47775" cy="52425"/>
            </a:xfrm>
            <a:custGeom>
              <a:avLst/>
              <a:gdLst/>
              <a:ahLst/>
              <a:cxnLst/>
              <a:rect l="l" t="t" r="r" b="b"/>
              <a:pathLst>
                <a:path w="1911" h="2097" fill="none" extrusionOk="0">
                  <a:moveTo>
                    <a:pt x="1" y="1"/>
                  </a:moveTo>
                  <a:lnTo>
                    <a:pt x="956" y="2096"/>
                  </a:ln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3"/>
            <p:cNvSpPr/>
            <p:nvPr/>
          </p:nvSpPr>
          <p:spPr>
            <a:xfrm>
              <a:off x="6745150" y="1020650"/>
              <a:ext cx="47775" cy="51750"/>
            </a:xfrm>
            <a:custGeom>
              <a:avLst/>
              <a:gdLst/>
              <a:ahLst/>
              <a:cxnLst/>
              <a:rect l="l" t="t" r="r" b="b"/>
              <a:pathLst>
                <a:path w="1911" h="2070" fill="none" extrusionOk="0">
                  <a:moveTo>
                    <a:pt x="1911" y="2070"/>
                  </a:moveTo>
                  <a:lnTo>
                    <a:pt x="956" y="0"/>
                  </a:lnTo>
                  <a:lnTo>
                    <a:pt x="1" y="20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3"/>
            <p:cNvSpPr/>
            <p:nvPr/>
          </p:nvSpPr>
          <p:spPr>
            <a:xfrm>
              <a:off x="6745150" y="1019975"/>
              <a:ext cx="47775" cy="25"/>
            </a:xfrm>
            <a:custGeom>
              <a:avLst/>
              <a:gdLst/>
              <a:ahLst/>
              <a:cxnLst/>
              <a:rect l="l" t="t" r="r" b="b"/>
              <a:pathLst>
                <a:path w="1911" h="1" fill="none" extrusionOk="0">
                  <a:moveTo>
                    <a:pt x="1" y="1"/>
                  </a:move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3"/>
            <p:cNvSpPr/>
            <p:nvPr/>
          </p:nvSpPr>
          <p:spPr>
            <a:xfrm>
              <a:off x="6745150" y="1072375"/>
              <a:ext cx="47775" cy="25"/>
            </a:xfrm>
            <a:custGeom>
              <a:avLst/>
              <a:gdLst/>
              <a:ahLst/>
              <a:cxnLst/>
              <a:rect l="l" t="t" r="r" b="b"/>
              <a:pathLst>
                <a:path w="1911" h="1" fill="none" extrusionOk="0">
                  <a:moveTo>
                    <a:pt x="1" y="1"/>
                  </a:move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3"/>
            <p:cNvSpPr/>
            <p:nvPr/>
          </p:nvSpPr>
          <p:spPr>
            <a:xfrm>
              <a:off x="6745150" y="1072375"/>
              <a:ext cx="47775" cy="51750"/>
            </a:xfrm>
            <a:custGeom>
              <a:avLst/>
              <a:gdLst/>
              <a:ahLst/>
              <a:cxnLst/>
              <a:rect l="l" t="t" r="r" b="b"/>
              <a:pathLst>
                <a:path w="1911" h="2070" fill="none" extrusionOk="0">
                  <a:moveTo>
                    <a:pt x="1" y="1"/>
                  </a:moveTo>
                  <a:lnTo>
                    <a:pt x="956" y="2070"/>
                  </a:ln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3"/>
            <p:cNvSpPr/>
            <p:nvPr/>
          </p:nvSpPr>
          <p:spPr>
            <a:xfrm>
              <a:off x="6745150" y="1124100"/>
              <a:ext cx="47775" cy="51775"/>
            </a:xfrm>
            <a:custGeom>
              <a:avLst/>
              <a:gdLst/>
              <a:ahLst/>
              <a:cxnLst/>
              <a:rect l="l" t="t" r="r" b="b"/>
              <a:pathLst>
                <a:path w="1911" h="2071" fill="none" extrusionOk="0">
                  <a:moveTo>
                    <a:pt x="1911" y="2070"/>
                  </a:moveTo>
                  <a:lnTo>
                    <a:pt x="956" y="1"/>
                  </a:lnTo>
                  <a:lnTo>
                    <a:pt x="1" y="20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3"/>
            <p:cNvSpPr/>
            <p:nvPr/>
          </p:nvSpPr>
          <p:spPr>
            <a:xfrm>
              <a:off x="6745150" y="1124100"/>
              <a:ext cx="47775" cy="25"/>
            </a:xfrm>
            <a:custGeom>
              <a:avLst/>
              <a:gdLst/>
              <a:ahLst/>
              <a:cxnLst/>
              <a:rect l="l" t="t" r="r" b="b"/>
              <a:pathLst>
                <a:path w="1911" h="1" fill="none" extrusionOk="0">
                  <a:moveTo>
                    <a:pt x="1" y="1"/>
                  </a:move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3"/>
            <p:cNvSpPr/>
            <p:nvPr/>
          </p:nvSpPr>
          <p:spPr>
            <a:xfrm>
              <a:off x="6745150" y="1175850"/>
              <a:ext cx="47775" cy="25"/>
            </a:xfrm>
            <a:custGeom>
              <a:avLst/>
              <a:gdLst/>
              <a:ahLst/>
              <a:cxnLst/>
              <a:rect l="l" t="t" r="r" b="b"/>
              <a:pathLst>
                <a:path w="1911" h="1" fill="none" extrusionOk="0">
                  <a:moveTo>
                    <a:pt x="1" y="0"/>
                  </a:moveTo>
                  <a:lnTo>
                    <a:pt x="191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3"/>
            <p:cNvSpPr/>
            <p:nvPr/>
          </p:nvSpPr>
          <p:spPr>
            <a:xfrm>
              <a:off x="6745150" y="1175850"/>
              <a:ext cx="47775" cy="51750"/>
            </a:xfrm>
            <a:custGeom>
              <a:avLst/>
              <a:gdLst/>
              <a:ahLst/>
              <a:cxnLst/>
              <a:rect l="l" t="t" r="r" b="b"/>
              <a:pathLst>
                <a:path w="1911" h="2070" fill="none" extrusionOk="0">
                  <a:moveTo>
                    <a:pt x="1" y="0"/>
                  </a:moveTo>
                  <a:lnTo>
                    <a:pt x="956" y="2070"/>
                  </a:lnTo>
                  <a:lnTo>
                    <a:pt x="191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3"/>
            <p:cNvSpPr/>
            <p:nvPr/>
          </p:nvSpPr>
          <p:spPr>
            <a:xfrm>
              <a:off x="6745150" y="1227575"/>
              <a:ext cx="47775" cy="52425"/>
            </a:xfrm>
            <a:custGeom>
              <a:avLst/>
              <a:gdLst/>
              <a:ahLst/>
              <a:cxnLst/>
              <a:rect l="l" t="t" r="r" b="b"/>
              <a:pathLst>
                <a:path w="1911" h="2097" fill="none" extrusionOk="0">
                  <a:moveTo>
                    <a:pt x="1911" y="2096"/>
                  </a:moveTo>
                  <a:lnTo>
                    <a:pt x="956" y="1"/>
                  </a:lnTo>
                  <a:lnTo>
                    <a:pt x="1" y="2096"/>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3"/>
            <p:cNvSpPr/>
            <p:nvPr/>
          </p:nvSpPr>
          <p:spPr>
            <a:xfrm>
              <a:off x="6736525" y="1227575"/>
              <a:ext cx="64375" cy="25"/>
            </a:xfrm>
            <a:custGeom>
              <a:avLst/>
              <a:gdLst/>
              <a:ahLst/>
              <a:cxnLst/>
              <a:rect l="l" t="t" r="r" b="b"/>
              <a:pathLst>
                <a:path w="2575" h="1" fill="none" extrusionOk="0">
                  <a:moveTo>
                    <a:pt x="1" y="1"/>
                  </a:moveTo>
                  <a:lnTo>
                    <a:pt x="2574"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3"/>
            <p:cNvSpPr/>
            <p:nvPr/>
          </p:nvSpPr>
          <p:spPr>
            <a:xfrm>
              <a:off x="6732550" y="1279300"/>
              <a:ext cx="72975" cy="25"/>
            </a:xfrm>
            <a:custGeom>
              <a:avLst/>
              <a:gdLst/>
              <a:ahLst/>
              <a:cxnLst/>
              <a:rect l="l" t="t" r="r" b="b"/>
              <a:pathLst>
                <a:path w="2919" h="1" fill="none" extrusionOk="0">
                  <a:moveTo>
                    <a:pt x="1" y="1"/>
                  </a:moveTo>
                  <a:lnTo>
                    <a:pt x="2919"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3"/>
            <p:cNvSpPr/>
            <p:nvPr/>
          </p:nvSpPr>
          <p:spPr>
            <a:xfrm>
              <a:off x="6745150" y="1279975"/>
              <a:ext cx="47775" cy="51750"/>
            </a:xfrm>
            <a:custGeom>
              <a:avLst/>
              <a:gdLst/>
              <a:ahLst/>
              <a:cxnLst/>
              <a:rect l="l" t="t" r="r" b="b"/>
              <a:pathLst>
                <a:path w="1911" h="2070" fill="none" extrusionOk="0">
                  <a:moveTo>
                    <a:pt x="1" y="0"/>
                  </a:moveTo>
                  <a:lnTo>
                    <a:pt x="956" y="2070"/>
                  </a:lnTo>
                  <a:lnTo>
                    <a:pt x="191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3"/>
            <p:cNvSpPr/>
            <p:nvPr/>
          </p:nvSpPr>
          <p:spPr>
            <a:xfrm>
              <a:off x="6745150" y="1331700"/>
              <a:ext cx="47775" cy="51775"/>
            </a:xfrm>
            <a:custGeom>
              <a:avLst/>
              <a:gdLst/>
              <a:ahLst/>
              <a:cxnLst/>
              <a:rect l="l" t="t" r="r" b="b"/>
              <a:pathLst>
                <a:path w="1911" h="2071" fill="none" extrusionOk="0">
                  <a:moveTo>
                    <a:pt x="1911" y="2070"/>
                  </a:moveTo>
                  <a:lnTo>
                    <a:pt x="956" y="1"/>
                  </a:lnTo>
                  <a:lnTo>
                    <a:pt x="1" y="20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3"/>
            <p:cNvSpPr/>
            <p:nvPr/>
          </p:nvSpPr>
          <p:spPr>
            <a:xfrm>
              <a:off x="6725925" y="1343650"/>
              <a:ext cx="17925" cy="39825"/>
            </a:xfrm>
            <a:custGeom>
              <a:avLst/>
              <a:gdLst/>
              <a:ahLst/>
              <a:cxnLst/>
              <a:rect l="l" t="t" r="r" b="b"/>
              <a:pathLst>
                <a:path w="717" h="1593" fill="none" extrusionOk="0">
                  <a:moveTo>
                    <a:pt x="717" y="1592"/>
                  </a:moveTo>
                  <a:lnTo>
                    <a:pt x="0"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3"/>
            <p:cNvSpPr/>
            <p:nvPr/>
          </p:nvSpPr>
          <p:spPr>
            <a:xfrm>
              <a:off x="6793575" y="1343650"/>
              <a:ext cx="18600" cy="39825"/>
            </a:xfrm>
            <a:custGeom>
              <a:avLst/>
              <a:gdLst/>
              <a:ahLst/>
              <a:cxnLst/>
              <a:rect l="l" t="t" r="r" b="b"/>
              <a:pathLst>
                <a:path w="744" h="1593" fill="none" extrusionOk="0">
                  <a:moveTo>
                    <a:pt x="0" y="1592"/>
                  </a:moveTo>
                  <a:lnTo>
                    <a:pt x="743"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3"/>
            <p:cNvSpPr/>
            <p:nvPr/>
          </p:nvSpPr>
          <p:spPr>
            <a:xfrm>
              <a:off x="6717300" y="1433850"/>
              <a:ext cx="26550" cy="53075"/>
            </a:xfrm>
            <a:custGeom>
              <a:avLst/>
              <a:gdLst/>
              <a:ahLst/>
              <a:cxnLst/>
              <a:rect l="l" t="t" r="r" b="b"/>
              <a:pathLst>
                <a:path w="1062" h="2123" fill="none" extrusionOk="0">
                  <a:moveTo>
                    <a:pt x="1062" y="2123"/>
                  </a:moveTo>
                  <a:lnTo>
                    <a:pt x="0"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3"/>
            <p:cNvSpPr/>
            <p:nvPr/>
          </p:nvSpPr>
          <p:spPr>
            <a:xfrm>
              <a:off x="6793575" y="1435175"/>
              <a:ext cx="23900" cy="51750"/>
            </a:xfrm>
            <a:custGeom>
              <a:avLst/>
              <a:gdLst/>
              <a:ahLst/>
              <a:cxnLst/>
              <a:rect l="l" t="t" r="r" b="b"/>
              <a:pathLst>
                <a:path w="956" h="2070" fill="none" extrusionOk="0">
                  <a:moveTo>
                    <a:pt x="0" y="2070"/>
                  </a:moveTo>
                  <a:lnTo>
                    <a:pt x="955"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3"/>
            <p:cNvSpPr/>
            <p:nvPr/>
          </p:nvSpPr>
          <p:spPr>
            <a:xfrm>
              <a:off x="6793575" y="1383450"/>
              <a:ext cx="25875" cy="51750"/>
            </a:xfrm>
            <a:custGeom>
              <a:avLst/>
              <a:gdLst/>
              <a:ahLst/>
              <a:cxnLst/>
              <a:rect l="l" t="t" r="r" b="b"/>
              <a:pathLst>
                <a:path w="1035" h="2070" fill="none" extrusionOk="0">
                  <a:moveTo>
                    <a:pt x="0" y="0"/>
                  </a:moveTo>
                  <a:lnTo>
                    <a:pt x="1035" y="2069"/>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3"/>
            <p:cNvSpPr/>
            <p:nvPr/>
          </p:nvSpPr>
          <p:spPr>
            <a:xfrm>
              <a:off x="6717300" y="1383450"/>
              <a:ext cx="26550" cy="51750"/>
            </a:xfrm>
            <a:custGeom>
              <a:avLst/>
              <a:gdLst/>
              <a:ahLst/>
              <a:cxnLst/>
              <a:rect l="l" t="t" r="r" b="b"/>
              <a:pathLst>
                <a:path w="1062" h="2070" fill="none" extrusionOk="0">
                  <a:moveTo>
                    <a:pt x="1062" y="0"/>
                  </a:moveTo>
                  <a:lnTo>
                    <a:pt x="0" y="2069"/>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3"/>
            <p:cNvSpPr/>
            <p:nvPr/>
          </p:nvSpPr>
          <p:spPr>
            <a:xfrm>
              <a:off x="6727250" y="1331700"/>
              <a:ext cx="83600" cy="25"/>
            </a:xfrm>
            <a:custGeom>
              <a:avLst/>
              <a:gdLst/>
              <a:ahLst/>
              <a:cxnLst/>
              <a:rect l="l" t="t" r="r" b="b"/>
              <a:pathLst>
                <a:path w="3344" h="1" fill="none" extrusionOk="0">
                  <a:moveTo>
                    <a:pt x="0" y="1"/>
                  </a:moveTo>
                  <a:lnTo>
                    <a:pt x="3343"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3"/>
            <p:cNvSpPr/>
            <p:nvPr/>
          </p:nvSpPr>
          <p:spPr>
            <a:xfrm>
              <a:off x="6719950" y="1383450"/>
              <a:ext cx="97525" cy="25"/>
            </a:xfrm>
            <a:custGeom>
              <a:avLst/>
              <a:gdLst/>
              <a:ahLst/>
              <a:cxnLst/>
              <a:rect l="l" t="t" r="r" b="b"/>
              <a:pathLst>
                <a:path w="3901" h="1" fill="none" extrusionOk="0">
                  <a:moveTo>
                    <a:pt x="1" y="0"/>
                  </a:moveTo>
                  <a:lnTo>
                    <a:pt x="3900"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3"/>
            <p:cNvSpPr/>
            <p:nvPr/>
          </p:nvSpPr>
          <p:spPr>
            <a:xfrm>
              <a:off x="6745150" y="1383450"/>
              <a:ext cx="47775" cy="51750"/>
            </a:xfrm>
            <a:custGeom>
              <a:avLst/>
              <a:gdLst/>
              <a:ahLst/>
              <a:cxnLst/>
              <a:rect l="l" t="t" r="r" b="b"/>
              <a:pathLst>
                <a:path w="1911" h="2070" fill="none" extrusionOk="0">
                  <a:moveTo>
                    <a:pt x="1" y="0"/>
                  </a:moveTo>
                  <a:lnTo>
                    <a:pt x="956" y="2069"/>
                  </a:lnTo>
                  <a:lnTo>
                    <a:pt x="1911"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3"/>
            <p:cNvSpPr/>
            <p:nvPr/>
          </p:nvSpPr>
          <p:spPr>
            <a:xfrm>
              <a:off x="6745150" y="1435175"/>
              <a:ext cx="47775" cy="51750"/>
            </a:xfrm>
            <a:custGeom>
              <a:avLst/>
              <a:gdLst/>
              <a:ahLst/>
              <a:cxnLst/>
              <a:rect l="l" t="t" r="r" b="b"/>
              <a:pathLst>
                <a:path w="1911" h="2070" fill="none" extrusionOk="0">
                  <a:moveTo>
                    <a:pt x="1911" y="2070"/>
                  </a:moveTo>
                  <a:lnTo>
                    <a:pt x="956" y="0"/>
                  </a:lnTo>
                  <a:lnTo>
                    <a:pt x="1" y="20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3"/>
            <p:cNvSpPr/>
            <p:nvPr/>
          </p:nvSpPr>
          <p:spPr>
            <a:xfrm>
              <a:off x="6710675" y="1435175"/>
              <a:ext cx="116750" cy="25"/>
            </a:xfrm>
            <a:custGeom>
              <a:avLst/>
              <a:gdLst/>
              <a:ahLst/>
              <a:cxnLst/>
              <a:rect l="l" t="t" r="r" b="b"/>
              <a:pathLst>
                <a:path w="4670" h="1" fill="none" extrusionOk="0">
                  <a:moveTo>
                    <a:pt x="0" y="0"/>
                  </a:moveTo>
                  <a:lnTo>
                    <a:pt x="4669" y="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3"/>
            <p:cNvSpPr/>
            <p:nvPr/>
          </p:nvSpPr>
          <p:spPr>
            <a:xfrm>
              <a:off x="6745150" y="1486900"/>
              <a:ext cx="47775" cy="25"/>
            </a:xfrm>
            <a:custGeom>
              <a:avLst/>
              <a:gdLst/>
              <a:ahLst/>
              <a:cxnLst/>
              <a:rect l="l" t="t" r="r" b="b"/>
              <a:pathLst>
                <a:path w="1911" h="1" fill="none" extrusionOk="0">
                  <a:moveTo>
                    <a:pt x="1" y="1"/>
                  </a:moveTo>
                  <a:lnTo>
                    <a:pt x="1911" y="1"/>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6" name="Google Shape;2096;p73"/>
          <p:cNvSpPr/>
          <p:nvPr/>
        </p:nvSpPr>
        <p:spPr>
          <a:xfrm>
            <a:off x="4417951" y="3460474"/>
            <a:ext cx="2270688" cy="1143475"/>
          </a:xfrm>
          <a:custGeom>
            <a:avLst/>
            <a:gdLst/>
            <a:ahLst/>
            <a:cxnLst/>
            <a:rect l="l" t="t" r="r" b="b"/>
            <a:pathLst>
              <a:path w="20029" h="10086" extrusionOk="0">
                <a:moveTo>
                  <a:pt x="10047" y="207"/>
                </a:moveTo>
                <a:lnTo>
                  <a:pt x="11040" y="1200"/>
                </a:lnTo>
                <a:lnTo>
                  <a:pt x="10034" y="2193"/>
                </a:lnTo>
                <a:lnTo>
                  <a:pt x="9041" y="1200"/>
                </a:lnTo>
                <a:lnTo>
                  <a:pt x="10047" y="207"/>
                </a:lnTo>
                <a:close/>
                <a:moveTo>
                  <a:pt x="8925" y="1303"/>
                </a:moveTo>
                <a:lnTo>
                  <a:pt x="9918" y="2309"/>
                </a:lnTo>
                <a:lnTo>
                  <a:pt x="8925" y="3302"/>
                </a:lnTo>
                <a:lnTo>
                  <a:pt x="7932" y="2296"/>
                </a:lnTo>
                <a:lnTo>
                  <a:pt x="8925" y="1303"/>
                </a:lnTo>
                <a:close/>
                <a:moveTo>
                  <a:pt x="11143" y="1316"/>
                </a:moveTo>
                <a:lnTo>
                  <a:pt x="12136" y="2309"/>
                </a:lnTo>
                <a:lnTo>
                  <a:pt x="11143" y="3302"/>
                </a:lnTo>
                <a:lnTo>
                  <a:pt x="10150" y="2309"/>
                </a:lnTo>
                <a:lnTo>
                  <a:pt x="11143" y="1316"/>
                </a:lnTo>
                <a:close/>
                <a:moveTo>
                  <a:pt x="7816" y="2412"/>
                </a:moveTo>
                <a:lnTo>
                  <a:pt x="8809" y="3405"/>
                </a:lnTo>
                <a:lnTo>
                  <a:pt x="7816" y="4398"/>
                </a:lnTo>
                <a:lnTo>
                  <a:pt x="6823" y="3405"/>
                </a:lnTo>
                <a:lnTo>
                  <a:pt x="7158" y="3070"/>
                </a:lnTo>
                <a:lnTo>
                  <a:pt x="7816" y="2412"/>
                </a:lnTo>
                <a:close/>
                <a:moveTo>
                  <a:pt x="10034" y="2425"/>
                </a:moveTo>
                <a:lnTo>
                  <a:pt x="11027" y="3418"/>
                </a:lnTo>
                <a:lnTo>
                  <a:pt x="10034" y="4411"/>
                </a:lnTo>
                <a:lnTo>
                  <a:pt x="9041" y="3418"/>
                </a:lnTo>
                <a:lnTo>
                  <a:pt x="10034" y="2425"/>
                </a:lnTo>
                <a:close/>
                <a:moveTo>
                  <a:pt x="12252" y="2425"/>
                </a:moveTo>
                <a:lnTo>
                  <a:pt x="13245" y="3418"/>
                </a:lnTo>
                <a:lnTo>
                  <a:pt x="12252" y="4411"/>
                </a:lnTo>
                <a:lnTo>
                  <a:pt x="11259" y="3418"/>
                </a:lnTo>
                <a:lnTo>
                  <a:pt x="12252" y="2425"/>
                </a:lnTo>
                <a:close/>
                <a:moveTo>
                  <a:pt x="6694" y="3521"/>
                </a:moveTo>
                <a:lnTo>
                  <a:pt x="7687" y="4527"/>
                </a:lnTo>
                <a:lnTo>
                  <a:pt x="6694" y="5520"/>
                </a:lnTo>
                <a:lnTo>
                  <a:pt x="5714" y="4527"/>
                </a:lnTo>
                <a:lnTo>
                  <a:pt x="6694" y="3521"/>
                </a:lnTo>
                <a:close/>
                <a:moveTo>
                  <a:pt x="8925" y="3521"/>
                </a:moveTo>
                <a:lnTo>
                  <a:pt x="9918" y="4527"/>
                </a:lnTo>
                <a:lnTo>
                  <a:pt x="8925" y="5520"/>
                </a:lnTo>
                <a:lnTo>
                  <a:pt x="7932" y="4515"/>
                </a:lnTo>
                <a:lnTo>
                  <a:pt x="8925" y="3521"/>
                </a:lnTo>
                <a:close/>
                <a:moveTo>
                  <a:pt x="11143" y="3534"/>
                </a:moveTo>
                <a:lnTo>
                  <a:pt x="12136" y="4527"/>
                </a:lnTo>
                <a:lnTo>
                  <a:pt x="11143" y="5520"/>
                </a:lnTo>
                <a:lnTo>
                  <a:pt x="10150" y="4527"/>
                </a:lnTo>
                <a:lnTo>
                  <a:pt x="11143" y="3534"/>
                </a:lnTo>
                <a:close/>
                <a:moveTo>
                  <a:pt x="13361" y="3521"/>
                </a:moveTo>
                <a:lnTo>
                  <a:pt x="14354" y="4527"/>
                </a:lnTo>
                <a:lnTo>
                  <a:pt x="13361" y="5520"/>
                </a:lnTo>
                <a:lnTo>
                  <a:pt x="12368" y="4527"/>
                </a:lnTo>
                <a:lnTo>
                  <a:pt x="13361" y="3521"/>
                </a:lnTo>
                <a:close/>
                <a:moveTo>
                  <a:pt x="7803" y="4631"/>
                </a:moveTo>
                <a:lnTo>
                  <a:pt x="8809" y="5637"/>
                </a:lnTo>
                <a:lnTo>
                  <a:pt x="7803" y="6617"/>
                </a:lnTo>
                <a:lnTo>
                  <a:pt x="6810" y="5624"/>
                </a:lnTo>
                <a:lnTo>
                  <a:pt x="7803" y="4631"/>
                </a:lnTo>
                <a:close/>
                <a:moveTo>
                  <a:pt x="5585" y="4631"/>
                </a:moveTo>
                <a:lnTo>
                  <a:pt x="6578" y="5637"/>
                </a:lnTo>
                <a:lnTo>
                  <a:pt x="5585" y="6630"/>
                </a:lnTo>
                <a:lnTo>
                  <a:pt x="4592" y="5624"/>
                </a:lnTo>
                <a:lnTo>
                  <a:pt x="5585" y="4631"/>
                </a:lnTo>
                <a:close/>
                <a:moveTo>
                  <a:pt x="10034" y="4643"/>
                </a:moveTo>
                <a:lnTo>
                  <a:pt x="11027" y="5637"/>
                </a:lnTo>
                <a:lnTo>
                  <a:pt x="10034" y="6630"/>
                </a:lnTo>
                <a:lnTo>
                  <a:pt x="9041" y="5637"/>
                </a:lnTo>
                <a:lnTo>
                  <a:pt x="10034" y="4643"/>
                </a:lnTo>
                <a:close/>
                <a:moveTo>
                  <a:pt x="12252" y="4643"/>
                </a:moveTo>
                <a:lnTo>
                  <a:pt x="13245" y="5637"/>
                </a:lnTo>
                <a:lnTo>
                  <a:pt x="12252" y="6630"/>
                </a:lnTo>
                <a:lnTo>
                  <a:pt x="11259" y="5637"/>
                </a:lnTo>
                <a:lnTo>
                  <a:pt x="12252" y="4643"/>
                </a:lnTo>
                <a:close/>
                <a:moveTo>
                  <a:pt x="14471" y="4643"/>
                </a:moveTo>
                <a:lnTo>
                  <a:pt x="15464" y="5637"/>
                </a:lnTo>
                <a:lnTo>
                  <a:pt x="14471" y="6630"/>
                </a:lnTo>
                <a:lnTo>
                  <a:pt x="13478" y="5637"/>
                </a:lnTo>
                <a:lnTo>
                  <a:pt x="14471" y="4643"/>
                </a:lnTo>
                <a:close/>
                <a:moveTo>
                  <a:pt x="4476" y="5740"/>
                </a:moveTo>
                <a:lnTo>
                  <a:pt x="5469" y="6733"/>
                </a:lnTo>
                <a:lnTo>
                  <a:pt x="4476" y="7726"/>
                </a:lnTo>
                <a:lnTo>
                  <a:pt x="3483" y="6733"/>
                </a:lnTo>
                <a:lnTo>
                  <a:pt x="4476" y="5740"/>
                </a:lnTo>
                <a:close/>
                <a:moveTo>
                  <a:pt x="6707" y="5740"/>
                </a:moveTo>
                <a:lnTo>
                  <a:pt x="7700" y="6733"/>
                </a:lnTo>
                <a:lnTo>
                  <a:pt x="6707" y="7726"/>
                </a:lnTo>
                <a:lnTo>
                  <a:pt x="5714" y="6733"/>
                </a:lnTo>
                <a:lnTo>
                  <a:pt x="6707" y="5740"/>
                </a:lnTo>
                <a:close/>
                <a:moveTo>
                  <a:pt x="8925" y="5740"/>
                </a:moveTo>
                <a:lnTo>
                  <a:pt x="9918" y="6746"/>
                </a:lnTo>
                <a:lnTo>
                  <a:pt x="8925" y="7739"/>
                </a:lnTo>
                <a:lnTo>
                  <a:pt x="7932" y="6733"/>
                </a:lnTo>
                <a:lnTo>
                  <a:pt x="8925" y="5740"/>
                </a:lnTo>
                <a:close/>
                <a:moveTo>
                  <a:pt x="11143" y="5753"/>
                </a:moveTo>
                <a:lnTo>
                  <a:pt x="12136" y="6746"/>
                </a:lnTo>
                <a:lnTo>
                  <a:pt x="11143" y="7739"/>
                </a:lnTo>
                <a:lnTo>
                  <a:pt x="10150" y="6746"/>
                </a:lnTo>
                <a:lnTo>
                  <a:pt x="11143" y="5753"/>
                </a:lnTo>
                <a:close/>
                <a:moveTo>
                  <a:pt x="13361" y="5753"/>
                </a:moveTo>
                <a:lnTo>
                  <a:pt x="14354" y="6746"/>
                </a:lnTo>
                <a:lnTo>
                  <a:pt x="13361" y="7739"/>
                </a:lnTo>
                <a:lnTo>
                  <a:pt x="12368" y="6746"/>
                </a:lnTo>
                <a:lnTo>
                  <a:pt x="13361" y="5753"/>
                </a:lnTo>
                <a:close/>
                <a:moveTo>
                  <a:pt x="15580" y="5753"/>
                </a:moveTo>
                <a:lnTo>
                  <a:pt x="16573" y="6746"/>
                </a:lnTo>
                <a:lnTo>
                  <a:pt x="15580" y="7739"/>
                </a:lnTo>
                <a:lnTo>
                  <a:pt x="14587" y="6746"/>
                </a:lnTo>
                <a:lnTo>
                  <a:pt x="15580" y="5753"/>
                </a:lnTo>
                <a:close/>
                <a:moveTo>
                  <a:pt x="3367" y="6849"/>
                </a:moveTo>
                <a:lnTo>
                  <a:pt x="4360" y="7842"/>
                </a:lnTo>
                <a:lnTo>
                  <a:pt x="3354" y="8835"/>
                </a:lnTo>
                <a:lnTo>
                  <a:pt x="2374" y="7842"/>
                </a:lnTo>
                <a:lnTo>
                  <a:pt x="3367" y="6849"/>
                </a:lnTo>
                <a:close/>
                <a:moveTo>
                  <a:pt x="5598" y="6849"/>
                </a:moveTo>
                <a:lnTo>
                  <a:pt x="6591" y="7842"/>
                </a:lnTo>
                <a:lnTo>
                  <a:pt x="5585" y="8835"/>
                </a:lnTo>
                <a:lnTo>
                  <a:pt x="4592" y="7842"/>
                </a:lnTo>
                <a:lnTo>
                  <a:pt x="5598" y="6849"/>
                </a:lnTo>
                <a:close/>
                <a:moveTo>
                  <a:pt x="7816" y="6849"/>
                </a:moveTo>
                <a:lnTo>
                  <a:pt x="8809" y="7855"/>
                </a:lnTo>
                <a:lnTo>
                  <a:pt x="7803" y="8848"/>
                </a:lnTo>
                <a:lnTo>
                  <a:pt x="6810" y="7842"/>
                </a:lnTo>
                <a:lnTo>
                  <a:pt x="7816" y="6849"/>
                </a:lnTo>
                <a:close/>
                <a:moveTo>
                  <a:pt x="10034" y="6862"/>
                </a:moveTo>
                <a:lnTo>
                  <a:pt x="11027" y="7855"/>
                </a:lnTo>
                <a:lnTo>
                  <a:pt x="10021" y="8848"/>
                </a:lnTo>
                <a:lnTo>
                  <a:pt x="9028" y="7855"/>
                </a:lnTo>
                <a:lnTo>
                  <a:pt x="10034" y="6862"/>
                </a:lnTo>
                <a:close/>
                <a:moveTo>
                  <a:pt x="12252" y="6862"/>
                </a:moveTo>
                <a:lnTo>
                  <a:pt x="13245" y="7855"/>
                </a:lnTo>
                <a:lnTo>
                  <a:pt x="12239" y="8848"/>
                </a:lnTo>
                <a:lnTo>
                  <a:pt x="11246" y="7855"/>
                </a:lnTo>
                <a:lnTo>
                  <a:pt x="12252" y="6862"/>
                </a:lnTo>
                <a:close/>
                <a:moveTo>
                  <a:pt x="14471" y="6862"/>
                </a:moveTo>
                <a:lnTo>
                  <a:pt x="15464" y="7855"/>
                </a:lnTo>
                <a:lnTo>
                  <a:pt x="14458" y="8848"/>
                </a:lnTo>
                <a:lnTo>
                  <a:pt x="13465" y="7855"/>
                </a:lnTo>
                <a:lnTo>
                  <a:pt x="14471" y="6862"/>
                </a:lnTo>
                <a:close/>
                <a:moveTo>
                  <a:pt x="16689" y="6862"/>
                </a:moveTo>
                <a:lnTo>
                  <a:pt x="17682" y="7868"/>
                </a:lnTo>
                <a:lnTo>
                  <a:pt x="16676" y="8861"/>
                </a:lnTo>
                <a:lnTo>
                  <a:pt x="15683" y="7855"/>
                </a:lnTo>
                <a:lnTo>
                  <a:pt x="16689" y="6862"/>
                </a:lnTo>
                <a:close/>
                <a:moveTo>
                  <a:pt x="1161" y="9028"/>
                </a:moveTo>
                <a:lnTo>
                  <a:pt x="2012" y="9892"/>
                </a:lnTo>
                <a:lnTo>
                  <a:pt x="297" y="9892"/>
                </a:lnTo>
                <a:lnTo>
                  <a:pt x="1161" y="9028"/>
                </a:lnTo>
                <a:close/>
                <a:moveTo>
                  <a:pt x="16676" y="9054"/>
                </a:moveTo>
                <a:lnTo>
                  <a:pt x="17514" y="9892"/>
                </a:lnTo>
                <a:lnTo>
                  <a:pt x="15838" y="9892"/>
                </a:lnTo>
                <a:lnTo>
                  <a:pt x="16676" y="9054"/>
                </a:lnTo>
                <a:close/>
                <a:moveTo>
                  <a:pt x="18894" y="9054"/>
                </a:moveTo>
                <a:lnTo>
                  <a:pt x="19732" y="9892"/>
                </a:lnTo>
                <a:lnTo>
                  <a:pt x="18069" y="9892"/>
                </a:lnTo>
                <a:lnTo>
                  <a:pt x="18894" y="9054"/>
                </a:lnTo>
                <a:close/>
                <a:moveTo>
                  <a:pt x="7803" y="9054"/>
                </a:moveTo>
                <a:lnTo>
                  <a:pt x="8654" y="9905"/>
                </a:lnTo>
                <a:lnTo>
                  <a:pt x="6952" y="9905"/>
                </a:lnTo>
                <a:lnTo>
                  <a:pt x="7803" y="9054"/>
                </a:lnTo>
                <a:close/>
                <a:moveTo>
                  <a:pt x="10021" y="9054"/>
                </a:moveTo>
                <a:lnTo>
                  <a:pt x="10872" y="9905"/>
                </a:lnTo>
                <a:lnTo>
                  <a:pt x="9170" y="9905"/>
                </a:lnTo>
                <a:lnTo>
                  <a:pt x="10021" y="9054"/>
                </a:lnTo>
                <a:close/>
                <a:moveTo>
                  <a:pt x="12239" y="9054"/>
                </a:moveTo>
                <a:lnTo>
                  <a:pt x="13091" y="9905"/>
                </a:lnTo>
                <a:lnTo>
                  <a:pt x="11401" y="9905"/>
                </a:lnTo>
                <a:lnTo>
                  <a:pt x="12239" y="9054"/>
                </a:lnTo>
                <a:close/>
                <a:moveTo>
                  <a:pt x="14458" y="9054"/>
                </a:moveTo>
                <a:lnTo>
                  <a:pt x="15296" y="9905"/>
                </a:lnTo>
                <a:lnTo>
                  <a:pt x="13619" y="9905"/>
                </a:lnTo>
                <a:lnTo>
                  <a:pt x="14458" y="9054"/>
                </a:lnTo>
                <a:close/>
                <a:moveTo>
                  <a:pt x="2257" y="7958"/>
                </a:moveTo>
                <a:lnTo>
                  <a:pt x="3251" y="8951"/>
                </a:lnTo>
                <a:lnTo>
                  <a:pt x="2270" y="9918"/>
                </a:lnTo>
                <a:lnTo>
                  <a:pt x="2232" y="9918"/>
                </a:lnTo>
                <a:lnTo>
                  <a:pt x="1264" y="8951"/>
                </a:lnTo>
                <a:lnTo>
                  <a:pt x="2257" y="7958"/>
                </a:lnTo>
                <a:close/>
                <a:moveTo>
                  <a:pt x="3367" y="9054"/>
                </a:moveTo>
                <a:lnTo>
                  <a:pt x="4231" y="9918"/>
                </a:lnTo>
                <a:lnTo>
                  <a:pt x="2503" y="9918"/>
                </a:lnTo>
                <a:lnTo>
                  <a:pt x="3367" y="9054"/>
                </a:lnTo>
                <a:close/>
                <a:moveTo>
                  <a:pt x="4476" y="7958"/>
                </a:moveTo>
                <a:lnTo>
                  <a:pt x="5469" y="8951"/>
                </a:lnTo>
                <a:lnTo>
                  <a:pt x="4501" y="9918"/>
                </a:lnTo>
                <a:lnTo>
                  <a:pt x="4437" y="9918"/>
                </a:lnTo>
                <a:lnTo>
                  <a:pt x="3470" y="8951"/>
                </a:lnTo>
                <a:lnTo>
                  <a:pt x="4476" y="7958"/>
                </a:lnTo>
                <a:close/>
                <a:moveTo>
                  <a:pt x="5585" y="9054"/>
                </a:moveTo>
                <a:lnTo>
                  <a:pt x="6436" y="9918"/>
                </a:lnTo>
                <a:lnTo>
                  <a:pt x="4734" y="9918"/>
                </a:lnTo>
                <a:lnTo>
                  <a:pt x="5585" y="9054"/>
                </a:lnTo>
                <a:close/>
                <a:moveTo>
                  <a:pt x="6694" y="7958"/>
                </a:moveTo>
                <a:lnTo>
                  <a:pt x="7687" y="8951"/>
                </a:lnTo>
                <a:lnTo>
                  <a:pt x="6720" y="9918"/>
                </a:lnTo>
                <a:lnTo>
                  <a:pt x="6655" y="9918"/>
                </a:lnTo>
                <a:lnTo>
                  <a:pt x="5688" y="8951"/>
                </a:lnTo>
                <a:lnTo>
                  <a:pt x="6694" y="7958"/>
                </a:lnTo>
                <a:close/>
                <a:moveTo>
                  <a:pt x="8899" y="7958"/>
                </a:moveTo>
                <a:lnTo>
                  <a:pt x="9892" y="8951"/>
                </a:lnTo>
                <a:lnTo>
                  <a:pt x="8925" y="9918"/>
                </a:lnTo>
                <a:lnTo>
                  <a:pt x="8873" y="9918"/>
                </a:lnTo>
                <a:lnTo>
                  <a:pt x="7906" y="8951"/>
                </a:lnTo>
                <a:lnTo>
                  <a:pt x="8899" y="7958"/>
                </a:lnTo>
                <a:close/>
                <a:moveTo>
                  <a:pt x="11130" y="7958"/>
                </a:moveTo>
                <a:lnTo>
                  <a:pt x="12123" y="8951"/>
                </a:lnTo>
                <a:lnTo>
                  <a:pt x="11156" y="9918"/>
                </a:lnTo>
                <a:lnTo>
                  <a:pt x="11092" y="9918"/>
                </a:lnTo>
                <a:lnTo>
                  <a:pt x="10124" y="8951"/>
                </a:lnTo>
                <a:lnTo>
                  <a:pt x="11130" y="7958"/>
                </a:lnTo>
                <a:close/>
                <a:moveTo>
                  <a:pt x="13349" y="7971"/>
                </a:moveTo>
                <a:lnTo>
                  <a:pt x="14342" y="8964"/>
                </a:lnTo>
                <a:lnTo>
                  <a:pt x="13374" y="9918"/>
                </a:lnTo>
                <a:lnTo>
                  <a:pt x="13297" y="9918"/>
                </a:lnTo>
                <a:lnTo>
                  <a:pt x="12343" y="8964"/>
                </a:lnTo>
                <a:lnTo>
                  <a:pt x="13349" y="7971"/>
                </a:lnTo>
                <a:close/>
                <a:moveTo>
                  <a:pt x="15567" y="7971"/>
                </a:moveTo>
                <a:lnTo>
                  <a:pt x="16560" y="8964"/>
                </a:lnTo>
                <a:lnTo>
                  <a:pt x="15605" y="9918"/>
                </a:lnTo>
                <a:lnTo>
                  <a:pt x="15515" y="9918"/>
                </a:lnTo>
                <a:lnTo>
                  <a:pt x="14574" y="8964"/>
                </a:lnTo>
                <a:lnTo>
                  <a:pt x="15567" y="7971"/>
                </a:lnTo>
                <a:close/>
                <a:moveTo>
                  <a:pt x="17785" y="7984"/>
                </a:moveTo>
                <a:lnTo>
                  <a:pt x="18778" y="8977"/>
                </a:lnTo>
                <a:lnTo>
                  <a:pt x="17824" y="9918"/>
                </a:lnTo>
                <a:lnTo>
                  <a:pt x="17733" y="9918"/>
                </a:lnTo>
                <a:lnTo>
                  <a:pt x="16792" y="8977"/>
                </a:lnTo>
                <a:lnTo>
                  <a:pt x="17785" y="7984"/>
                </a:lnTo>
                <a:close/>
                <a:moveTo>
                  <a:pt x="10047" y="1"/>
                </a:moveTo>
                <a:cubicBezTo>
                  <a:pt x="10021" y="1"/>
                  <a:pt x="9995" y="14"/>
                  <a:pt x="9983" y="27"/>
                </a:cubicBezTo>
                <a:lnTo>
                  <a:pt x="39" y="9944"/>
                </a:lnTo>
                <a:cubicBezTo>
                  <a:pt x="1" y="9996"/>
                  <a:pt x="26" y="10086"/>
                  <a:pt x="104" y="10086"/>
                </a:cubicBezTo>
                <a:lnTo>
                  <a:pt x="19926" y="10086"/>
                </a:lnTo>
                <a:cubicBezTo>
                  <a:pt x="20003" y="10086"/>
                  <a:pt x="20029" y="9996"/>
                  <a:pt x="19990" y="9944"/>
                </a:cubicBezTo>
                <a:lnTo>
                  <a:pt x="10099" y="27"/>
                </a:lnTo>
                <a:cubicBezTo>
                  <a:pt x="10086" y="14"/>
                  <a:pt x="10060" y="1"/>
                  <a:pt x="10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7" name="Google Shape;2097;p73"/>
          <p:cNvGrpSpPr/>
          <p:nvPr/>
        </p:nvGrpSpPr>
        <p:grpSpPr>
          <a:xfrm>
            <a:off x="4533908" y="1332234"/>
            <a:ext cx="2038791" cy="2016304"/>
            <a:chOff x="389325" y="3976700"/>
            <a:chExt cx="602925" cy="596275"/>
          </a:xfrm>
        </p:grpSpPr>
        <p:sp>
          <p:nvSpPr>
            <p:cNvPr id="2098" name="Google Shape;2098;p73"/>
            <p:cNvSpPr/>
            <p:nvPr/>
          </p:nvSpPr>
          <p:spPr>
            <a:xfrm>
              <a:off x="404575" y="4108025"/>
              <a:ext cx="572400" cy="49775"/>
            </a:xfrm>
            <a:custGeom>
              <a:avLst/>
              <a:gdLst/>
              <a:ahLst/>
              <a:cxnLst/>
              <a:rect l="l" t="t" r="r" b="b"/>
              <a:pathLst>
                <a:path w="22896" h="1991" fill="none" extrusionOk="0">
                  <a:moveTo>
                    <a:pt x="11435" y="1990"/>
                  </a:moveTo>
                  <a:lnTo>
                    <a:pt x="22896" y="1990"/>
                  </a:lnTo>
                  <a:lnTo>
                    <a:pt x="22896" y="0"/>
                  </a:lnTo>
                  <a:lnTo>
                    <a:pt x="11435" y="0"/>
                  </a:lnTo>
                  <a:lnTo>
                    <a:pt x="1" y="0"/>
                  </a:lnTo>
                  <a:lnTo>
                    <a:pt x="1" y="1990"/>
                  </a:lnTo>
                  <a:lnTo>
                    <a:pt x="11435" y="199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3"/>
            <p:cNvSpPr/>
            <p:nvPr/>
          </p:nvSpPr>
          <p:spPr>
            <a:xfrm>
              <a:off x="404575" y="4498000"/>
              <a:ext cx="171825" cy="74325"/>
            </a:xfrm>
            <a:custGeom>
              <a:avLst/>
              <a:gdLst/>
              <a:ahLst/>
              <a:cxnLst/>
              <a:rect l="l" t="t" r="r" b="b"/>
              <a:pathLst>
                <a:path w="6873" h="2973" fill="none" extrusionOk="0">
                  <a:moveTo>
                    <a:pt x="6872" y="2972"/>
                  </a:moveTo>
                  <a:lnTo>
                    <a:pt x="6872" y="1"/>
                  </a:lnTo>
                  <a:lnTo>
                    <a:pt x="1" y="1"/>
                  </a:lnTo>
                  <a:lnTo>
                    <a:pt x="1" y="29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3"/>
            <p:cNvSpPr/>
            <p:nvPr/>
          </p:nvSpPr>
          <p:spPr>
            <a:xfrm>
              <a:off x="404575" y="4293075"/>
              <a:ext cx="199000" cy="32525"/>
            </a:xfrm>
            <a:custGeom>
              <a:avLst/>
              <a:gdLst/>
              <a:ahLst/>
              <a:cxnLst/>
              <a:rect l="l" t="t" r="r" b="b"/>
              <a:pathLst>
                <a:path w="7960" h="1301" fill="none" extrusionOk="0">
                  <a:moveTo>
                    <a:pt x="1" y="0"/>
                  </a:moveTo>
                  <a:lnTo>
                    <a:pt x="7960" y="0"/>
                  </a:lnTo>
                  <a:lnTo>
                    <a:pt x="7960" y="1300"/>
                  </a:lnTo>
                  <a:lnTo>
                    <a:pt x="1" y="130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3"/>
            <p:cNvSpPr/>
            <p:nvPr/>
          </p:nvSpPr>
          <p:spPr>
            <a:xfrm>
              <a:off x="404575" y="4325575"/>
              <a:ext cx="171825" cy="172450"/>
            </a:xfrm>
            <a:custGeom>
              <a:avLst/>
              <a:gdLst/>
              <a:ahLst/>
              <a:cxnLst/>
              <a:rect l="l" t="t" r="r" b="b"/>
              <a:pathLst>
                <a:path w="6873" h="6898" fill="none" extrusionOk="0">
                  <a:moveTo>
                    <a:pt x="1" y="0"/>
                  </a:moveTo>
                  <a:lnTo>
                    <a:pt x="6872" y="0"/>
                  </a:lnTo>
                  <a:lnTo>
                    <a:pt x="6872" y="6898"/>
                  </a:lnTo>
                  <a:lnTo>
                    <a:pt x="1" y="6898"/>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3"/>
            <p:cNvSpPr/>
            <p:nvPr/>
          </p:nvSpPr>
          <p:spPr>
            <a:xfrm>
              <a:off x="576375" y="4325575"/>
              <a:ext cx="27200" cy="246750"/>
            </a:xfrm>
            <a:custGeom>
              <a:avLst/>
              <a:gdLst/>
              <a:ahLst/>
              <a:cxnLst/>
              <a:rect l="l" t="t" r="r" b="b"/>
              <a:pathLst>
                <a:path w="1088" h="9870" fill="none" extrusionOk="0">
                  <a:moveTo>
                    <a:pt x="0" y="0"/>
                  </a:moveTo>
                  <a:lnTo>
                    <a:pt x="1088" y="0"/>
                  </a:lnTo>
                  <a:lnTo>
                    <a:pt x="1088" y="9869"/>
                  </a:lnTo>
                  <a:lnTo>
                    <a:pt x="0" y="986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3"/>
            <p:cNvSpPr/>
            <p:nvPr/>
          </p:nvSpPr>
          <p:spPr>
            <a:xfrm>
              <a:off x="433100" y="4196900"/>
              <a:ext cx="114775" cy="65675"/>
            </a:xfrm>
            <a:custGeom>
              <a:avLst/>
              <a:gdLst/>
              <a:ahLst/>
              <a:cxnLst/>
              <a:rect l="l" t="t" r="r" b="b"/>
              <a:pathLst>
                <a:path w="4591" h="2627" fill="none" extrusionOk="0">
                  <a:moveTo>
                    <a:pt x="1" y="0"/>
                  </a:moveTo>
                  <a:lnTo>
                    <a:pt x="4590" y="0"/>
                  </a:lnTo>
                  <a:lnTo>
                    <a:pt x="4590" y="2627"/>
                  </a:lnTo>
                  <a:lnTo>
                    <a:pt x="1" y="2627"/>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3"/>
            <p:cNvSpPr/>
            <p:nvPr/>
          </p:nvSpPr>
          <p:spPr>
            <a:xfrm>
              <a:off x="805175" y="4498000"/>
              <a:ext cx="171800" cy="74325"/>
            </a:xfrm>
            <a:custGeom>
              <a:avLst/>
              <a:gdLst/>
              <a:ahLst/>
              <a:cxnLst/>
              <a:rect l="l" t="t" r="r" b="b"/>
              <a:pathLst>
                <a:path w="6872" h="2973" fill="none" extrusionOk="0">
                  <a:moveTo>
                    <a:pt x="1" y="2972"/>
                  </a:moveTo>
                  <a:lnTo>
                    <a:pt x="1" y="1"/>
                  </a:lnTo>
                  <a:lnTo>
                    <a:pt x="6872" y="1"/>
                  </a:lnTo>
                  <a:lnTo>
                    <a:pt x="6872" y="297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3"/>
            <p:cNvSpPr/>
            <p:nvPr/>
          </p:nvSpPr>
          <p:spPr>
            <a:xfrm>
              <a:off x="778000" y="4293075"/>
              <a:ext cx="198975" cy="32525"/>
            </a:xfrm>
            <a:custGeom>
              <a:avLst/>
              <a:gdLst/>
              <a:ahLst/>
              <a:cxnLst/>
              <a:rect l="l" t="t" r="r" b="b"/>
              <a:pathLst>
                <a:path w="7959" h="1301" fill="none" extrusionOk="0">
                  <a:moveTo>
                    <a:pt x="7959" y="1300"/>
                  </a:moveTo>
                  <a:lnTo>
                    <a:pt x="0" y="1300"/>
                  </a:lnTo>
                  <a:lnTo>
                    <a:pt x="0" y="0"/>
                  </a:lnTo>
                  <a:lnTo>
                    <a:pt x="7959"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3"/>
            <p:cNvSpPr/>
            <p:nvPr/>
          </p:nvSpPr>
          <p:spPr>
            <a:xfrm>
              <a:off x="805175" y="4325575"/>
              <a:ext cx="171800" cy="172450"/>
            </a:xfrm>
            <a:custGeom>
              <a:avLst/>
              <a:gdLst/>
              <a:ahLst/>
              <a:cxnLst/>
              <a:rect l="l" t="t" r="r" b="b"/>
              <a:pathLst>
                <a:path w="6872" h="6898" fill="none" extrusionOk="0">
                  <a:moveTo>
                    <a:pt x="6872" y="6898"/>
                  </a:moveTo>
                  <a:lnTo>
                    <a:pt x="1" y="6898"/>
                  </a:lnTo>
                  <a:lnTo>
                    <a:pt x="1" y="0"/>
                  </a:lnTo>
                  <a:lnTo>
                    <a:pt x="6872"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3"/>
            <p:cNvSpPr/>
            <p:nvPr/>
          </p:nvSpPr>
          <p:spPr>
            <a:xfrm>
              <a:off x="778000" y="4325575"/>
              <a:ext cx="27200" cy="246750"/>
            </a:xfrm>
            <a:custGeom>
              <a:avLst/>
              <a:gdLst/>
              <a:ahLst/>
              <a:cxnLst/>
              <a:rect l="l" t="t" r="r" b="b"/>
              <a:pathLst>
                <a:path w="1088" h="9870" fill="none" extrusionOk="0">
                  <a:moveTo>
                    <a:pt x="1088" y="9869"/>
                  </a:moveTo>
                  <a:lnTo>
                    <a:pt x="0" y="9869"/>
                  </a:lnTo>
                  <a:lnTo>
                    <a:pt x="0" y="0"/>
                  </a:lnTo>
                  <a:lnTo>
                    <a:pt x="108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3"/>
            <p:cNvSpPr/>
            <p:nvPr/>
          </p:nvSpPr>
          <p:spPr>
            <a:xfrm>
              <a:off x="602900" y="4200875"/>
              <a:ext cx="175125" cy="372100"/>
            </a:xfrm>
            <a:custGeom>
              <a:avLst/>
              <a:gdLst/>
              <a:ahLst/>
              <a:cxnLst/>
              <a:rect l="l" t="t" r="r" b="b"/>
              <a:pathLst>
                <a:path w="7005" h="14884" fill="none" extrusionOk="0">
                  <a:moveTo>
                    <a:pt x="7004" y="14857"/>
                  </a:moveTo>
                  <a:lnTo>
                    <a:pt x="7004" y="3503"/>
                  </a:lnTo>
                  <a:cubicBezTo>
                    <a:pt x="7004" y="1566"/>
                    <a:pt x="5439" y="1"/>
                    <a:pt x="3502" y="1"/>
                  </a:cubicBezTo>
                  <a:lnTo>
                    <a:pt x="3502" y="1"/>
                  </a:lnTo>
                  <a:cubicBezTo>
                    <a:pt x="1566" y="1"/>
                    <a:pt x="0" y="1566"/>
                    <a:pt x="0" y="3503"/>
                  </a:cubicBezTo>
                  <a:lnTo>
                    <a:pt x="0" y="14884"/>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3"/>
            <p:cNvSpPr/>
            <p:nvPr/>
          </p:nvSpPr>
          <p:spPr>
            <a:xfrm>
              <a:off x="576375" y="4175675"/>
              <a:ext cx="228825" cy="117425"/>
            </a:xfrm>
            <a:custGeom>
              <a:avLst/>
              <a:gdLst/>
              <a:ahLst/>
              <a:cxnLst/>
              <a:rect l="l" t="t" r="r" b="b"/>
              <a:pathLst>
                <a:path w="9153" h="4697" fill="none" extrusionOk="0">
                  <a:moveTo>
                    <a:pt x="9153" y="4696"/>
                  </a:moveTo>
                  <a:lnTo>
                    <a:pt x="9153" y="1"/>
                  </a:lnTo>
                  <a:lnTo>
                    <a:pt x="4563" y="1"/>
                  </a:lnTo>
                  <a:lnTo>
                    <a:pt x="0" y="1"/>
                  </a:lnTo>
                  <a:lnTo>
                    <a:pt x="0" y="4696"/>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3"/>
            <p:cNvSpPr/>
            <p:nvPr/>
          </p:nvSpPr>
          <p:spPr>
            <a:xfrm>
              <a:off x="404575" y="4157775"/>
              <a:ext cx="572400" cy="135325"/>
            </a:xfrm>
            <a:custGeom>
              <a:avLst/>
              <a:gdLst/>
              <a:ahLst/>
              <a:cxnLst/>
              <a:rect l="l" t="t" r="r" b="b"/>
              <a:pathLst>
                <a:path w="22896" h="5413" fill="none" extrusionOk="0">
                  <a:moveTo>
                    <a:pt x="22896" y="5412"/>
                  </a:moveTo>
                  <a:lnTo>
                    <a:pt x="22896" y="0"/>
                  </a:lnTo>
                  <a:lnTo>
                    <a:pt x="11435" y="0"/>
                  </a:lnTo>
                  <a:lnTo>
                    <a:pt x="1" y="0"/>
                  </a:lnTo>
                  <a:lnTo>
                    <a:pt x="1" y="541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3"/>
            <p:cNvSpPr/>
            <p:nvPr/>
          </p:nvSpPr>
          <p:spPr>
            <a:xfrm>
              <a:off x="833700" y="4196225"/>
              <a:ext cx="114775" cy="66350"/>
            </a:xfrm>
            <a:custGeom>
              <a:avLst/>
              <a:gdLst/>
              <a:ahLst/>
              <a:cxnLst/>
              <a:rect l="l" t="t" r="r" b="b"/>
              <a:pathLst>
                <a:path w="4591" h="2654" fill="none" extrusionOk="0">
                  <a:moveTo>
                    <a:pt x="4590" y="2654"/>
                  </a:moveTo>
                  <a:lnTo>
                    <a:pt x="1" y="2654"/>
                  </a:lnTo>
                  <a:lnTo>
                    <a:pt x="1" y="1"/>
                  </a:lnTo>
                  <a:lnTo>
                    <a:pt x="459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3"/>
            <p:cNvSpPr/>
            <p:nvPr/>
          </p:nvSpPr>
          <p:spPr>
            <a:xfrm>
              <a:off x="677175" y="4175675"/>
              <a:ext cx="27225" cy="25225"/>
            </a:xfrm>
            <a:custGeom>
              <a:avLst/>
              <a:gdLst/>
              <a:ahLst/>
              <a:cxnLst/>
              <a:rect l="l" t="t" r="r" b="b"/>
              <a:pathLst>
                <a:path w="1089" h="1009" fill="none" extrusionOk="0">
                  <a:moveTo>
                    <a:pt x="1" y="1"/>
                  </a:moveTo>
                  <a:lnTo>
                    <a:pt x="1088" y="1"/>
                  </a:lnTo>
                  <a:lnTo>
                    <a:pt x="1088" y="1009"/>
                  </a:lnTo>
                  <a:lnTo>
                    <a:pt x="1" y="100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3"/>
            <p:cNvSpPr/>
            <p:nvPr/>
          </p:nvSpPr>
          <p:spPr>
            <a:xfrm>
              <a:off x="389325" y="4077525"/>
              <a:ext cx="602925" cy="30525"/>
            </a:xfrm>
            <a:custGeom>
              <a:avLst/>
              <a:gdLst/>
              <a:ahLst/>
              <a:cxnLst/>
              <a:rect l="l" t="t" r="r" b="b"/>
              <a:pathLst>
                <a:path w="24117" h="1221" fill="none" extrusionOk="0">
                  <a:moveTo>
                    <a:pt x="1" y="0"/>
                  </a:moveTo>
                  <a:lnTo>
                    <a:pt x="24116" y="0"/>
                  </a:lnTo>
                  <a:lnTo>
                    <a:pt x="24116" y="1220"/>
                  </a:lnTo>
                  <a:lnTo>
                    <a:pt x="1" y="122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3"/>
            <p:cNvSpPr/>
            <p:nvPr/>
          </p:nvSpPr>
          <p:spPr>
            <a:xfrm>
              <a:off x="405900" y="3991950"/>
              <a:ext cx="569750" cy="17275"/>
            </a:xfrm>
            <a:custGeom>
              <a:avLst/>
              <a:gdLst/>
              <a:ahLst/>
              <a:cxnLst/>
              <a:rect l="l" t="t" r="r" b="b"/>
              <a:pathLst>
                <a:path w="22790" h="691" fill="none" extrusionOk="0">
                  <a:moveTo>
                    <a:pt x="1" y="1"/>
                  </a:moveTo>
                  <a:lnTo>
                    <a:pt x="22790" y="1"/>
                  </a:lnTo>
                  <a:lnTo>
                    <a:pt x="22790" y="691"/>
                  </a:lnTo>
                  <a:lnTo>
                    <a:pt x="1" y="69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3"/>
            <p:cNvSpPr/>
            <p:nvPr/>
          </p:nvSpPr>
          <p:spPr>
            <a:xfrm>
              <a:off x="672525" y="4009200"/>
              <a:ext cx="36500" cy="68350"/>
            </a:xfrm>
            <a:custGeom>
              <a:avLst/>
              <a:gdLst/>
              <a:ahLst/>
              <a:cxnLst/>
              <a:rect l="l" t="t" r="r" b="b"/>
              <a:pathLst>
                <a:path w="1460" h="2734" fill="none" extrusionOk="0">
                  <a:moveTo>
                    <a:pt x="1" y="1"/>
                  </a:moveTo>
                  <a:lnTo>
                    <a:pt x="1460" y="1"/>
                  </a:lnTo>
                  <a:lnTo>
                    <a:pt x="1460"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3"/>
            <p:cNvSpPr/>
            <p:nvPr/>
          </p:nvSpPr>
          <p:spPr>
            <a:xfrm>
              <a:off x="649325" y="4009200"/>
              <a:ext cx="23225" cy="68350"/>
            </a:xfrm>
            <a:custGeom>
              <a:avLst/>
              <a:gdLst/>
              <a:ahLst/>
              <a:cxnLst/>
              <a:rect l="l" t="t" r="r" b="b"/>
              <a:pathLst>
                <a:path w="929" h="2734" fill="none" extrusionOk="0">
                  <a:moveTo>
                    <a:pt x="929" y="2733"/>
                  </a:moveTo>
                  <a:lnTo>
                    <a:pt x="0" y="2733"/>
                  </a:lnTo>
                  <a:lnTo>
                    <a:pt x="0" y="1"/>
                  </a:lnTo>
                  <a:lnTo>
                    <a:pt x="929"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3"/>
            <p:cNvSpPr/>
            <p:nvPr/>
          </p:nvSpPr>
          <p:spPr>
            <a:xfrm>
              <a:off x="612850" y="4009200"/>
              <a:ext cx="36500" cy="68350"/>
            </a:xfrm>
            <a:custGeom>
              <a:avLst/>
              <a:gdLst/>
              <a:ahLst/>
              <a:cxnLst/>
              <a:rect l="l" t="t" r="r" b="b"/>
              <a:pathLst>
                <a:path w="1460" h="2734" fill="none" extrusionOk="0">
                  <a:moveTo>
                    <a:pt x="0" y="1"/>
                  </a:moveTo>
                  <a:lnTo>
                    <a:pt x="1459" y="1"/>
                  </a:lnTo>
                  <a:lnTo>
                    <a:pt x="1459" y="2733"/>
                  </a:lnTo>
                  <a:lnTo>
                    <a:pt x="0"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3"/>
            <p:cNvSpPr/>
            <p:nvPr/>
          </p:nvSpPr>
          <p:spPr>
            <a:xfrm>
              <a:off x="589625" y="4009200"/>
              <a:ext cx="23250" cy="68350"/>
            </a:xfrm>
            <a:custGeom>
              <a:avLst/>
              <a:gdLst/>
              <a:ahLst/>
              <a:cxnLst/>
              <a:rect l="l" t="t" r="r" b="b"/>
              <a:pathLst>
                <a:path w="930" h="2734" fill="none" extrusionOk="0">
                  <a:moveTo>
                    <a:pt x="929" y="2733"/>
                  </a:moveTo>
                  <a:lnTo>
                    <a:pt x="1" y="2733"/>
                  </a:lnTo>
                  <a:lnTo>
                    <a:pt x="1" y="1"/>
                  </a:lnTo>
                  <a:lnTo>
                    <a:pt x="929"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3"/>
            <p:cNvSpPr/>
            <p:nvPr/>
          </p:nvSpPr>
          <p:spPr>
            <a:xfrm>
              <a:off x="553150" y="4009200"/>
              <a:ext cx="37175" cy="68350"/>
            </a:xfrm>
            <a:custGeom>
              <a:avLst/>
              <a:gdLst/>
              <a:ahLst/>
              <a:cxnLst/>
              <a:rect l="l" t="t" r="r" b="b"/>
              <a:pathLst>
                <a:path w="1487" h="2734" fill="none" extrusionOk="0">
                  <a:moveTo>
                    <a:pt x="1" y="1"/>
                  </a:moveTo>
                  <a:lnTo>
                    <a:pt x="1486" y="1"/>
                  </a:lnTo>
                  <a:lnTo>
                    <a:pt x="1486"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3"/>
            <p:cNvSpPr/>
            <p:nvPr/>
          </p:nvSpPr>
          <p:spPr>
            <a:xfrm>
              <a:off x="529950" y="4009200"/>
              <a:ext cx="23225" cy="68350"/>
            </a:xfrm>
            <a:custGeom>
              <a:avLst/>
              <a:gdLst/>
              <a:ahLst/>
              <a:cxnLst/>
              <a:rect l="l" t="t" r="r" b="b"/>
              <a:pathLst>
                <a:path w="929" h="2734" fill="none" extrusionOk="0">
                  <a:moveTo>
                    <a:pt x="929" y="2733"/>
                  </a:moveTo>
                  <a:lnTo>
                    <a:pt x="0" y="2733"/>
                  </a:lnTo>
                  <a:lnTo>
                    <a:pt x="0" y="1"/>
                  </a:lnTo>
                  <a:lnTo>
                    <a:pt x="929"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3"/>
            <p:cNvSpPr/>
            <p:nvPr/>
          </p:nvSpPr>
          <p:spPr>
            <a:xfrm>
              <a:off x="493450" y="4009200"/>
              <a:ext cx="37175" cy="68350"/>
            </a:xfrm>
            <a:custGeom>
              <a:avLst/>
              <a:gdLst/>
              <a:ahLst/>
              <a:cxnLst/>
              <a:rect l="l" t="t" r="r" b="b"/>
              <a:pathLst>
                <a:path w="1487" h="2734" fill="none" extrusionOk="0">
                  <a:moveTo>
                    <a:pt x="1" y="1"/>
                  </a:moveTo>
                  <a:lnTo>
                    <a:pt x="1487" y="1"/>
                  </a:lnTo>
                  <a:lnTo>
                    <a:pt x="1487"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3"/>
            <p:cNvSpPr/>
            <p:nvPr/>
          </p:nvSpPr>
          <p:spPr>
            <a:xfrm>
              <a:off x="470900" y="4009200"/>
              <a:ext cx="22575" cy="68350"/>
            </a:xfrm>
            <a:custGeom>
              <a:avLst/>
              <a:gdLst/>
              <a:ahLst/>
              <a:cxnLst/>
              <a:rect l="l" t="t" r="r" b="b"/>
              <a:pathLst>
                <a:path w="903" h="2734" fill="none" extrusionOk="0">
                  <a:moveTo>
                    <a:pt x="903" y="2733"/>
                  </a:moveTo>
                  <a:lnTo>
                    <a:pt x="1" y="2733"/>
                  </a:lnTo>
                  <a:lnTo>
                    <a:pt x="1" y="1"/>
                  </a:lnTo>
                  <a:lnTo>
                    <a:pt x="90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3"/>
            <p:cNvSpPr/>
            <p:nvPr/>
          </p:nvSpPr>
          <p:spPr>
            <a:xfrm>
              <a:off x="433775" y="4009200"/>
              <a:ext cx="37150" cy="68350"/>
            </a:xfrm>
            <a:custGeom>
              <a:avLst/>
              <a:gdLst/>
              <a:ahLst/>
              <a:cxnLst/>
              <a:rect l="l" t="t" r="r" b="b"/>
              <a:pathLst>
                <a:path w="1486" h="2734" fill="none" extrusionOk="0">
                  <a:moveTo>
                    <a:pt x="0" y="1"/>
                  </a:moveTo>
                  <a:lnTo>
                    <a:pt x="1486" y="1"/>
                  </a:lnTo>
                  <a:lnTo>
                    <a:pt x="1486" y="2733"/>
                  </a:lnTo>
                  <a:lnTo>
                    <a:pt x="0"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3"/>
            <p:cNvSpPr/>
            <p:nvPr/>
          </p:nvSpPr>
          <p:spPr>
            <a:xfrm>
              <a:off x="411225" y="4009200"/>
              <a:ext cx="22575" cy="68350"/>
            </a:xfrm>
            <a:custGeom>
              <a:avLst/>
              <a:gdLst/>
              <a:ahLst/>
              <a:cxnLst/>
              <a:rect l="l" t="t" r="r" b="b"/>
              <a:pathLst>
                <a:path w="903" h="2734" fill="none" extrusionOk="0">
                  <a:moveTo>
                    <a:pt x="902" y="2733"/>
                  </a:moveTo>
                  <a:lnTo>
                    <a:pt x="0" y="2733"/>
                  </a:lnTo>
                  <a:lnTo>
                    <a:pt x="0" y="1"/>
                  </a:lnTo>
                  <a:lnTo>
                    <a:pt x="902"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3"/>
            <p:cNvSpPr/>
            <p:nvPr/>
          </p:nvSpPr>
          <p:spPr>
            <a:xfrm>
              <a:off x="709000" y="4009200"/>
              <a:ext cx="23250" cy="68350"/>
            </a:xfrm>
            <a:custGeom>
              <a:avLst/>
              <a:gdLst/>
              <a:ahLst/>
              <a:cxnLst/>
              <a:rect l="l" t="t" r="r" b="b"/>
              <a:pathLst>
                <a:path w="930" h="2734" fill="none" extrusionOk="0">
                  <a:moveTo>
                    <a:pt x="1" y="1"/>
                  </a:moveTo>
                  <a:lnTo>
                    <a:pt x="930" y="1"/>
                  </a:lnTo>
                  <a:lnTo>
                    <a:pt x="930"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3"/>
            <p:cNvSpPr/>
            <p:nvPr/>
          </p:nvSpPr>
          <p:spPr>
            <a:xfrm>
              <a:off x="732225" y="4009200"/>
              <a:ext cx="36500" cy="68350"/>
            </a:xfrm>
            <a:custGeom>
              <a:avLst/>
              <a:gdLst/>
              <a:ahLst/>
              <a:cxnLst/>
              <a:rect l="l" t="t" r="r" b="b"/>
              <a:pathLst>
                <a:path w="1460" h="2734" fill="none" extrusionOk="0">
                  <a:moveTo>
                    <a:pt x="1460" y="2733"/>
                  </a:moveTo>
                  <a:lnTo>
                    <a:pt x="1" y="2733"/>
                  </a:lnTo>
                  <a:lnTo>
                    <a:pt x="1" y="1"/>
                  </a:lnTo>
                  <a:lnTo>
                    <a:pt x="146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3"/>
            <p:cNvSpPr/>
            <p:nvPr/>
          </p:nvSpPr>
          <p:spPr>
            <a:xfrm>
              <a:off x="768700" y="4009200"/>
              <a:ext cx="22575" cy="68350"/>
            </a:xfrm>
            <a:custGeom>
              <a:avLst/>
              <a:gdLst/>
              <a:ahLst/>
              <a:cxnLst/>
              <a:rect l="l" t="t" r="r" b="b"/>
              <a:pathLst>
                <a:path w="903" h="2734" fill="none" extrusionOk="0">
                  <a:moveTo>
                    <a:pt x="1" y="1"/>
                  </a:moveTo>
                  <a:lnTo>
                    <a:pt x="903" y="1"/>
                  </a:lnTo>
                  <a:lnTo>
                    <a:pt x="903"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3"/>
            <p:cNvSpPr/>
            <p:nvPr/>
          </p:nvSpPr>
          <p:spPr>
            <a:xfrm>
              <a:off x="791250" y="4009200"/>
              <a:ext cx="37175" cy="68350"/>
            </a:xfrm>
            <a:custGeom>
              <a:avLst/>
              <a:gdLst/>
              <a:ahLst/>
              <a:cxnLst/>
              <a:rect l="l" t="t" r="r" b="b"/>
              <a:pathLst>
                <a:path w="1487" h="2734" fill="none" extrusionOk="0">
                  <a:moveTo>
                    <a:pt x="1486" y="2733"/>
                  </a:moveTo>
                  <a:lnTo>
                    <a:pt x="1" y="2733"/>
                  </a:lnTo>
                  <a:lnTo>
                    <a:pt x="1" y="1"/>
                  </a:lnTo>
                  <a:lnTo>
                    <a:pt x="148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3"/>
            <p:cNvSpPr/>
            <p:nvPr/>
          </p:nvSpPr>
          <p:spPr>
            <a:xfrm>
              <a:off x="828400" y="4009200"/>
              <a:ext cx="22575" cy="68350"/>
            </a:xfrm>
            <a:custGeom>
              <a:avLst/>
              <a:gdLst/>
              <a:ahLst/>
              <a:cxnLst/>
              <a:rect l="l" t="t" r="r" b="b"/>
              <a:pathLst>
                <a:path w="903" h="2734" fill="none" extrusionOk="0">
                  <a:moveTo>
                    <a:pt x="0" y="1"/>
                  </a:moveTo>
                  <a:lnTo>
                    <a:pt x="902" y="1"/>
                  </a:lnTo>
                  <a:lnTo>
                    <a:pt x="902" y="2733"/>
                  </a:lnTo>
                  <a:lnTo>
                    <a:pt x="0"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3"/>
            <p:cNvSpPr/>
            <p:nvPr/>
          </p:nvSpPr>
          <p:spPr>
            <a:xfrm>
              <a:off x="850950" y="4009200"/>
              <a:ext cx="36500" cy="68350"/>
            </a:xfrm>
            <a:custGeom>
              <a:avLst/>
              <a:gdLst/>
              <a:ahLst/>
              <a:cxnLst/>
              <a:rect l="l" t="t" r="r" b="b"/>
              <a:pathLst>
                <a:path w="1460" h="2734" fill="none" extrusionOk="0">
                  <a:moveTo>
                    <a:pt x="1459" y="2733"/>
                  </a:moveTo>
                  <a:lnTo>
                    <a:pt x="0" y="2733"/>
                  </a:lnTo>
                  <a:lnTo>
                    <a:pt x="0" y="1"/>
                  </a:lnTo>
                  <a:lnTo>
                    <a:pt x="1459"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3"/>
            <p:cNvSpPr/>
            <p:nvPr/>
          </p:nvSpPr>
          <p:spPr>
            <a:xfrm>
              <a:off x="888075" y="4009200"/>
              <a:ext cx="22575" cy="68350"/>
            </a:xfrm>
            <a:custGeom>
              <a:avLst/>
              <a:gdLst/>
              <a:ahLst/>
              <a:cxnLst/>
              <a:rect l="l" t="t" r="r" b="b"/>
              <a:pathLst>
                <a:path w="903" h="2734" fill="none" extrusionOk="0">
                  <a:moveTo>
                    <a:pt x="1" y="1"/>
                  </a:moveTo>
                  <a:lnTo>
                    <a:pt x="903" y="1"/>
                  </a:lnTo>
                  <a:lnTo>
                    <a:pt x="903" y="2733"/>
                  </a:lnTo>
                  <a:lnTo>
                    <a:pt x="1"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3"/>
            <p:cNvSpPr/>
            <p:nvPr/>
          </p:nvSpPr>
          <p:spPr>
            <a:xfrm>
              <a:off x="910625" y="4009200"/>
              <a:ext cx="36525" cy="68350"/>
            </a:xfrm>
            <a:custGeom>
              <a:avLst/>
              <a:gdLst/>
              <a:ahLst/>
              <a:cxnLst/>
              <a:rect l="l" t="t" r="r" b="b"/>
              <a:pathLst>
                <a:path w="1461" h="2734" fill="none" extrusionOk="0">
                  <a:moveTo>
                    <a:pt x="1460" y="2733"/>
                  </a:moveTo>
                  <a:lnTo>
                    <a:pt x="1" y="2733"/>
                  </a:lnTo>
                  <a:lnTo>
                    <a:pt x="1" y="1"/>
                  </a:lnTo>
                  <a:lnTo>
                    <a:pt x="1460"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3"/>
            <p:cNvSpPr/>
            <p:nvPr/>
          </p:nvSpPr>
          <p:spPr>
            <a:xfrm>
              <a:off x="947125" y="4009200"/>
              <a:ext cx="23225" cy="68350"/>
            </a:xfrm>
            <a:custGeom>
              <a:avLst/>
              <a:gdLst/>
              <a:ahLst/>
              <a:cxnLst/>
              <a:rect l="l" t="t" r="r" b="b"/>
              <a:pathLst>
                <a:path w="929" h="2734" fill="none" extrusionOk="0">
                  <a:moveTo>
                    <a:pt x="0" y="1"/>
                  </a:moveTo>
                  <a:lnTo>
                    <a:pt x="929" y="1"/>
                  </a:lnTo>
                  <a:lnTo>
                    <a:pt x="929" y="2733"/>
                  </a:lnTo>
                  <a:lnTo>
                    <a:pt x="0" y="27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3"/>
            <p:cNvSpPr/>
            <p:nvPr/>
          </p:nvSpPr>
          <p:spPr>
            <a:xfrm>
              <a:off x="409900" y="3976700"/>
              <a:ext cx="13275" cy="15275"/>
            </a:xfrm>
            <a:custGeom>
              <a:avLst/>
              <a:gdLst/>
              <a:ahLst/>
              <a:cxnLst/>
              <a:rect l="l" t="t" r="r" b="b"/>
              <a:pathLst>
                <a:path w="531" h="611" fill="none" extrusionOk="0">
                  <a:moveTo>
                    <a:pt x="265" y="1"/>
                  </a:moveTo>
                  <a:lnTo>
                    <a:pt x="265" y="1"/>
                  </a:lnTo>
                  <a:cubicBezTo>
                    <a:pt x="133" y="1"/>
                    <a:pt x="0" y="107"/>
                    <a:pt x="0" y="266"/>
                  </a:cubicBezTo>
                  <a:lnTo>
                    <a:pt x="0" y="611"/>
                  </a:lnTo>
                  <a:lnTo>
                    <a:pt x="531" y="611"/>
                  </a:lnTo>
                  <a:lnTo>
                    <a:pt x="531" y="266"/>
                  </a:lnTo>
                  <a:cubicBezTo>
                    <a:pt x="531" y="107"/>
                    <a:pt x="398" y="1"/>
                    <a:pt x="265"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3"/>
            <p:cNvSpPr/>
            <p:nvPr/>
          </p:nvSpPr>
          <p:spPr>
            <a:xfrm>
              <a:off x="431775" y="3981350"/>
              <a:ext cx="9325" cy="10625"/>
            </a:xfrm>
            <a:custGeom>
              <a:avLst/>
              <a:gdLst/>
              <a:ahLst/>
              <a:cxnLst/>
              <a:rect l="l" t="t" r="r" b="b"/>
              <a:pathLst>
                <a:path w="373" h="425" fill="none" extrusionOk="0">
                  <a:moveTo>
                    <a:pt x="186" y="0"/>
                  </a:moveTo>
                  <a:lnTo>
                    <a:pt x="186" y="0"/>
                  </a:lnTo>
                  <a:cubicBezTo>
                    <a:pt x="80" y="0"/>
                    <a:pt x="1" y="80"/>
                    <a:pt x="1" y="186"/>
                  </a:cubicBezTo>
                  <a:lnTo>
                    <a:pt x="1" y="425"/>
                  </a:lnTo>
                  <a:lnTo>
                    <a:pt x="372" y="425"/>
                  </a:lnTo>
                  <a:lnTo>
                    <a:pt x="372" y="186"/>
                  </a:lnTo>
                  <a:cubicBezTo>
                    <a:pt x="372" y="80"/>
                    <a:pt x="292"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3"/>
            <p:cNvSpPr/>
            <p:nvPr/>
          </p:nvSpPr>
          <p:spPr>
            <a:xfrm>
              <a:off x="449025" y="3976700"/>
              <a:ext cx="13275" cy="15275"/>
            </a:xfrm>
            <a:custGeom>
              <a:avLst/>
              <a:gdLst/>
              <a:ahLst/>
              <a:cxnLst/>
              <a:rect l="l" t="t" r="r" b="b"/>
              <a:pathLst>
                <a:path w="531" h="611" fill="none" extrusionOk="0">
                  <a:moveTo>
                    <a:pt x="266" y="1"/>
                  </a:moveTo>
                  <a:lnTo>
                    <a:pt x="266" y="1"/>
                  </a:lnTo>
                  <a:cubicBezTo>
                    <a:pt x="133" y="1"/>
                    <a:pt x="0" y="107"/>
                    <a:pt x="0" y="266"/>
                  </a:cubicBezTo>
                  <a:lnTo>
                    <a:pt x="0" y="611"/>
                  </a:lnTo>
                  <a:lnTo>
                    <a:pt x="531" y="611"/>
                  </a:lnTo>
                  <a:lnTo>
                    <a:pt x="531" y="266"/>
                  </a:lnTo>
                  <a:cubicBezTo>
                    <a:pt x="531" y="133"/>
                    <a:pt x="398"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3"/>
            <p:cNvSpPr/>
            <p:nvPr/>
          </p:nvSpPr>
          <p:spPr>
            <a:xfrm>
              <a:off x="470900" y="3981350"/>
              <a:ext cx="9325" cy="10625"/>
            </a:xfrm>
            <a:custGeom>
              <a:avLst/>
              <a:gdLst/>
              <a:ahLst/>
              <a:cxnLst/>
              <a:rect l="l" t="t" r="r" b="b"/>
              <a:pathLst>
                <a:path w="373" h="425" fill="none" extrusionOk="0">
                  <a:moveTo>
                    <a:pt x="187" y="0"/>
                  </a:moveTo>
                  <a:lnTo>
                    <a:pt x="187" y="0"/>
                  </a:lnTo>
                  <a:cubicBezTo>
                    <a:pt x="80" y="0"/>
                    <a:pt x="1" y="80"/>
                    <a:pt x="1" y="186"/>
                  </a:cubicBezTo>
                  <a:lnTo>
                    <a:pt x="1" y="425"/>
                  </a:lnTo>
                  <a:lnTo>
                    <a:pt x="372" y="425"/>
                  </a:lnTo>
                  <a:lnTo>
                    <a:pt x="372" y="186"/>
                  </a:lnTo>
                  <a:cubicBezTo>
                    <a:pt x="372" y="80"/>
                    <a:pt x="293" y="0"/>
                    <a:pt x="187"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3"/>
            <p:cNvSpPr/>
            <p:nvPr/>
          </p:nvSpPr>
          <p:spPr>
            <a:xfrm>
              <a:off x="488825" y="3976700"/>
              <a:ext cx="12625" cy="15275"/>
            </a:xfrm>
            <a:custGeom>
              <a:avLst/>
              <a:gdLst/>
              <a:ahLst/>
              <a:cxnLst/>
              <a:rect l="l" t="t" r="r" b="b"/>
              <a:pathLst>
                <a:path w="505" h="611" fill="none" extrusionOk="0">
                  <a:moveTo>
                    <a:pt x="265" y="1"/>
                  </a:moveTo>
                  <a:lnTo>
                    <a:pt x="265" y="1"/>
                  </a:lnTo>
                  <a:cubicBezTo>
                    <a:pt x="106" y="1"/>
                    <a:pt x="0" y="107"/>
                    <a:pt x="0" y="266"/>
                  </a:cubicBezTo>
                  <a:lnTo>
                    <a:pt x="0" y="611"/>
                  </a:lnTo>
                  <a:lnTo>
                    <a:pt x="504" y="611"/>
                  </a:lnTo>
                  <a:lnTo>
                    <a:pt x="504" y="266"/>
                  </a:lnTo>
                  <a:cubicBezTo>
                    <a:pt x="504" y="107"/>
                    <a:pt x="398" y="1"/>
                    <a:pt x="265"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3"/>
            <p:cNvSpPr/>
            <p:nvPr/>
          </p:nvSpPr>
          <p:spPr>
            <a:xfrm>
              <a:off x="510050" y="3981350"/>
              <a:ext cx="9300" cy="10625"/>
            </a:xfrm>
            <a:custGeom>
              <a:avLst/>
              <a:gdLst/>
              <a:ahLst/>
              <a:cxnLst/>
              <a:rect l="l" t="t" r="r" b="b"/>
              <a:pathLst>
                <a:path w="372" h="425" fill="none" extrusionOk="0">
                  <a:moveTo>
                    <a:pt x="186" y="0"/>
                  </a:moveTo>
                  <a:lnTo>
                    <a:pt x="186" y="0"/>
                  </a:lnTo>
                  <a:cubicBezTo>
                    <a:pt x="80" y="0"/>
                    <a:pt x="0" y="80"/>
                    <a:pt x="0" y="186"/>
                  </a:cubicBezTo>
                  <a:lnTo>
                    <a:pt x="0" y="425"/>
                  </a:lnTo>
                  <a:lnTo>
                    <a:pt x="372" y="425"/>
                  </a:lnTo>
                  <a:lnTo>
                    <a:pt x="372" y="186"/>
                  </a:lnTo>
                  <a:cubicBezTo>
                    <a:pt x="372" y="80"/>
                    <a:pt x="292"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3"/>
            <p:cNvSpPr/>
            <p:nvPr/>
          </p:nvSpPr>
          <p:spPr>
            <a:xfrm>
              <a:off x="527275" y="3976700"/>
              <a:ext cx="13300" cy="15275"/>
            </a:xfrm>
            <a:custGeom>
              <a:avLst/>
              <a:gdLst/>
              <a:ahLst/>
              <a:cxnLst/>
              <a:rect l="l" t="t" r="r" b="b"/>
              <a:pathLst>
                <a:path w="532" h="611" fill="none" extrusionOk="0">
                  <a:moveTo>
                    <a:pt x="266" y="1"/>
                  </a:moveTo>
                  <a:lnTo>
                    <a:pt x="266" y="1"/>
                  </a:lnTo>
                  <a:cubicBezTo>
                    <a:pt x="134" y="1"/>
                    <a:pt x="1" y="107"/>
                    <a:pt x="1" y="266"/>
                  </a:cubicBezTo>
                  <a:lnTo>
                    <a:pt x="1" y="611"/>
                  </a:lnTo>
                  <a:lnTo>
                    <a:pt x="531" y="611"/>
                  </a:lnTo>
                  <a:lnTo>
                    <a:pt x="531" y="266"/>
                  </a:lnTo>
                  <a:cubicBezTo>
                    <a:pt x="531" y="107"/>
                    <a:pt x="425"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3"/>
            <p:cNvSpPr/>
            <p:nvPr/>
          </p:nvSpPr>
          <p:spPr>
            <a:xfrm>
              <a:off x="549175" y="3981350"/>
              <a:ext cx="9300" cy="10625"/>
            </a:xfrm>
            <a:custGeom>
              <a:avLst/>
              <a:gdLst/>
              <a:ahLst/>
              <a:cxnLst/>
              <a:rect l="l" t="t" r="r" b="b"/>
              <a:pathLst>
                <a:path w="372" h="425" fill="none" extrusionOk="0">
                  <a:moveTo>
                    <a:pt x="186" y="0"/>
                  </a:moveTo>
                  <a:lnTo>
                    <a:pt x="186" y="0"/>
                  </a:lnTo>
                  <a:cubicBezTo>
                    <a:pt x="80" y="0"/>
                    <a:pt x="0" y="80"/>
                    <a:pt x="0" y="186"/>
                  </a:cubicBezTo>
                  <a:lnTo>
                    <a:pt x="0" y="425"/>
                  </a:lnTo>
                  <a:lnTo>
                    <a:pt x="372" y="425"/>
                  </a:lnTo>
                  <a:lnTo>
                    <a:pt x="372" y="186"/>
                  </a:lnTo>
                  <a:cubicBezTo>
                    <a:pt x="372" y="80"/>
                    <a:pt x="292"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3"/>
            <p:cNvSpPr/>
            <p:nvPr/>
          </p:nvSpPr>
          <p:spPr>
            <a:xfrm>
              <a:off x="566425" y="3976700"/>
              <a:ext cx="13275" cy="15275"/>
            </a:xfrm>
            <a:custGeom>
              <a:avLst/>
              <a:gdLst/>
              <a:ahLst/>
              <a:cxnLst/>
              <a:rect l="l" t="t" r="r" b="b"/>
              <a:pathLst>
                <a:path w="531" h="611" fill="none" extrusionOk="0">
                  <a:moveTo>
                    <a:pt x="265" y="1"/>
                  </a:moveTo>
                  <a:lnTo>
                    <a:pt x="265" y="1"/>
                  </a:lnTo>
                  <a:cubicBezTo>
                    <a:pt x="133" y="1"/>
                    <a:pt x="0" y="107"/>
                    <a:pt x="0" y="266"/>
                  </a:cubicBezTo>
                  <a:lnTo>
                    <a:pt x="0" y="611"/>
                  </a:lnTo>
                  <a:lnTo>
                    <a:pt x="531" y="611"/>
                  </a:lnTo>
                  <a:lnTo>
                    <a:pt x="531" y="266"/>
                  </a:lnTo>
                  <a:cubicBezTo>
                    <a:pt x="531" y="107"/>
                    <a:pt x="425" y="1"/>
                    <a:pt x="265"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3"/>
            <p:cNvSpPr/>
            <p:nvPr/>
          </p:nvSpPr>
          <p:spPr>
            <a:xfrm>
              <a:off x="588300" y="3981350"/>
              <a:ext cx="9325" cy="10625"/>
            </a:xfrm>
            <a:custGeom>
              <a:avLst/>
              <a:gdLst/>
              <a:ahLst/>
              <a:cxnLst/>
              <a:rect l="l" t="t" r="r" b="b"/>
              <a:pathLst>
                <a:path w="373" h="425" fill="none" extrusionOk="0">
                  <a:moveTo>
                    <a:pt x="186" y="0"/>
                  </a:moveTo>
                  <a:lnTo>
                    <a:pt x="186" y="0"/>
                  </a:lnTo>
                  <a:cubicBezTo>
                    <a:pt x="80" y="0"/>
                    <a:pt x="1" y="80"/>
                    <a:pt x="1" y="186"/>
                  </a:cubicBezTo>
                  <a:lnTo>
                    <a:pt x="1" y="425"/>
                  </a:lnTo>
                  <a:lnTo>
                    <a:pt x="372" y="425"/>
                  </a:lnTo>
                  <a:lnTo>
                    <a:pt x="372" y="186"/>
                  </a:lnTo>
                  <a:cubicBezTo>
                    <a:pt x="372" y="80"/>
                    <a:pt x="292"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3"/>
            <p:cNvSpPr/>
            <p:nvPr/>
          </p:nvSpPr>
          <p:spPr>
            <a:xfrm>
              <a:off x="606200" y="3976700"/>
              <a:ext cx="12625" cy="15275"/>
            </a:xfrm>
            <a:custGeom>
              <a:avLst/>
              <a:gdLst/>
              <a:ahLst/>
              <a:cxnLst/>
              <a:rect l="l" t="t" r="r" b="b"/>
              <a:pathLst>
                <a:path w="505" h="611" fill="none" extrusionOk="0">
                  <a:moveTo>
                    <a:pt x="240" y="1"/>
                  </a:moveTo>
                  <a:lnTo>
                    <a:pt x="240" y="1"/>
                  </a:lnTo>
                  <a:cubicBezTo>
                    <a:pt x="107" y="1"/>
                    <a:pt x="1" y="107"/>
                    <a:pt x="1" y="266"/>
                  </a:cubicBezTo>
                  <a:lnTo>
                    <a:pt x="1" y="611"/>
                  </a:lnTo>
                  <a:lnTo>
                    <a:pt x="505" y="611"/>
                  </a:lnTo>
                  <a:lnTo>
                    <a:pt x="505" y="266"/>
                  </a:lnTo>
                  <a:cubicBezTo>
                    <a:pt x="505" y="107"/>
                    <a:pt x="399" y="1"/>
                    <a:pt x="240"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3"/>
            <p:cNvSpPr/>
            <p:nvPr/>
          </p:nvSpPr>
          <p:spPr>
            <a:xfrm>
              <a:off x="627425" y="3981350"/>
              <a:ext cx="9325" cy="10625"/>
            </a:xfrm>
            <a:custGeom>
              <a:avLst/>
              <a:gdLst/>
              <a:ahLst/>
              <a:cxnLst/>
              <a:rect l="l" t="t" r="r" b="b"/>
              <a:pathLst>
                <a:path w="373" h="425" fill="none" extrusionOk="0">
                  <a:moveTo>
                    <a:pt x="187" y="0"/>
                  </a:moveTo>
                  <a:lnTo>
                    <a:pt x="187" y="0"/>
                  </a:lnTo>
                  <a:cubicBezTo>
                    <a:pt x="80" y="0"/>
                    <a:pt x="1" y="80"/>
                    <a:pt x="1" y="186"/>
                  </a:cubicBezTo>
                  <a:lnTo>
                    <a:pt x="1" y="425"/>
                  </a:lnTo>
                  <a:lnTo>
                    <a:pt x="372" y="425"/>
                  </a:lnTo>
                  <a:lnTo>
                    <a:pt x="372" y="186"/>
                  </a:lnTo>
                  <a:cubicBezTo>
                    <a:pt x="372" y="80"/>
                    <a:pt x="293" y="0"/>
                    <a:pt x="187"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3"/>
            <p:cNvSpPr/>
            <p:nvPr/>
          </p:nvSpPr>
          <p:spPr>
            <a:xfrm>
              <a:off x="645350" y="3976700"/>
              <a:ext cx="12625" cy="15275"/>
            </a:xfrm>
            <a:custGeom>
              <a:avLst/>
              <a:gdLst/>
              <a:ahLst/>
              <a:cxnLst/>
              <a:rect l="l" t="t" r="r" b="b"/>
              <a:pathLst>
                <a:path w="505" h="611" fill="none" extrusionOk="0">
                  <a:moveTo>
                    <a:pt x="239" y="1"/>
                  </a:moveTo>
                  <a:lnTo>
                    <a:pt x="239" y="1"/>
                  </a:lnTo>
                  <a:cubicBezTo>
                    <a:pt x="106" y="1"/>
                    <a:pt x="0" y="107"/>
                    <a:pt x="0" y="266"/>
                  </a:cubicBezTo>
                  <a:lnTo>
                    <a:pt x="0" y="611"/>
                  </a:lnTo>
                  <a:lnTo>
                    <a:pt x="504" y="611"/>
                  </a:lnTo>
                  <a:lnTo>
                    <a:pt x="504" y="266"/>
                  </a:lnTo>
                  <a:cubicBezTo>
                    <a:pt x="504" y="107"/>
                    <a:pt x="398" y="1"/>
                    <a:pt x="239"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3"/>
            <p:cNvSpPr/>
            <p:nvPr/>
          </p:nvSpPr>
          <p:spPr>
            <a:xfrm>
              <a:off x="666575" y="3981350"/>
              <a:ext cx="9300" cy="10625"/>
            </a:xfrm>
            <a:custGeom>
              <a:avLst/>
              <a:gdLst/>
              <a:ahLst/>
              <a:cxnLst/>
              <a:rect l="l" t="t" r="r" b="b"/>
              <a:pathLst>
                <a:path w="372" h="425" fill="none" extrusionOk="0">
                  <a:moveTo>
                    <a:pt x="186" y="0"/>
                  </a:moveTo>
                  <a:lnTo>
                    <a:pt x="186" y="0"/>
                  </a:lnTo>
                  <a:cubicBezTo>
                    <a:pt x="80" y="0"/>
                    <a:pt x="0" y="80"/>
                    <a:pt x="0" y="186"/>
                  </a:cubicBezTo>
                  <a:lnTo>
                    <a:pt x="0" y="425"/>
                  </a:lnTo>
                  <a:lnTo>
                    <a:pt x="372" y="425"/>
                  </a:lnTo>
                  <a:lnTo>
                    <a:pt x="372" y="186"/>
                  </a:lnTo>
                  <a:cubicBezTo>
                    <a:pt x="372" y="80"/>
                    <a:pt x="292"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3"/>
            <p:cNvSpPr/>
            <p:nvPr/>
          </p:nvSpPr>
          <p:spPr>
            <a:xfrm>
              <a:off x="684475" y="3976700"/>
              <a:ext cx="12625" cy="15275"/>
            </a:xfrm>
            <a:custGeom>
              <a:avLst/>
              <a:gdLst/>
              <a:ahLst/>
              <a:cxnLst/>
              <a:rect l="l" t="t" r="r" b="b"/>
              <a:pathLst>
                <a:path w="505" h="611" fill="none" extrusionOk="0">
                  <a:moveTo>
                    <a:pt x="239" y="1"/>
                  </a:moveTo>
                  <a:lnTo>
                    <a:pt x="239" y="1"/>
                  </a:lnTo>
                  <a:cubicBezTo>
                    <a:pt x="107" y="1"/>
                    <a:pt x="0" y="107"/>
                    <a:pt x="0" y="266"/>
                  </a:cubicBezTo>
                  <a:lnTo>
                    <a:pt x="0" y="611"/>
                  </a:lnTo>
                  <a:lnTo>
                    <a:pt x="504" y="611"/>
                  </a:lnTo>
                  <a:lnTo>
                    <a:pt x="504" y="266"/>
                  </a:lnTo>
                  <a:cubicBezTo>
                    <a:pt x="504" y="107"/>
                    <a:pt x="398" y="1"/>
                    <a:pt x="239"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3"/>
            <p:cNvSpPr/>
            <p:nvPr/>
          </p:nvSpPr>
          <p:spPr>
            <a:xfrm>
              <a:off x="706350" y="3981350"/>
              <a:ext cx="8650" cy="10625"/>
            </a:xfrm>
            <a:custGeom>
              <a:avLst/>
              <a:gdLst/>
              <a:ahLst/>
              <a:cxnLst/>
              <a:rect l="l" t="t" r="r" b="b"/>
              <a:pathLst>
                <a:path w="346" h="425" fill="none" extrusionOk="0">
                  <a:moveTo>
                    <a:pt x="187" y="0"/>
                  </a:moveTo>
                  <a:lnTo>
                    <a:pt x="187" y="0"/>
                  </a:lnTo>
                  <a:cubicBezTo>
                    <a:pt x="80" y="0"/>
                    <a:pt x="1" y="80"/>
                    <a:pt x="1" y="186"/>
                  </a:cubicBezTo>
                  <a:lnTo>
                    <a:pt x="1" y="425"/>
                  </a:lnTo>
                  <a:lnTo>
                    <a:pt x="346" y="425"/>
                  </a:lnTo>
                  <a:lnTo>
                    <a:pt x="346" y="186"/>
                  </a:lnTo>
                  <a:cubicBezTo>
                    <a:pt x="346" y="80"/>
                    <a:pt x="266" y="0"/>
                    <a:pt x="187"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3"/>
            <p:cNvSpPr/>
            <p:nvPr/>
          </p:nvSpPr>
          <p:spPr>
            <a:xfrm>
              <a:off x="723600" y="3976700"/>
              <a:ext cx="12625" cy="15275"/>
            </a:xfrm>
            <a:custGeom>
              <a:avLst/>
              <a:gdLst/>
              <a:ahLst/>
              <a:cxnLst/>
              <a:rect l="l" t="t" r="r" b="b"/>
              <a:pathLst>
                <a:path w="505" h="611" fill="none" extrusionOk="0">
                  <a:moveTo>
                    <a:pt x="239" y="1"/>
                  </a:moveTo>
                  <a:lnTo>
                    <a:pt x="239" y="1"/>
                  </a:lnTo>
                  <a:cubicBezTo>
                    <a:pt x="107" y="1"/>
                    <a:pt x="1" y="107"/>
                    <a:pt x="1" y="266"/>
                  </a:cubicBezTo>
                  <a:lnTo>
                    <a:pt x="1" y="611"/>
                  </a:lnTo>
                  <a:lnTo>
                    <a:pt x="505" y="611"/>
                  </a:lnTo>
                  <a:lnTo>
                    <a:pt x="505" y="266"/>
                  </a:lnTo>
                  <a:cubicBezTo>
                    <a:pt x="505" y="107"/>
                    <a:pt x="399" y="1"/>
                    <a:pt x="239"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3"/>
            <p:cNvSpPr/>
            <p:nvPr/>
          </p:nvSpPr>
          <p:spPr>
            <a:xfrm>
              <a:off x="745500" y="3981350"/>
              <a:ext cx="8650" cy="10625"/>
            </a:xfrm>
            <a:custGeom>
              <a:avLst/>
              <a:gdLst/>
              <a:ahLst/>
              <a:cxnLst/>
              <a:rect l="l" t="t" r="r" b="b"/>
              <a:pathLst>
                <a:path w="346" h="425" fill="none" extrusionOk="0">
                  <a:moveTo>
                    <a:pt x="159" y="0"/>
                  </a:moveTo>
                  <a:lnTo>
                    <a:pt x="159" y="0"/>
                  </a:lnTo>
                  <a:cubicBezTo>
                    <a:pt x="80" y="0"/>
                    <a:pt x="0" y="80"/>
                    <a:pt x="0" y="186"/>
                  </a:cubicBezTo>
                  <a:lnTo>
                    <a:pt x="0" y="425"/>
                  </a:lnTo>
                  <a:lnTo>
                    <a:pt x="345" y="425"/>
                  </a:lnTo>
                  <a:lnTo>
                    <a:pt x="345" y="186"/>
                  </a:lnTo>
                  <a:cubicBezTo>
                    <a:pt x="345" y="80"/>
                    <a:pt x="265" y="0"/>
                    <a:pt x="159"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3"/>
            <p:cNvSpPr/>
            <p:nvPr/>
          </p:nvSpPr>
          <p:spPr>
            <a:xfrm>
              <a:off x="762075" y="3976700"/>
              <a:ext cx="13275" cy="15275"/>
            </a:xfrm>
            <a:custGeom>
              <a:avLst/>
              <a:gdLst/>
              <a:ahLst/>
              <a:cxnLst/>
              <a:rect l="l" t="t" r="r" b="b"/>
              <a:pathLst>
                <a:path w="531" h="611" fill="none" extrusionOk="0">
                  <a:moveTo>
                    <a:pt x="266" y="1"/>
                  </a:moveTo>
                  <a:lnTo>
                    <a:pt x="266" y="1"/>
                  </a:lnTo>
                  <a:cubicBezTo>
                    <a:pt x="133" y="1"/>
                    <a:pt x="0" y="107"/>
                    <a:pt x="0" y="266"/>
                  </a:cubicBezTo>
                  <a:lnTo>
                    <a:pt x="0" y="611"/>
                  </a:lnTo>
                  <a:lnTo>
                    <a:pt x="531" y="611"/>
                  </a:lnTo>
                  <a:lnTo>
                    <a:pt x="531" y="266"/>
                  </a:lnTo>
                  <a:cubicBezTo>
                    <a:pt x="531" y="107"/>
                    <a:pt x="398"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3"/>
            <p:cNvSpPr/>
            <p:nvPr/>
          </p:nvSpPr>
          <p:spPr>
            <a:xfrm>
              <a:off x="784625" y="3981350"/>
              <a:ext cx="9300" cy="10625"/>
            </a:xfrm>
            <a:custGeom>
              <a:avLst/>
              <a:gdLst/>
              <a:ahLst/>
              <a:cxnLst/>
              <a:rect l="l" t="t" r="r" b="b"/>
              <a:pathLst>
                <a:path w="372" h="425" fill="none" extrusionOk="0">
                  <a:moveTo>
                    <a:pt x="160" y="0"/>
                  </a:moveTo>
                  <a:lnTo>
                    <a:pt x="160" y="0"/>
                  </a:lnTo>
                  <a:cubicBezTo>
                    <a:pt x="80" y="0"/>
                    <a:pt x="0" y="80"/>
                    <a:pt x="0" y="186"/>
                  </a:cubicBezTo>
                  <a:lnTo>
                    <a:pt x="0" y="425"/>
                  </a:lnTo>
                  <a:lnTo>
                    <a:pt x="372" y="425"/>
                  </a:lnTo>
                  <a:lnTo>
                    <a:pt x="372" y="186"/>
                  </a:lnTo>
                  <a:cubicBezTo>
                    <a:pt x="372" y="80"/>
                    <a:pt x="266" y="0"/>
                    <a:pt x="160"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3"/>
            <p:cNvSpPr/>
            <p:nvPr/>
          </p:nvSpPr>
          <p:spPr>
            <a:xfrm>
              <a:off x="801875" y="3976700"/>
              <a:ext cx="12625" cy="15275"/>
            </a:xfrm>
            <a:custGeom>
              <a:avLst/>
              <a:gdLst/>
              <a:ahLst/>
              <a:cxnLst/>
              <a:rect l="l" t="t" r="r" b="b"/>
              <a:pathLst>
                <a:path w="505" h="611" fill="none" extrusionOk="0">
                  <a:moveTo>
                    <a:pt x="265" y="1"/>
                  </a:moveTo>
                  <a:lnTo>
                    <a:pt x="265" y="1"/>
                  </a:lnTo>
                  <a:cubicBezTo>
                    <a:pt x="106" y="1"/>
                    <a:pt x="0" y="107"/>
                    <a:pt x="0" y="266"/>
                  </a:cubicBezTo>
                  <a:lnTo>
                    <a:pt x="0" y="611"/>
                  </a:lnTo>
                  <a:lnTo>
                    <a:pt x="504" y="611"/>
                  </a:lnTo>
                  <a:lnTo>
                    <a:pt x="504" y="266"/>
                  </a:lnTo>
                  <a:cubicBezTo>
                    <a:pt x="504" y="107"/>
                    <a:pt x="398" y="1"/>
                    <a:pt x="265"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3"/>
            <p:cNvSpPr/>
            <p:nvPr/>
          </p:nvSpPr>
          <p:spPr>
            <a:xfrm>
              <a:off x="823750" y="3981350"/>
              <a:ext cx="8650" cy="10625"/>
            </a:xfrm>
            <a:custGeom>
              <a:avLst/>
              <a:gdLst/>
              <a:ahLst/>
              <a:cxnLst/>
              <a:rect l="l" t="t" r="r" b="b"/>
              <a:pathLst>
                <a:path w="346" h="425" fill="none" extrusionOk="0">
                  <a:moveTo>
                    <a:pt x="160" y="0"/>
                  </a:moveTo>
                  <a:lnTo>
                    <a:pt x="160" y="0"/>
                  </a:lnTo>
                  <a:cubicBezTo>
                    <a:pt x="80" y="0"/>
                    <a:pt x="1" y="80"/>
                    <a:pt x="1" y="186"/>
                  </a:cubicBezTo>
                  <a:lnTo>
                    <a:pt x="1" y="425"/>
                  </a:lnTo>
                  <a:lnTo>
                    <a:pt x="345" y="425"/>
                  </a:lnTo>
                  <a:lnTo>
                    <a:pt x="345" y="186"/>
                  </a:lnTo>
                  <a:cubicBezTo>
                    <a:pt x="345" y="80"/>
                    <a:pt x="266" y="0"/>
                    <a:pt x="160"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3"/>
            <p:cNvSpPr/>
            <p:nvPr/>
          </p:nvSpPr>
          <p:spPr>
            <a:xfrm>
              <a:off x="841000" y="3976700"/>
              <a:ext cx="12625" cy="15275"/>
            </a:xfrm>
            <a:custGeom>
              <a:avLst/>
              <a:gdLst/>
              <a:ahLst/>
              <a:cxnLst/>
              <a:rect l="l" t="t" r="r" b="b"/>
              <a:pathLst>
                <a:path w="505" h="611" fill="none" extrusionOk="0">
                  <a:moveTo>
                    <a:pt x="266" y="1"/>
                  </a:moveTo>
                  <a:lnTo>
                    <a:pt x="266" y="1"/>
                  </a:lnTo>
                  <a:cubicBezTo>
                    <a:pt x="106" y="1"/>
                    <a:pt x="0" y="107"/>
                    <a:pt x="0" y="266"/>
                  </a:cubicBezTo>
                  <a:lnTo>
                    <a:pt x="0" y="611"/>
                  </a:lnTo>
                  <a:lnTo>
                    <a:pt x="504" y="611"/>
                  </a:lnTo>
                  <a:lnTo>
                    <a:pt x="504" y="266"/>
                  </a:lnTo>
                  <a:cubicBezTo>
                    <a:pt x="504" y="107"/>
                    <a:pt x="398"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3"/>
            <p:cNvSpPr/>
            <p:nvPr/>
          </p:nvSpPr>
          <p:spPr>
            <a:xfrm>
              <a:off x="862875" y="3981350"/>
              <a:ext cx="8650" cy="10625"/>
            </a:xfrm>
            <a:custGeom>
              <a:avLst/>
              <a:gdLst/>
              <a:ahLst/>
              <a:cxnLst/>
              <a:rect l="l" t="t" r="r" b="b"/>
              <a:pathLst>
                <a:path w="346" h="425" fill="none" extrusionOk="0">
                  <a:moveTo>
                    <a:pt x="160" y="0"/>
                  </a:moveTo>
                  <a:lnTo>
                    <a:pt x="160" y="0"/>
                  </a:lnTo>
                  <a:cubicBezTo>
                    <a:pt x="80" y="0"/>
                    <a:pt x="1" y="80"/>
                    <a:pt x="1" y="186"/>
                  </a:cubicBezTo>
                  <a:lnTo>
                    <a:pt x="1" y="425"/>
                  </a:lnTo>
                  <a:lnTo>
                    <a:pt x="346" y="425"/>
                  </a:lnTo>
                  <a:lnTo>
                    <a:pt x="346" y="186"/>
                  </a:lnTo>
                  <a:cubicBezTo>
                    <a:pt x="346" y="80"/>
                    <a:pt x="266" y="0"/>
                    <a:pt x="160"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3"/>
            <p:cNvSpPr/>
            <p:nvPr/>
          </p:nvSpPr>
          <p:spPr>
            <a:xfrm>
              <a:off x="880125" y="3976700"/>
              <a:ext cx="13300" cy="15275"/>
            </a:xfrm>
            <a:custGeom>
              <a:avLst/>
              <a:gdLst/>
              <a:ahLst/>
              <a:cxnLst/>
              <a:rect l="l" t="t" r="r" b="b"/>
              <a:pathLst>
                <a:path w="532" h="611" fill="none" extrusionOk="0">
                  <a:moveTo>
                    <a:pt x="266" y="1"/>
                  </a:moveTo>
                  <a:lnTo>
                    <a:pt x="266" y="1"/>
                  </a:lnTo>
                  <a:cubicBezTo>
                    <a:pt x="107" y="1"/>
                    <a:pt x="1" y="107"/>
                    <a:pt x="1" y="266"/>
                  </a:cubicBezTo>
                  <a:lnTo>
                    <a:pt x="1" y="611"/>
                  </a:lnTo>
                  <a:lnTo>
                    <a:pt x="531" y="611"/>
                  </a:lnTo>
                  <a:lnTo>
                    <a:pt x="531" y="266"/>
                  </a:lnTo>
                  <a:cubicBezTo>
                    <a:pt x="531" y="107"/>
                    <a:pt x="399"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3"/>
            <p:cNvSpPr/>
            <p:nvPr/>
          </p:nvSpPr>
          <p:spPr>
            <a:xfrm>
              <a:off x="902025" y="3981350"/>
              <a:ext cx="8625" cy="10625"/>
            </a:xfrm>
            <a:custGeom>
              <a:avLst/>
              <a:gdLst/>
              <a:ahLst/>
              <a:cxnLst/>
              <a:rect l="l" t="t" r="r" b="b"/>
              <a:pathLst>
                <a:path w="345" h="425" fill="none" extrusionOk="0">
                  <a:moveTo>
                    <a:pt x="159" y="0"/>
                  </a:moveTo>
                  <a:lnTo>
                    <a:pt x="159" y="0"/>
                  </a:lnTo>
                  <a:cubicBezTo>
                    <a:pt x="80" y="0"/>
                    <a:pt x="0" y="80"/>
                    <a:pt x="0" y="186"/>
                  </a:cubicBezTo>
                  <a:lnTo>
                    <a:pt x="0" y="425"/>
                  </a:lnTo>
                  <a:lnTo>
                    <a:pt x="345" y="425"/>
                  </a:lnTo>
                  <a:lnTo>
                    <a:pt x="345" y="186"/>
                  </a:lnTo>
                  <a:cubicBezTo>
                    <a:pt x="345" y="80"/>
                    <a:pt x="265" y="0"/>
                    <a:pt x="159"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3"/>
            <p:cNvSpPr/>
            <p:nvPr/>
          </p:nvSpPr>
          <p:spPr>
            <a:xfrm>
              <a:off x="919250" y="3976700"/>
              <a:ext cx="13300" cy="15275"/>
            </a:xfrm>
            <a:custGeom>
              <a:avLst/>
              <a:gdLst/>
              <a:ahLst/>
              <a:cxnLst/>
              <a:rect l="l" t="t" r="r" b="b"/>
              <a:pathLst>
                <a:path w="532" h="611" fill="none" extrusionOk="0">
                  <a:moveTo>
                    <a:pt x="266" y="1"/>
                  </a:moveTo>
                  <a:lnTo>
                    <a:pt x="266" y="1"/>
                  </a:lnTo>
                  <a:cubicBezTo>
                    <a:pt x="107" y="1"/>
                    <a:pt x="1" y="107"/>
                    <a:pt x="1" y="266"/>
                  </a:cubicBezTo>
                  <a:lnTo>
                    <a:pt x="1" y="611"/>
                  </a:lnTo>
                  <a:lnTo>
                    <a:pt x="531" y="611"/>
                  </a:lnTo>
                  <a:lnTo>
                    <a:pt x="531" y="266"/>
                  </a:lnTo>
                  <a:cubicBezTo>
                    <a:pt x="531" y="107"/>
                    <a:pt x="399" y="1"/>
                    <a:pt x="266"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3"/>
            <p:cNvSpPr/>
            <p:nvPr/>
          </p:nvSpPr>
          <p:spPr>
            <a:xfrm>
              <a:off x="941150" y="3981350"/>
              <a:ext cx="8650" cy="10625"/>
            </a:xfrm>
            <a:custGeom>
              <a:avLst/>
              <a:gdLst/>
              <a:ahLst/>
              <a:cxnLst/>
              <a:rect l="l" t="t" r="r" b="b"/>
              <a:pathLst>
                <a:path w="346" h="425" fill="none" extrusionOk="0">
                  <a:moveTo>
                    <a:pt x="186" y="0"/>
                  </a:moveTo>
                  <a:lnTo>
                    <a:pt x="186" y="0"/>
                  </a:lnTo>
                  <a:cubicBezTo>
                    <a:pt x="80" y="0"/>
                    <a:pt x="0" y="80"/>
                    <a:pt x="0" y="186"/>
                  </a:cubicBezTo>
                  <a:lnTo>
                    <a:pt x="0" y="425"/>
                  </a:lnTo>
                  <a:lnTo>
                    <a:pt x="345" y="425"/>
                  </a:lnTo>
                  <a:lnTo>
                    <a:pt x="345" y="186"/>
                  </a:lnTo>
                  <a:cubicBezTo>
                    <a:pt x="345" y="80"/>
                    <a:pt x="266" y="0"/>
                    <a:pt x="18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3"/>
            <p:cNvSpPr/>
            <p:nvPr/>
          </p:nvSpPr>
          <p:spPr>
            <a:xfrm>
              <a:off x="958400" y="3976700"/>
              <a:ext cx="13275" cy="15275"/>
            </a:xfrm>
            <a:custGeom>
              <a:avLst/>
              <a:gdLst/>
              <a:ahLst/>
              <a:cxnLst/>
              <a:rect l="l" t="t" r="r" b="b"/>
              <a:pathLst>
                <a:path w="531" h="611" fill="none" extrusionOk="0">
                  <a:moveTo>
                    <a:pt x="265" y="1"/>
                  </a:moveTo>
                  <a:lnTo>
                    <a:pt x="265" y="1"/>
                  </a:lnTo>
                  <a:cubicBezTo>
                    <a:pt x="106" y="1"/>
                    <a:pt x="0" y="107"/>
                    <a:pt x="0" y="266"/>
                  </a:cubicBezTo>
                  <a:lnTo>
                    <a:pt x="0" y="611"/>
                  </a:lnTo>
                  <a:lnTo>
                    <a:pt x="531" y="611"/>
                  </a:lnTo>
                  <a:lnTo>
                    <a:pt x="531" y="266"/>
                  </a:lnTo>
                  <a:cubicBezTo>
                    <a:pt x="531" y="107"/>
                    <a:pt x="398" y="1"/>
                    <a:pt x="265" y="1"/>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166"/>
        <p:cNvGrpSpPr/>
        <p:nvPr/>
      </p:nvGrpSpPr>
      <p:grpSpPr>
        <a:xfrm>
          <a:off x="0" y="0"/>
          <a:ext cx="0" cy="0"/>
          <a:chOff x="0" y="0"/>
          <a:chExt cx="0" cy="0"/>
        </a:xfrm>
      </p:grpSpPr>
      <p:sp>
        <p:nvSpPr>
          <p:cNvPr id="2167" name="Google Shape;2167;p74"/>
          <p:cNvSpPr txBox="1">
            <a:spLocks noGrp="1"/>
          </p:cNvSpPr>
          <p:nvPr>
            <p:ph type="body" idx="1"/>
          </p:nvPr>
        </p:nvSpPr>
        <p:spPr>
          <a:xfrm>
            <a:off x="2063400" y="1017725"/>
            <a:ext cx="5017200" cy="358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Did you like the resources on this template? Get them for free at our other websites:</a:t>
            </a:r>
            <a:endParaRPr sz="2300"/>
          </a:p>
          <a:p>
            <a:pPr marL="0" lvl="0" indent="0" algn="l" rtl="0">
              <a:spcBef>
                <a:spcPts val="1000"/>
              </a:spcBef>
              <a:spcAft>
                <a:spcPts val="0"/>
              </a:spcAft>
              <a:buClr>
                <a:schemeClr val="dk1"/>
              </a:buClr>
              <a:buSzPts val="1100"/>
              <a:buFont typeface="Arial"/>
              <a:buNone/>
            </a:pPr>
            <a:r>
              <a:rPr lang="en" sz="1800">
                <a:latin typeface="Archivo Black"/>
                <a:ea typeface="Archivo Black"/>
                <a:cs typeface="Archivo Black"/>
                <a:sym typeface="Archivo Black"/>
              </a:rPr>
              <a:t>Photos:</a:t>
            </a:r>
            <a:endParaRPr sz="1800">
              <a:latin typeface="Archivo Black"/>
              <a:ea typeface="Archivo Black"/>
              <a:cs typeface="Archivo Black"/>
              <a:sym typeface="Archivo Black"/>
            </a:endParaRPr>
          </a:p>
          <a:p>
            <a:pPr marL="457200" lvl="0" indent="-304800" algn="l" rtl="0">
              <a:spcBef>
                <a:spcPts val="0"/>
              </a:spcBef>
              <a:spcAft>
                <a:spcPts val="0"/>
              </a:spcAft>
              <a:buSzPts val="1200"/>
              <a:buChar char="■"/>
            </a:pPr>
            <a:r>
              <a:rPr lang="en" sz="1200" u="sng">
                <a:hlinkClick r:id="rId3"/>
              </a:rPr>
              <a:t>Happy teen girl with textbooks and apple</a:t>
            </a:r>
            <a:endParaRPr sz="1200"/>
          </a:p>
          <a:p>
            <a:pPr marL="457200" lvl="0" indent="-304800" algn="l" rtl="0">
              <a:spcBef>
                <a:spcPts val="0"/>
              </a:spcBef>
              <a:spcAft>
                <a:spcPts val="0"/>
              </a:spcAft>
              <a:buSzPts val="1200"/>
              <a:buChar char="■"/>
            </a:pPr>
            <a:r>
              <a:rPr lang="en" sz="1200" u="sng">
                <a:hlinkClick r:id="rId4"/>
              </a:rPr>
              <a:t>Front view of stacked books, a diploma and an earth globe with copy space for education day</a:t>
            </a:r>
            <a:endParaRPr sz="1200"/>
          </a:p>
          <a:p>
            <a:pPr marL="457200" lvl="0" indent="-304800" algn="l" rtl="0">
              <a:spcBef>
                <a:spcPts val="0"/>
              </a:spcBef>
              <a:spcAft>
                <a:spcPts val="0"/>
              </a:spcAft>
              <a:buSzPts val="1200"/>
              <a:buChar char="■"/>
            </a:pPr>
            <a:r>
              <a:rPr lang="en" sz="1200" u="sng">
                <a:hlinkClick r:id="rId5"/>
              </a:rPr>
              <a:t>Smiley woman holding dictionary front view</a:t>
            </a:r>
            <a:endParaRPr sz="1200"/>
          </a:p>
          <a:p>
            <a:pPr marL="457200" lvl="0" indent="-304800" algn="l" rtl="0">
              <a:spcBef>
                <a:spcPts val="0"/>
              </a:spcBef>
              <a:spcAft>
                <a:spcPts val="0"/>
              </a:spcAft>
              <a:buSzPts val="1200"/>
              <a:buChar char="■"/>
            </a:pPr>
            <a:r>
              <a:rPr lang="en" u="sng">
                <a:hlinkClick r:id="rId6"/>
              </a:rPr>
              <a:t>Medium shot man with afro hairstyle</a:t>
            </a:r>
            <a:endParaRPr sz="1200"/>
          </a:p>
          <a:p>
            <a:pPr marL="0" lvl="0" indent="0" algn="l" rtl="0">
              <a:spcBef>
                <a:spcPts val="1200"/>
              </a:spcBef>
              <a:spcAft>
                <a:spcPts val="0"/>
              </a:spcAft>
              <a:buClr>
                <a:schemeClr val="dk1"/>
              </a:buClr>
              <a:buSzPts val="1100"/>
              <a:buFont typeface="Arial"/>
              <a:buNone/>
            </a:pPr>
            <a:r>
              <a:rPr lang="en" sz="1800">
                <a:latin typeface="Archivo Black"/>
                <a:ea typeface="Archivo Black"/>
                <a:cs typeface="Archivo Black"/>
                <a:sym typeface="Archivo Black"/>
              </a:rPr>
              <a:t>Vectors:</a:t>
            </a:r>
            <a:endParaRPr sz="1800">
              <a:latin typeface="Archivo Black"/>
              <a:ea typeface="Archivo Black"/>
              <a:cs typeface="Archivo Black"/>
              <a:sym typeface="Archivo Black"/>
            </a:endParaRPr>
          </a:p>
          <a:p>
            <a:pPr marL="457200" lvl="0" indent="-304800" algn="l" rtl="0">
              <a:spcBef>
                <a:spcPts val="0"/>
              </a:spcBef>
              <a:spcAft>
                <a:spcPts val="0"/>
              </a:spcAft>
              <a:buSzPts val="1200"/>
              <a:buChar char="■"/>
            </a:pPr>
            <a:r>
              <a:rPr lang="en" sz="1200" u="sng">
                <a:hlinkClick r:id="rId7"/>
              </a:rPr>
              <a:t>Monochromatic outline landmarks skyline</a:t>
            </a:r>
            <a:endParaRPr sz="1200"/>
          </a:p>
          <a:p>
            <a:pPr marL="457200" lvl="0" indent="-304800" algn="l" rtl="0">
              <a:spcBef>
                <a:spcPts val="0"/>
              </a:spcBef>
              <a:spcAft>
                <a:spcPts val="0"/>
              </a:spcAft>
              <a:buSzPts val="1200"/>
              <a:buChar char="■"/>
            </a:pPr>
            <a:r>
              <a:rPr lang="en" sz="1200" u="sng">
                <a:hlinkClick r:id="rId8"/>
              </a:rPr>
              <a:t>Skyline of paris</a:t>
            </a:r>
            <a:endParaRPr sz="1200"/>
          </a:p>
          <a:p>
            <a:pPr marL="457200" lvl="0" indent="-304800" algn="l" rtl="0">
              <a:spcBef>
                <a:spcPts val="0"/>
              </a:spcBef>
              <a:spcAft>
                <a:spcPts val="0"/>
              </a:spcAft>
              <a:buSzPts val="1200"/>
              <a:buChar char="■"/>
            </a:pPr>
            <a:r>
              <a:rPr lang="en" sz="1200" u="sng">
                <a:hlinkClick r:id="rId9"/>
              </a:rPr>
              <a:t>Flat bastille day illustration</a:t>
            </a:r>
            <a:endParaRPr sz="1200"/>
          </a:p>
          <a:p>
            <a:pPr marL="457200" lvl="0" indent="-304800" algn="l" rtl="0">
              <a:spcBef>
                <a:spcPts val="0"/>
              </a:spcBef>
              <a:spcAft>
                <a:spcPts val="0"/>
              </a:spcAft>
              <a:buSzPts val="1200"/>
              <a:buChar char="■"/>
            </a:pPr>
            <a:r>
              <a:rPr lang="en" sz="1200" u="sng">
                <a:hlinkClick r:id="rId10"/>
              </a:rPr>
              <a:t>Bastille day design</a:t>
            </a:r>
            <a:endParaRPr sz="1200"/>
          </a:p>
          <a:p>
            <a:pPr marL="457200" lvl="0" indent="-304800" algn="l" rtl="0">
              <a:spcBef>
                <a:spcPts val="0"/>
              </a:spcBef>
              <a:spcAft>
                <a:spcPts val="0"/>
              </a:spcAft>
              <a:buSzPts val="1200"/>
              <a:buChar char="■"/>
            </a:pPr>
            <a:r>
              <a:rPr lang="en" sz="1200" u="sng">
                <a:hlinkClick r:id="rId11"/>
              </a:rPr>
              <a:t>Hand drawn france map infographic</a:t>
            </a:r>
            <a:endParaRPr sz="1200"/>
          </a:p>
        </p:txBody>
      </p:sp>
      <p:sp>
        <p:nvSpPr>
          <p:cNvPr id="2168" name="Google Shape;2168;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72"/>
        <p:cNvGrpSpPr/>
        <p:nvPr/>
      </p:nvGrpSpPr>
      <p:grpSpPr>
        <a:xfrm>
          <a:off x="0" y="0"/>
          <a:ext cx="0" cy="0"/>
          <a:chOff x="0" y="0"/>
          <a:chExt cx="0" cy="0"/>
        </a:xfrm>
      </p:grpSpPr>
      <p:sp>
        <p:nvSpPr>
          <p:cNvPr id="2173" name="Google Shape;2173;p7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2174" name="Google Shape;2174;p75"/>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78"/>
        <p:cNvGrpSpPr/>
        <p:nvPr/>
      </p:nvGrpSpPr>
      <p:grpSpPr>
        <a:xfrm>
          <a:off x="0" y="0"/>
          <a:ext cx="0" cy="0"/>
          <a:chOff x="0" y="0"/>
          <a:chExt cx="0" cy="0"/>
        </a:xfrm>
      </p:grpSpPr>
      <p:sp>
        <p:nvSpPr>
          <p:cNvPr id="2179" name="Google Shape;2179;p7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2180" name="Google Shape;2180;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84"/>
        <p:cNvGrpSpPr/>
        <p:nvPr/>
      </p:nvGrpSpPr>
      <p:grpSpPr>
        <a:xfrm>
          <a:off x="0" y="0"/>
          <a:ext cx="0" cy="0"/>
          <a:chOff x="0" y="0"/>
          <a:chExt cx="0" cy="0"/>
        </a:xfrm>
      </p:grpSpPr>
      <p:sp>
        <p:nvSpPr>
          <p:cNvPr id="2185" name="Google Shape;2185;p77"/>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Big Shoulders Text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https://fonts.google.com/specimen/Big+Shoulders+Text</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Archivo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https://fonts.google.com/specimen/Archivo</a:t>
            </a:r>
            <a:r>
              <a:rPr lang="en" sz="1100">
                <a:solidFill>
                  <a:schemeClr val="lt1"/>
                </a:solidFill>
              </a:rPr>
              <a:t>)</a:t>
            </a:r>
            <a:endParaRPr sz="1100">
              <a:solidFill>
                <a:srgbClr val="FFFFFF"/>
              </a:solidFill>
            </a:endParaRPr>
          </a:p>
        </p:txBody>
      </p:sp>
      <p:sp>
        <p:nvSpPr>
          <p:cNvPr id="2186" name="Google Shape;2186;p77"/>
          <p:cNvSpPr/>
          <p:nvPr/>
        </p:nvSpPr>
        <p:spPr>
          <a:xfrm>
            <a:off x="3114478" y="2947800"/>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7"/>
          <p:cNvSpPr/>
          <p:nvPr/>
        </p:nvSpPr>
        <p:spPr>
          <a:xfrm>
            <a:off x="4176297" y="2947800"/>
            <a:ext cx="791400" cy="754200"/>
          </a:xfrm>
          <a:prstGeom prst="roundRect">
            <a:avLst>
              <a:gd name="adj" fmla="val 16667"/>
            </a:avLst>
          </a:prstGeom>
          <a:solidFill>
            <a:srgbClr val="B3C0E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7"/>
          <p:cNvSpPr txBox="1"/>
          <p:nvPr/>
        </p:nvSpPr>
        <p:spPr>
          <a:xfrm>
            <a:off x="311447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2189" name="Google Shape;2189;p77"/>
          <p:cNvSpPr txBox="1"/>
          <p:nvPr/>
        </p:nvSpPr>
        <p:spPr>
          <a:xfrm>
            <a:off x="417630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#b3c0ec</a:t>
            </a:r>
            <a:endParaRPr sz="1000"/>
          </a:p>
        </p:txBody>
      </p:sp>
      <p:sp>
        <p:nvSpPr>
          <p:cNvPr id="2190" name="Google Shape;2190;p77"/>
          <p:cNvSpPr/>
          <p:nvPr/>
        </p:nvSpPr>
        <p:spPr>
          <a:xfrm>
            <a:off x="5238128" y="29478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7"/>
          <p:cNvSpPr/>
          <p:nvPr/>
        </p:nvSpPr>
        <p:spPr>
          <a:xfrm>
            <a:off x="3114472" y="3878900"/>
            <a:ext cx="791400" cy="754200"/>
          </a:xfrm>
          <a:prstGeom prst="roundRect">
            <a:avLst>
              <a:gd name="adj" fmla="val 16667"/>
            </a:avLst>
          </a:prstGeom>
          <a:solidFill>
            <a:srgbClr val="A206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7"/>
          <p:cNvSpPr/>
          <p:nvPr/>
        </p:nvSpPr>
        <p:spPr>
          <a:xfrm>
            <a:off x="4176292" y="3878900"/>
            <a:ext cx="791400" cy="754200"/>
          </a:xfrm>
          <a:prstGeom prst="roundRect">
            <a:avLst>
              <a:gd name="adj" fmla="val 16667"/>
            </a:avLst>
          </a:prstGeom>
          <a:solidFill>
            <a:srgbClr val="1B2D8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7"/>
          <p:cNvSpPr txBox="1"/>
          <p:nvPr/>
        </p:nvSpPr>
        <p:spPr>
          <a:xfrm>
            <a:off x="5238128" y="3104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2194" name="Google Shape;2194;p77"/>
          <p:cNvSpPr txBox="1"/>
          <p:nvPr/>
        </p:nvSpPr>
        <p:spPr>
          <a:xfrm>
            <a:off x="311447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#a20600</a:t>
            </a:r>
            <a:endParaRPr sz="1000">
              <a:solidFill>
                <a:srgbClr val="FFFFFF"/>
              </a:solidFill>
            </a:endParaRPr>
          </a:p>
        </p:txBody>
      </p:sp>
      <p:sp>
        <p:nvSpPr>
          <p:cNvPr id="2195" name="Google Shape;2195;p77"/>
          <p:cNvSpPr txBox="1"/>
          <p:nvPr/>
        </p:nvSpPr>
        <p:spPr>
          <a:xfrm>
            <a:off x="417630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#1b2d85</a:t>
            </a:r>
            <a:endParaRPr sz="1000">
              <a:solidFill>
                <a:srgbClr val="FFFFFF"/>
              </a:solidFill>
            </a:endParaRPr>
          </a:p>
        </p:txBody>
      </p:sp>
      <p:sp>
        <p:nvSpPr>
          <p:cNvPr id="2196" name="Google Shape;2196;p7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2197" name="Google Shape;2197;p77"/>
          <p:cNvSpPr/>
          <p:nvPr/>
        </p:nvSpPr>
        <p:spPr>
          <a:xfrm>
            <a:off x="5238117" y="3878900"/>
            <a:ext cx="791400" cy="754200"/>
          </a:xfrm>
          <a:prstGeom prst="roundRect">
            <a:avLst>
              <a:gd name="adj" fmla="val 16667"/>
            </a:avLst>
          </a:prstGeom>
          <a:solidFill>
            <a:srgbClr val="58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7"/>
          <p:cNvSpPr txBox="1"/>
          <p:nvPr/>
        </p:nvSpPr>
        <p:spPr>
          <a:xfrm>
            <a:off x="523812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#580000</a:t>
            </a:r>
            <a:endParaRPr sz="10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02"/>
        <p:cNvGrpSpPr/>
        <p:nvPr/>
      </p:nvGrpSpPr>
      <p:grpSpPr>
        <a:xfrm>
          <a:off x="0" y="0"/>
          <a:ext cx="0" cy="0"/>
          <a:chOff x="0" y="0"/>
          <a:chExt cx="0" cy="0"/>
        </a:xfrm>
      </p:grpSpPr>
      <p:sp>
        <p:nvSpPr>
          <p:cNvPr id="2203" name="Google Shape;2203;p78"/>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204" name="Google Shape;2204;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205" name="Google Shape;2205;p78"/>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206" name="Google Shape;2206;p78">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207" name="Google Shape;2207;p78">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208" name="Google Shape;2208;p78">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209" name="Google Shape;2209;p78">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210" name="Google Shape;2210;p78"/>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211" name="Google Shape;2211;p78"/>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212" name="Google Shape;2212;p78"/>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213" name="Google Shape;2213;p78"/>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214" name="Google Shape;2214;p78">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8"/>
        <p:cNvGrpSpPr/>
        <p:nvPr/>
      </p:nvGrpSpPr>
      <p:grpSpPr>
        <a:xfrm>
          <a:off x="0" y="0"/>
          <a:ext cx="0" cy="0"/>
          <a:chOff x="0" y="0"/>
          <a:chExt cx="0" cy="0"/>
        </a:xfrm>
      </p:grpSpPr>
      <p:sp>
        <p:nvSpPr>
          <p:cNvPr id="2219" name="Google Shape;2219;p79"/>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2220" name="Google Shape;2220;p79"/>
          <p:cNvGrpSpPr/>
          <p:nvPr/>
        </p:nvGrpSpPr>
        <p:grpSpPr>
          <a:xfrm>
            <a:off x="5117640" y="3085736"/>
            <a:ext cx="474294" cy="551291"/>
            <a:chOff x="4727025" y="1332775"/>
            <a:chExt cx="59900" cy="69625"/>
          </a:xfrm>
        </p:grpSpPr>
        <p:sp>
          <p:nvSpPr>
            <p:cNvPr id="2221" name="Google Shape;2221;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79"/>
          <p:cNvGrpSpPr/>
          <p:nvPr/>
        </p:nvGrpSpPr>
        <p:grpSpPr>
          <a:xfrm>
            <a:off x="5731296" y="2314340"/>
            <a:ext cx="555653" cy="557031"/>
            <a:chOff x="4820425" y="1329900"/>
            <a:chExt cx="70175" cy="70350"/>
          </a:xfrm>
        </p:grpSpPr>
        <p:sp>
          <p:nvSpPr>
            <p:cNvPr id="2224" name="Google Shape;2224;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 name="Google Shape;2228;p79"/>
          <p:cNvGrpSpPr/>
          <p:nvPr/>
        </p:nvGrpSpPr>
        <p:grpSpPr>
          <a:xfrm>
            <a:off x="6357664" y="2318845"/>
            <a:ext cx="582574" cy="533871"/>
            <a:chOff x="4903200" y="1331525"/>
            <a:chExt cx="73575" cy="67425"/>
          </a:xfrm>
        </p:grpSpPr>
        <p:sp>
          <p:nvSpPr>
            <p:cNvPr id="2229" name="Google Shape;2229;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 name="Google Shape;2231;p79"/>
          <p:cNvGrpSpPr/>
          <p:nvPr/>
        </p:nvGrpSpPr>
        <p:grpSpPr>
          <a:xfrm>
            <a:off x="5717142" y="3078709"/>
            <a:ext cx="583960" cy="565345"/>
            <a:chOff x="4815575" y="1416800"/>
            <a:chExt cx="73750" cy="71400"/>
          </a:xfrm>
        </p:grpSpPr>
        <p:sp>
          <p:nvSpPr>
            <p:cNvPr id="2232" name="Google Shape;2232;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79"/>
          <p:cNvGrpSpPr/>
          <p:nvPr/>
        </p:nvGrpSpPr>
        <p:grpSpPr>
          <a:xfrm>
            <a:off x="6351924" y="3108896"/>
            <a:ext cx="589898" cy="504970"/>
            <a:chOff x="4902475" y="1418875"/>
            <a:chExt cx="74500" cy="63775"/>
          </a:xfrm>
        </p:grpSpPr>
        <p:sp>
          <p:nvSpPr>
            <p:cNvPr id="2236" name="Google Shape;2236;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79"/>
          <p:cNvGrpSpPr/>
          <p:nvPr/>
        </p:nvGrpSpPr>
        <p:grpSpPr>
          <a:xfrm>
            <a:off x="5727139" y="3826000"/>
            <a:ext cx="563967" cy="567127"/>
            <a:chOff x="4818100" y="1507675"/>
            <a:chExt cx="71225" cy="71625"/>
          </a:xfrm>
        </p:grpSpPr>
        <p:sp>
          <p:nvSpPr>
            <p:cNvPr id="2239" name="Google Shape;2239;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79"/>
          <p:cNvGrpSpPr/>
          <p:nvPr/>
        </p:nvGrpSpPr>
        <p:grpSpPr>
          <a:xfrm>
            <a:off x="5040636" y="3829461"/>
            <a:ext cx="628301" cy="588505"/>
            <a:chOff x="4721450" y="1509475"/>
            <a:chExt cx="79350" cy="74325"/>
          </a:xfrm>
        </p:grpSpPr>
        <p:sp>
          <p:nvSpPr>
            <p:cNvPr id="2244" name="Google Shape;2244;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79"/>
          <p:cNvGrpSpPr/>
          <p:nvPr/>
        </p:nvGrpSpPr>
        <p:grpSpPr>
          <a:xfrm>
            <a:off x="6386170" y="3814027"/>
            <a:ext cx="557038" cy="562772"/>
            <a:chOff x="4906800" y="1507500"/>
            <a:chExt cx="70350" cy="71075"/>
          </a:xfrm>
        </p:grpSpPr>
        <p:sp>
          <p:nvSpPr>
            <p:cNvPr id="2249" name="Google Shape;2249;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79"/>
          <p:cNvGrpSpPr/>
          <p:nvPr/>
        </p:nvGrpSpPr>
        <p:grpSpPr>
          <a:xfrm>
            <a:off x="4423778" y="2340963"/>
            <a:ext cx="517934" cy="517934"/>
            <a:chOff x="3736598" y="2170606"/>
            <a:chExt cx="404889" cy="404889"/>
          </a:xfrm>
        </p:grpSpPr>
        <p:sp>
          <p:nvSpPr>
            <p:cNvPr id="2255" name="Google Shape;2255;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79"/>
          <p:cNvGrpSpPr/>
          <p:nvPr/>
        </p:nvGrpSpPr>
        <p:grpSpPr>
          <a:xfrm>
            <a:off x="3690839" y="2341061"/>
            <a:ext cx="586986" cy="517740"/>
            <a:chOff x="3161917" y="2170682"/>
            <a:chExt cx="458870" cy="404737"/>
          </a:xfrm>
        </p:grpSpPr>
        <p:sp>
          <p:nvSpPr>
            <p:cNvPr id="2260" name="Google Shape;2260;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79"/>
          <p:cNvGrpSpPr/>
          <p:nvPr/>
        </p:nvGrpSpPr>
        <p:grpSpPr>
          <a:xfrm>
            <a:off x="3713860" y="3102400"/>
            <a:ext cx="540943" cy="517963"/>
            <a:chOff x="3179914" y="2889488"/>
            <a:chExt cx="422876" cy="404911"/>
          </a:xfrm>
        </p:grpSpPr>
        <p:sp>
          <p:nvSpPr>
            <p:cNvPr id="2264" name="Google Shape;2264;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79"/>
          <p:cNvGrpSpPr/>
          <p:nvPr/>
        </p:nvGrpSpPr>
        <p:grpSpPr>
          <a:xfrm>
            <a:off x="4414654" y="3102358"/>
            <a:ext cx="536180" cy="518047"/>
            <a:chOff x="3729467" y="2889422"/>
            <a:chExt cx="419153" cy="404977"/>
          </a:xfrm>
        </p:grpSpPr>
        <p:sp>
          <p:nvSpPr>
            <p:cNvPr id="2271" name="Google Shape;2271;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79"/>
          <p:cNvGrpSpPr/>
          <p:nvPr/>
        </p:nvGrpSpPr>
        <p:grpSpPr>
          <a:xfrm>
            <a:off x="1951688" y="3445787"/>
            <a:ext cx="965351" cy="134611"/>
            <a:chOff x="4411970" y="2962952"/>
            <a:chExt cx="706544" cy="104212"/>
          </a:xfrm>
        </p:grpSpPr>
        <p:sp>
          <p:nvSpPr>
            <p:cNvPr id="2279" name="Google Shape;2279;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79"/>
          <p:cNvGrpSpPr/>
          <p:nvPr/>
        </p:nvGrpSpPr>
        <p:grpSpPr>
          <a:xfrm>
            <a:off x="1951688" y="3041077"/>
            <a:ext cx="960158" cy="289172"/>
            <a:chOff x="4411970" y="2726085"/>
            <a:chExt cx="643107" cy="193659"/>
          </a:xfrm>
        </p:grpSpPr>
        <p:sp>
          <p:nvSpPr>
            <p:cNvPr id="2284" name="Google Shape;2284;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79"/>
          <p:cNvGrpSpPr/>
          <p:nvPr/>
        </p:nvGrpSpPr>
        <p:grpSpPr>
          <a:xfrm>
            <a:off x="960185" y="3295400"/>
            <a:ext cx="811503" cy="252584"/>
            <a:chOff x="4411970" y="4340222"/>
            <a:chExt cx="779467" cy="242683"/>
          </a:xfrm>
        </p:grpSpPr>
        <p:sp>
          <p:nvSpPr>
            <p:cNvPr id="2288" name="Google Shape;2288;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79"/>
          <p:cNvGrpSpPr/>
          <p:nvPr/>
        </p:nvGrpSpPr>
        <p:grpSpPr>
          <a:xfrm>
            <a:off x="1951688" y="2709308"/>
            <a:ext cx="965160" cy="216230"/>
            <a:chOff x="4411970" y="2468674"/>
            <a:chExt cx="747317" cy="167425"/>
          </a:xfrm>
        </p:grpSpPr>
        <p:sp>
          <p:nvSpPr>
            <p:cNvPr id="2292" name="Google Shape;2292;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4" name="Google Shape;2294;p79"/>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 name="Google Shape;2295;p79"/>
          <p:cNvGrpSpPr/>
          <p:nvPr/>
        </p:nvGrpSpPr>
        <p:grpSpPr>
          <a:xfrm>
            <a:off x="959254" y="2334687"/>
            <a:ext cx="1959041" cy="208784"/>
            <a:chOff x="6336019" y="3733725"/>
            <a:chExt cx="2566206" cy="351310"/>
          </a:xfrm>
        </p:grpSpPr>
        <p:sp>
          <p:nvSpPr>
            <p:cNvPr id="2296" name="Google Shape;2296;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 name="Google Shape;2300;p79"/>
          <p:cNvGrpSpPr/>
          <p:nvPr/>
        </p:nvGrpSpPr>
        <p:grpSpPr>
          <a:xfrm>
            <a:off x="1951688" y="3950602"/>
            <a:ext cx="946551" cy="153200"/>
            <a:chOff x="4404545" y="3301592"/>
            <a:chExt cx="782403" cy="129272"/>
          </a:xfrm>
        </p:grpSpPr>
        <p:sp>
          <p:nvSpPr>
            <p:cNvPr id="2301" name="Google Shape;2301;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3" name="Google Shape;2303;p79"/>
          <p:cNvGrpSpPr/>
          <p:nvPr/>
        </p:nvGrpSpPr>
        <p:grpSpPr>
          <a:xfrm>
            <a:off x="1951688" y="3695937"/>
            <a:ext cx="962257" cy="139127"/>
            <a:chOff x="4411970" y="3131459"/>
            <a:chExt cx="710520" cy="117397"/>
          </a:xfrm>
        </p:grpSpPr>
        <p:sp>
          <p:nvSpPr>
            <p:cNvPr id="2304" name="Google Shape;2304;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6" name="Google Shape;2306;p79"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7" name="Google Shape;2307;p79"/>
          <p:cNvGrpSpPr/>
          <p:nvPr/>
        </p:nvGrpSpPr>
        <p:grpSpPr>
          <a:xfrm>
            <a:off x="951833" y="3621603"/>
            <a:ext cx="823838" cy="458988"/>
            <a:chOff x="4411970" y="1801825"/>
            <a:chExt cx="734586" cy="409262"/>
          </a:xfrm>
        </p:grpSpPr>
        <p:sp>
          <p:nvSpPr>
            <p:cNvPr id="2308" name="Google Shape;2308;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79"/>
          <p:cNvGrpSpPr/>
          <p:nvPr/>
        </p:nvGrpSpPr>
        <p:grpSpPr>
          <a:xfrm>
            <a:off x="3056804" y="2339173"/>
            <a:ext cx="521514" cy="521514"/>
            <a:chOff x="5681300" y="2527788"/>
            <a:chExt cx="805800" cy="805800"/>
          </a:xfrm>
        </p:grpSpPr>
        <p:sp>
          <p:nvSpPr>
            <p:cNvPr id="2311" name="Google Shape;2311;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 name="Google Shape;2313;p79"/>
          <p:cNvGrpSpPr/>
          <p:nvPr/>
        </p:nvGrpSpPr>
        <p:grpSpPr>
          <a:xfrm>
            <a:off x="3051044" y="3094865"/>
            <a:ext cx="533033" cy="533033"/>
            <a:chOff x="4049800" y="640400"/>
            <a:chExt cx="858900" cy="858900"/>
          </a:xfrm>
        </p:grpSpPr>
        <p:sp>
          <p:nvSpPr>
            <p:cNvPr id="2314" name="Google Shape;2314;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79"/>
          <p:cNvGrpSpPr/>
          <p:nvPr/>
        </p:nvGrpSpPr>
        <p:grpSpPr>
          <a:xfrm>
            <a:off x="2976527" y="3772543"/>
            <a:ext cx="682068" cy="682068"/>
            <a:chOff x="5080188" y="927900"/>
            <a:chExt cx="961200" cy="961200"/>
          </a:xfrm>
        </p:grpSpPr>
        <p:sp>
          <p:nvSpPr>
            <p:cNvPr id="2317" name="Google Shape;2317;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79"/>
          <p:cNvGrpSpPr/>
          <p:nvPr/>
        </p:nvGrpSpPr>
        <p:grpSpPr>
          <a:xfrm>
            <a:off x="4440026" y="3869234"/>
            <a:ext cx="505650" cy="504006"/>
            <a:chOff x="6039282" y="1042577"/>
            <a:chExt cx="734315" cy="731929"/>
          </a:xfrm>
        </p:grpSpPr>
        <p:sp>
          <p:nvSpPr>
            <p:cNvPr id="2326" name="Google Shape;2326;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79"/>
          <p:cNvGrpSpPr/>
          <p:nvPr/>
        </p:nvGrpSpPr>
        <p:grpSpPr>
          <a:xfrm>
            <a:off x="5052628" y="2298862"/>
            <a:ext cx="567744" cy="602136"/>
            <a:chOff x="1825800" y="1651625"/>
            <a:chExt cx="539989" cy="571775"/>
          </a:xfrm>
        </p:grpSpPr>
        <p:sp>
          <p:nvSpPr>
            <p:cNvPr id="2348" name="Google Shape;2348;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79"/>
          <p:cNvGrpSpPr/>
          <p:nvPr/>
        </p:nvGrpSpPr>
        <p:grpSpPr>
          <a:xfrm>
            <a:off x="3727557" y="3855579"/>
            <a:ext cx="508123" cy="507955"/>
            <a:chOff x="1897577" y="2802432"/>
            <a:chExt cx="492176" cy="492014"/>
          </a:xfrm>
        </p:grpSpPr>
        <p:sp>
          <p:nvSpPr>
            <p:cNvPr id="2353" name="Google Shape;2353;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79"/>
          <p:cNvGrpSpPr/>
          <p:nvPr/>
        </p:nvGrpSpPr>
        <p:grpSpPr>
          <a:xfrm>
            <a:off x="959087" y="4169123"/>
            <a:ext cx="809227" cy="200842"/>
            <a:chOff x="2013045" y="4813233"/>
            <a:chExt cx="921986" cy="228854"/>
          </a:xfrm>
        </p:grpSpPr>
        <p:sp>
          <p:nvSpPr>
            <p:cNvPr id="2366" name="Google Shape;2366;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79"/>
          <p:cNvGrpSpPr/>
          <p:nvPr/>
        </p:nvGrpSpPr>
        <p:grpSpPr>
          <a:xfrm>
            <a:off x="967547" y="2656004"/>
            <a:ext cx="792421" cy="269941"/>
            <a:chOff x="1046767" y="4756633"/>
            <a:chExt cx="859646" cy="292841"/>
          </a:xfrm>
        </p:grpSpPr>
        <p:sp>
          <p:nvSpPr>
            <p:cNvPr id="2369" name="Google Shape;2369;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2" name="Google Shape;2372;p79"/>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9"/>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9"/>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9"/>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6" name="Google Shape;2376;p79"/>
          <p:cNvGrpSpPr/>
          <p:nvPr/>
        </p:nvGrpSpPr>
        <p:grpSpPr>
          <a:xfrm>
            <a:off x="7103403" y="2550562"/>
            <a:ext cx="166473" cy="141497"/>
            <a:chOff x="4660325" y="1866850"/>
            <a:chExt cx="68350" cy="58100"/>
          </a:xfrm>
        </p:grpSpPr>
        <p:sp>
          <p:nvSpPr>
            <p:cNvPr id="2377" name="Google Shape;2377;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79"/>
          <p:cNvGrpSpPr/>
          <p:nvPr/>
        </p:nvGrpSpPr>
        <p:grpSpPr>
          <a:xfrm>
            <a:off x="7412747" y="2576286"/>
            <a:ext cx="162515" cy="90049"/>
            <a:chOff x="4791775" y="1877500"/>
            <a:chExt cx="66725" cy="36975"/>
          </a:xfrm>
        </p:grpSpPr>
        <p:sp>
          <p:nvSpPr>
            <p:cNvPr id="2380" name="Google Shape;2380;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79"/>
          <p:cNvGrpSpPr/>
          <p:nvPr/>
        </p:nvGrpSpPr>
        <p:grpSpPr>
          <a:xfrm>
            <a:off x="7734460" y="2576286"/>
            <a:ext cx="144979" cy="90049"/>
            <a:chOff x="4923925" y="1877500"/>
            <a:chExt cx="59525" cy="36975"/>
          </a:xfrm>
        </p:grpSpPr>
        <p:sp>
          <p:nvSpPr>
            <p:cNvPr id="2383" name="Google Shape;2383;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79"/>
          <p:cNvGrpSpPr/>
          <p:nvPr/>
        </p:nvGrpSpPr>
        <p:grpSpPr>
          <a:xfrm>
            <a:off x="8028952" y="2558477"/>
            <a:ext cx="141447" cy="125667"/>
            <a:chOff x="5058450" y="1870100"/>
            <a:chExt cx="58075" cy="51600"/>
          </a:xfrm>
        </p:grpSpPr>
        <p:sp>
          <p:nvSpPr>
            <p:cNvPr id="2386" name="Google Shape;2386;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79"/>
          <p:cNvGrpSpPr/>
          <p:nvPr/>
        </p:nvGrpSpPr>
        <p:grpSpPr>
          <a:xfrm>
            <a:off x="7443466" y="2980885"/>
            <a:ext cx="101077" cy="107645"/>
            <a:chOff x="4811425" y="2065025"/>
            <a:chExt cx="41500" cy="44200"/>
          </a:xfrm>
        </p:grpSpPr>
        <p:sp>
          <p:nvSpPr>
            <p:cNvPr id="2389" name="Google Shape;2389;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79"/>
          <p:cNvGrpSpPr/>
          <p:nvPr/>
        </p:nvGrpSpPr>
        <p:grpSpPr>
          <a:xfrm>
            <a:off x="7735904" y="2981098"/>
            <a:ext cx="120867" cy="107218"/>
            <a:chOff x="4929875" y="2065025"/>
            <a:chExt cx="49625" cy="44025"/>
          </a:xfrm>
        </p:grpSpPr>
        <p:sp>
          <p:nvSpPr>
            <p:cNvPr id="2392" name="Google Shape;2392;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79"/>
          <p:cNvGrpSpPr/>
          <p:nvPr/>
        </p:nvGrpSpPr>
        <p:grpSpPr>
          <a:xfrm>
            <a:off x="8064572" y="2984112"/>
            <a:ext cx="70206" cy="101191"/>
            <a:chOff x="5083925" y="2066350"/>
            <a:chExt cx="28825" cy="41550"/>
          </a:xfrm>
        </p:grpSpPr>
        <p:sp>
          <p:nvSpPr>
            <p:cNvPr id="2395" name="Google Shape;2395;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79"/>
          <p:cNvGrpSpPr/>
          <p:nvPr/>
        </p:nvGrpSpPr>
        <p:grpSpPr>
          <a:xfrm>
            <a:off x="7096126" y="2999759"/>
            <a:ext cx="181026" cy="69896"/>
            <a:chOff x="4659775" y="2072775"/>
            <a:chExt cx="74325" cy="28700"/>
          </a:xfrm>
        </p:grpSpPr>
        <p:sp>
          <p:nvSpPr>
            <p:cNvPr id="2398" name="Google Shape;2398;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79"/>
          <p:cNvGrpSpPr/>
          <p:nvPr/>
        </p:nvGrpSpPr>
        <p:grpSpPr>
          <a:xfrm>
            <a:off x="8015982" y="2790324"/>
            <a:ext cx="167387" cy="89197"/>
            <a:chOff x="4662475" y="1976500"/>
            <a:chExt cx="68725" cy="36625"/>
          </a:xfrm>
        </p:grpSpPr>
        <p:sp>
          <p:nvSpPr>
            <p:cNvPr id="2402" name="Google Shape;2402;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79"/>
          <p:cNvGrpSpPr/>
          <p:nvPr/>
        </p:nvGrpSpPr>
        <p:grpSpPr>
          <a:xfrm>
            <a:off x="7712887" y="2793764"/>
            <a:ext cx="166899" cy="82317"/>
            <a:chOff x="4920150" y="1977875"/>
            <a:chExt cx="68525" cy="33800"/>
          </a:xfrm>
        </p:grpSpPr>
        <p:sp>
          <p:nvSpPr>
            <p:cNvPr id="2406" name="Google Shape;2406;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79"/>
          <p:cNvGrpSpPr/>
          <p:nvPr/>
        </p:nvGrpSpPr>
        <p:grpSpPr>
          <a:xfrm>
            <a:off x="7124044" y="3197682"/>
            <a:ext cx="125190" cy="127859"/>
            <a:chOff x="4676550" y="2160575"/>
            <a:chExt cx="51400" cy="52500"/>
          </a:xfrm>
        </p:grpSpPr>
        <p:sp>
          <p:nvSpPr>
            <p:cNvPr id="2410" name="Google Shape;2410;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79"/>
          <p:cNvGrpSpPr/>
          <p:nvPr/>
        </p:nvGrpSpPr>
        <p:grpSpPr>
          <a:xfrm>
            <a:off x="7421302" y="3204714"/>
            <a:ext cx="145405" cy="113794"/>
            <a:chOff x="4768325" y="2163475"/>
            <a:chExt cx="59700" cy="46725"/>
          </a:xfrm>
        </p:grpSpPr>
        <p:sp>
          <p:nvSpPr>
            <p:cNvPr id="2414" name="Google Shape;2414;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6" name="Google Shape;2416;p79"/>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9"/>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9"/>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9"/>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9"/>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9"/>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2" name="Google Shape;2422;p79"/>
          <p:cNvGrpSpPr/>
          <p:nvPr/>
        </p:nvGrpSpPr>
        <p:grpSpPr>
          <a:xfrm>
            <a:off x="7437621" y="3459808"/>
            <a:ext cx="112768" cy="106853"/>
            <a:chOff x="4768575" y="2253950"/>
            <a:chExt cx="46300" cy="43875"/>
          </a:xfrm>
        </p:grpSpPr>
        <p:sp>
          <p:nvSpPr>
            <p:cNvPr id="2423" name="Google Shape;2423;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79"/>
          <p:cNvGrpSpPr/>
          <p:nvPr/>
        </p:nvGrpSpPr>
        <p:grpSpPr>
          <a:xfrm>
            <a:off x="7737243" y="3948834"/>
            <a:ext cx="118187" cy="146246"/>
            <a:chOff x="4960900" y="2433225"/>
            <a:chExt cx="48525" cy="60050"/>
          </a:xfrm>
        </p:grpSpPr>
        <p:sp>
          <p:nvSpPr>
            <p:cNvPr id="2426" name="Google Shape;2426;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79"/>
          <p:cNvGrpSpPr/>
          <p:nvPr/>
        </p:nvGrpSpPr>
        <p:grpSpPr>
          <a:xfrm>
            <a:off x="7425808" y="4212895"/>
            <a:ext cx="136394" cy="143810"/>
            <a:chOff x="4854075" y="2527625"/>
            <a:chExt cx="56000" cy="59050"/>
          </a:xfrm>
        </p:grpSpPr>
        <p:sp>
          <p:nvSpPr>
            <p:cNvPr id="2429" name="Google Shape;2429;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1" name="Google Shape;2431;p79"/>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9"/>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9"/>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4" name="Google Shape;2434;p79"/>
          <p:cNvGrpSpPr/>
          <p:nvPr/>
        </p:nvGrpSpPr>
        <p:grpSpPr>
          <a:xfrm>
            <a:off x="8050020" y="3676639"/>
            <a:ext cx="99312" cy="160797"/>
            <a:chOff x="5059700" y="2334775"/>
            <a:chExt cx="40775" cy="66025"/>
          </a:xfrm>
        </p:grpSpPr>
        <p:sp>
          <p:nvSpPr>
            <p:cNvPr id="2435" name="Google Shape;2435;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4" name="Google Shape;2444;p79"/>
          <p:cNvGrpSpPr/>
          <p:nvPr/>
        </p:nvGrpSpPr>
        <p:grpSpPr>
          <a:xfrm>
            <a:off x="8007184" y="3941771"/>
            <a:ext cx="184984" cy="160371"/>
            <a:chOff x="5037700" y="2430325"/>
            <a:chExt cx="75950" cy="65850"/>
          </a:xfrm>
        </p:grpSpPr>
        <p:sp>
          <p:nvSpPr>
            <p:cNvPr id="2445" name="Google Shape;2445;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79"/>
          <p:cNvGrpSpPr/>
          <p:nvPr/>
        </p:nvGrpSpPr>
        <p:grpSpPr>
          <a:xfrm>
            <a:off x="7426689" y="3708223"/>
            <a:ext cx="173014" cy="97629"/>
            <a:chOff x="4756975" y="2341800"/>
            <a:chExt cx="91975" cy="51925"/>
          </a:xfrm>
        </p:grpSpPr>
        <p:sp>
          <p:nvSpPr>
            <p:cNvPr id="2448" name="Google Shape;2448;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79"/>
          <p:cNvGrpSpPr/>
          <p:nvPr/>
        </p:nvGrpSpPr>
        <p:grpSpPr>
          <a:xfrm>
            <a:off x="7693626" y="4196920"/>
            <a:ext cx="212497" cy="175761"/>
            <a:chOff x="4943575" y="2516350"/>
            <a:chExt cx="98675" cy="81700"/>
          </a:xfrm>
        </p:grpSpPr>
        <p:sp>
          <p:nvSpPr>
            <p:cNvPr id="2469" name="Google Shape;2469;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7" name="Google Shape;2547;p79"/>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9"/>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9"/>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9"/>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8"/>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br>
              <a:rPr lang="en" b="0" dirty="0">
                <a:latin typeface="Big Shoulders Text Black"/>
                <a:ea typeface="Big Shoulders Text Black"/>
                <a:cs typeface="Big Shoulders Text Black"/>
                <a:sym typeface="Big Shoulders Text Black"/>
              </a:rPr>
            </a:br>
            <a:endParaRPr dirty="0"/>
          </a:p>
        </p:txBody>
      </p:sp>
      <p:sp>
        <p:nvSpPr>
          <p:cNvPr id="293" name="Google Shape;293;p38"/>
          <p:cNvSpPr txBox="1">
            <a:spLocks noGrp="1"/>
          </p:cNvSpPr>
          <p:nvPr>
            <p:ph type="subTitle" idx="1"/>
          </p:nvPr>
        </p:nvSpPr>
        <p:spPr>
          <a:xfrm>
            <a:off x="348001" y="2711854"/>
            <a:ext cx="5773200" cy="3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2000" b="1" dirty="0"/>
              <a:t>PRONONCER</a:t>
            </a:r>
            <a:endParaRPr sz="2000" b="1" dirty="0"/>
          </a:p>
        </p:txBody>
      </p:sp>
      <p:sp>
        <p:nvSpPr>
          <p:cNvPr id="294" name="Google Shape;294;p38"/>
          <p:cNvSpPr txBox="1">
            <a:spLocks noGrp="1"/>
          </p:cNvSpPr>
          <p:nvPr>
            <p:ph type="title" idx="2"/>
          </p:nvPr>
        </p:nvSpPr>
        <p:spPr>
          <a:xfrm>
            <a:off x="348001" y="99115"/>
            <a:ext cx="8082549" cy="435000"/>
          </a:xfrm>
          <a:prstGeom prst="rect">
            <a:avLst/>
          </a:prstGeom>
        </p:spPr>
        <p:txBody>
          <a:bodyPr spcFirstLastPara="1" wrap="square" lIns="91425" tIns="91425" rIns="91425" bIns="91425" anchor="t" anchorCtr="0">
            <a:noAutofit/>
          </a:bodyPr>
          <a:lstStyle/>
          <a:p>
            <a:pPr lvl="0" algn="l"/>
            <a:r>
              <a:rPr lang="fr-FR" sz="1800" dirty="0">
                <a:solidFill>
                  <a:schemeClr val="tx1"/>
                </a:solidFill>
              </a:rPr>
              <a:t>Plusieurs verbes français se terminent par </a:t>
            </a:r>
            <a:r>
              <a:rPr lang="fr-FR" sz="1800" dirty="0">
                <a:solidFill>
                  <a:schemeClr val="accent1"/>
                </a:solidFill>
              </a:rPr>
              <a:t>-CER </a:t>
            </a:r>
            <a:r>
              <a:rPr lang="fr-FR" sz="1800" dirty="0">
                <a:solidFill>
                  <a:schemeClr val="tx1"/>
                </a:solidFill>
              </a:rPr>
              <a:t>: placer, commencer, annoncer, lancer, prononcer, financer, etc.</a:t>
            </a:r>
            <a:br>
              <a:rPr lang="fr-FR" dirty="0">
                <a:solidFill>
                  <a:schemeClr val="tx1"/>
                </a:solidFill>
              </a:rPr>
            </a:br>
            <a:r>
              <a:rPr lang="fr-FR" sz="2000" dirty="0">
                <a:solidFill>
                  <a:schemeClr val="accent1"/>
                </a:solidFill>
              </a:rPr>
              <a:t>EXEMPLES: </a:t>
            </a:r>
            <a:r>
              <a:rPr lang="fr-FR" sz="2000" dirty="0">
                <a:solidFill>
                  <a:schemeClr val="tx1"/>
                </a:solidFill>
              </a:rPr>
              <a:t>COMMENCER</a:t>
            </a:r>
            <a:br>
              <a:rPr lang="fr-FR" dirty="0">
                <a:solidFill>
                  <a:schemeClr val="tx1"/>
                </a:solidFill>
              </a:rPr>
            </a:br>
            <a:br>
              <a:rPr lang="fr-FR" dirty="0"/>
            </a:br>
            <a:r>
              <a:rPr lang="fr-FR" dirty="0"/>
              <a:t> </a:t>
            </a:r>
          </a:p>
        </p:txBody>
      </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a 2">
            <a:extLst>
              <a:ext uri="{FF2B5EF4-FFF2-40B4-BE49-F238E27FC236}">
                <a16:creationId xmlns:a16="http://schemas.microsoft.com/office/drawing/2014/main" id="{CA4AB466-C1E0-7C62-8974-631FB007FA72}"/>
              </a:ext>
            </a:extLst>
          </p:cNvPr>
          <p:cNvGraphicFramePr>
            <a:graphicFrameLocks noGrp="1"/>
          </p:cNvGraphicFramePr>
          <p:nvPr>
            <p:extLst>
              <p:ext uri="{D42A27DB-BD31-4B8C-83A1-F6EECF244321}">
                <p14:modId xmlns:p14="http://schemas.microsoft.com/office/powerpoint/2010/main" val="1738395692"/>
              </p:ext>
            </p:extLst>
          </p:nvPr>
        </p:nvGraphicFramePr>
        <p:xfrm>
          <a:off x="348001" y="1214764"/>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COMMENC</a:t>
                      </a:r>
                      <a:r>
                        <a:rPr lang="fr-FR" dirty="0">
                          <a:solidFill>
                            <a:schemeClr val="tx2"/>
                          </a:solidFill>
                        </a:rPr>
                        <a:t>E</a:t>
                      </a:r>
                    </a:p>
                    <a:p>
                      <a:r>
                        <a:rPr lang="fr-FR" dirty="0">
                          <a:solidFill>
                            <a:schemeClr val="tx1"/>
                          </a:solidFill>
                        </a:rPr>
                        <a:t>COMMENC</a:t>
                      </a:r>
                      <a:r>
                        <a:rPr lang="fr-FR" dirty="0">
                          <a:solidFill>
                            <a:schemeClr val="tx2"/>
                          </a:solidFill>
                        </a:rPr>
                        <a:t>ES</a:t>
                      </a:r>
                    </a:p>
                    <a:p>
                      <a:r>
                        <a:rPr lang="fr-FR" dirty="0">
                          <a:solidFill>
                            <a:schemeClr val="tx1"/>
                          </a:solidFill>
                        </a:rPr>
                        <a:t>COMMENC</a:t>
                      </a:r>
                      <a:r>
                        <a:rPr lang="fr-FR" dirty="0">
                          <a:solidFill>
                            <a:schemeClr val="tx2"/>
                          </a:solidFill>
                        </a:rPr>
                        <a:t>E</a:t>
                      </a:r>
                    </a:p>
                    <a:p>
                      <a:r>
                        <a:rPr lang="fr-FR" sz="1400" b="1" dirty="0">
                          <a:solidFill>
                            <a:schemeClr val="tx1"/>
                          </a:solidFill>
                          <a:latin typeface="+mn-lt"/>
                          <a:ea typeface="ADLaM Display" panose="02010000000000000000" pitchFamily="2" charset="0"/>
                          <a:cs typeface="ADLaM Display" panose="02010000000000000000" pitchFamily="2" charset="0"/>
                        </a:rPr>
                        <a:t>COMMEN</a:t>
                      </a:r>
                      <a:r>
                        <a:rPr lang="fr-FR" sz="1400" b="1" dirty="0">
                          <a:solidFill>
                            <a:schemeClr val="accent1"/>
                          </a:solidFill>
                          <a:latin typeface="+mn-lt"/>
                          <a:ea typeface="ADLaM Display" panose="02010000000000000000" pitchFamily="2" charset="0"/>
                          <a:cs typeface="ADLaM Display" panose="02010000000000000000" pitchFamily="2" charset="0"/>
                        </a:rPr>
                        <a:t>Ç</a:t>
                      </a:r>
                      <a:r>
                        <a:rPr lang="fr-FR" sz="1400" b="1" dirty="0">
                          <a:solidFill>
                            <a:schemeClr val="tx2"/>
                          </a:solidFill>
                          <a:latin typeface="+mn-lt"/>
                          <a:ea typeface="ADLaM Display" panose="02010000000000000000" pitchFamily="2" charset="0"/>
                          <a:cs typeface="ADLaM Display" panose="02010000000000000000" pitchFamily="2" charset="0"/>
                        </a:rPr>
                        <a:t>ONS</a:t>
                      </a:r>
                    </a:p>
                    <a:p>
                      <a:r>
                        <a:rPr lang="fr-FR" dirty="0">
                          <a:solidFill>
                            <a:schemeClr val="tx1"/>
                          </a:solidFill>
                        </a:rPr>
                        <a:t>COMMENC</a:t>
                      </a:r>
                      <a:r>
                        <a:rPr lang="fr-FR" dirty="0">
                          <a:solidFill>
                            <a:schemeClr val="tx2"/>
                          </a:solidFill>
                        </a:rPr>
                        <a:t>EZ</a:t>
                      </a:r>
                    </a:p>
                    <a:p>
                      <a:r>
                        <a:rPr lang="fr-FR" dirty="0">
                          <a:solidFill>
                            <a:schemeClr val="tx1"/>
                          </a:solidFill>
                        </a:rPr>
                        <a:t>COMMENC</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2" name="Tabla 1">
            <a:extLst>
              <a:ext uri="{FF2B5EF4-FFF2-40B4-BE49-F238E27FC236}">
                <a16:creationId xmlns:a16="http://schemas.microsoft.com/office/drawing/2014/main" id="{3C90ADC3-BF29-821C-F5F7-8FCE40F148DD}"/>
              </a:ext>
            </a:extLst>
          </p:cNvPr>
          <p:cNvGraphicFramePr>
            <a:graphicFrameLocks noGrp="1"/>
          </p:cNvGraphicFramePr>
          <p:nvPr>
            <p:extLst>
              <p:ext uri="{D42A27DB-BD31-4B8C-83A1-F6EECF244321}">
                <p14:modId xmlns:p14="http://schemas.microsoft.com/office/powerpoint/2010/main" val="384953612"/>
              </p:ext>
            </p:extLst>
          </p:nvPr>
        </p:nvGraphicFramePr>
        <p:xfrm>
          <a:off x="348001" y="3273983"/>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PRONONC</a:t>
                      </a:r>
                      <a:r>
                        <a:rPr lang="fr-FR" dirty="0">
                          <a:solidFill>
                            <a:schemeClr val="tx2"/>
                          </a:solidFill>
                        </a:rPr>
                        <a:t>E</a:t>
                      </a:r>
                    </a:p>
                    <a:p>
                      <a:r>
                        <a:rPr lang="fr-FR" dirty="0">
                          <a:solidFill>
                            <a:schemeClr val="tx1"/>
                          </a:solidFill>
                        </a:rPr>
                        <a:t>PRONONC</a:t>
                      </a:r>
                      <a:r>
                        <a:rPr lang="fr-FR" dirty="0">
                          <a:solidFill>
                            <a:schemeClr val="tx2"/>
                          </a:solidFill>
                        </a:rPr>
                        <a:t>ES</a:t>
                      </a:r>
                    </a:p>
                    <a:p>
                      <a:r>
                        <a:rPr lang="fr-FR" dirty="0">
                          <a:solidFill>
                            <a:schemeClr val="tx1"/>
                          </a:solidFill>
                        </a:rPr>
                        <a:t>PRONONC</a:t>
                      </a:r>
                      <a:r>
                        <a:rPr lang="fr-FR" dirty="0">
                          <a:solidFill>
                            <a:schemeClr val="tx2"/>
                          </a:solidFill>
                        </a:rPr>
                        <a:t>E</a:t>
                      </a:r>
                    </a:p>
                    <a:p>
                      <a:r>
                        <a:rPr lang="fr-FR" dirty="0">
                          <a:solidFill>
                            <a:schemeClr val="tx1"/>
                          </a:solidFill>
                        </a:rPr>
                        <a:t>PRONON</a:t>
                      </a:r>
                      <a:r>
                        <a:rPr lang="fr-FR" dirty="0">
                          <a:solidFill>
                            <a:schemeClr val="accent1"/>
                          </a:solidFill>
                        </a:rPr>
                        <a:t>Ç</a:t>
                      </a:r>
                      <a:r>
                        <a:rPr lang="fr-FR" dirty="0">
                          <a:solidFill>
                            <a:schemeClr val="tx2"/>
                          </a:solidFill>
                        </a:rPr>
                        <a:t>ONS</a:t>
                      </a:r>
                    </a:p>
                    <a:p>
                      <a:r>
                        <a:rPr lang="fr-FR" dirty="0">
                          <a:solidFill>
                            <a:schemeClr val="tx1"/>
                          </a:solidFill>
                        </a:rPr>
                        <a:t>PRONONC</a:t>
                      </a:r>
                      <a:r>
                        <a:rPr lang="fr-FR" dirty="0">
                          <a:solidFill>
                            <a:schemeClr val="tx2"/>
                          </a:solidFill>
                        </a:rPr>
                        <a:t>EZ</a:t>
                      </a:r>
                    </a:p>
                    <a:p>
                      <a:r>
                        <a:rPr lang="fr-FR" dirty="0">
                          <a:solidFill>
                            <a:schemeClr val="tx1"/>
                          </a:solidFill>
                        </a:rPr>
                        <a:t>PRONONC</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5" name="Tabla 4">
            <a:extLst>
              <a:ext uri="{FF2B5EF4-FFF2-40B4-BE49-F238E27FC236}">
                <a16:creationId xmlns:a16="http://schemas.microsoft.com/office/drawing/2014/main" id="{7E70F537-56EF-DF2F-DD48-012AB7866C47}"/>
              </a:ext>
            </a:extLst>
          </p:cNvPr>
          <p:cNvGraphicFramePr>
            <a:graphicFrameLocks noGrp="1"/>
          </p:cNvGraphicFramePr>
          <p:nvPr>
            <p:extLst>
              <p:ext uri="{D42A27DB-BD31-4B8C-83A1-F6EECF244321}">
                <p14:modId xmlns:p14="http://schemas.microsoft.com/office/powerpoint/2010/main" val="1544222334"/>
              </p:ext>
            </p:extLst>
          </p:nvPr>
        </p:nvGraphicFramePr>
        <p:xfrm>
          <a:off x="5617100" y="1390934"/>
          <a:ext cx="3317552" cy="3078480"/>
        </p:xfrm>
        <a:graphic>
          <a:graphicData uri="http://schemas.openxmlformats.org/drawingml/2006/table">
            <a:tbl>
              <a:tblPr firstRow="1" bandRow="1">
                <a:tableStyleId>{775DCB02-9BB8-47FD-8907-85C794F793BA}</a:tableStyleId>
              </a:tblPr>
              <a:tblGrid>
                <a:gridCol w="3317552">
                  <a:extLst>
                    <a:ext uri="{9D8B030D-6E8A-4147-A177-3AD203B41FA5}">
                      <a16:colId xmlns:a16="http://schemas.microsoft.com/office/drawing/2014/main" val="3320941556"/>
                    </a:ext>
                  </a:extLst>
                </a:gridCol>
              </a:tblGrid>
              <a:tr h="370840">
                <a:tc>
                  <a:txBody>
                    <a:bodyPr/>
                    <a:lstStyle/>
                    <a:p>
                      <a:r>
                        <a:rPr lang="fr-FR" dirty="0">
                          <a:solidFill>
                            <a:schemeClr val="tx1"/>
                          </a:solidFill>
                        </a:rPr>
                        <a:t>En effet, un autre principe général des mots du français (noms, adjectifs, verbes, etc.) fait en sorte que la lettre C se prononce « s » devant E, I et Y (ceci, cidre, cygne), mais qu’elle se prononce « k » devant A, O et U (cadeau, colle, cube).</a:t>
                      </a:r>
                    </a:p>
                    <a:p>
                      <a:endParaRPr lang="fr-FR" dirty="0">
                        <a:solidFill>
                          <a:schemeClr val="tx1"/>
                        </a:solidFill>
                      </a:endParaRPr>
                    </a:p>
                    <a:p>
                      <a:r>
                        <a:rPr lang="fr-FR" dirty="0">
                          <a:solidFill>
                            <a:schemeClr val="tx1"/>
                          </a:solidFill>
                        </a:rPr>
                        <a:t>Pour que la lettre C puisse être prononcée « s » devant A, O et U, elle doit être dotée </a:t>
                      </a:r>
                      <a:r>
                        <a:rPr lang="fr-FR" dirty="0">
                          <a:solidFill>
                            <a:schemeClr val="accent1"/>
                          </a:solidFill>
                        </a:rPr>
                        <a:t>d’une cédille</a:t>
                      </a:r>
                      <a:r>
                        <a:rPr lang="fr-FR" dirty="0">
                          <a:solidFill>
                            <a:schemeClr val="tx1"/>
                          </a:solidFill>
                        </a:rPr>
                        <a:t>, comme dans les mots </a:t>
                      </a:r>
                      <a:r>
                        <a:rPr lang="fr-FR" dirty="0">
                          <a:solidFill>
                            <a:schemeClr val="accent1"/>
                          </a:solidFill>
                        </a:rPr>
                        <a:t>ç</a:t>
                      </a:r>
                      <a:r>
                        <a:rPr lang="fr-FR" dirty="0">
                          <a:solidFill>
                            <a:schemeClr val="tx1"/>
                          </a:solidFill>
                        </a:rPr>
                        <a:t>a, un gar</a:t>
                      </a:r>
                      <a:r>
                        <a:rPr lang="fr-FR" dirty="0">
                          <a:solidFill>
                            <a:schemeClr val="accent1"/>
                          </a:solidFill>
                        </a:rPr>
                        <a:t>ç</a:t>
                      </a:r>
                      <a:r>
                        <a:rPr lang="fr-FR" dirty="0">
                          <a:solidFill>
                            <a:schemeClr val="tx1"/>
                          </a:solidFill>
                        </a:rPr>
                        <a:t>on, un re</a:t>
                      </a:r>
                      <a:r>
                        <a:rPr lang="fr-FR" dirty="0">
                          <a:solidFill>
                            <a:schemeClr val="accent1"/>
                          </a:solidFill>
                        </a:rPr>
                        <a:t>ç</a:t>
                      </a:r>
                      <a:r>
                        <a:rPr lang="fr-FR" dirty="0">
                          <a:solidFill>
                            <a:schemeClr val="tx1"/>
                          </a:solidFill>
                        </a:rPr>
                        <a:t>u.</a:t>
                      </a:r>
                    </a:p>
                  </a:txBody>
                  <a:tcPr/>
                </a:tc>
                <a:extLst>
                  <a:ext uri="{0D108BD9-81ED-4DB2-BD59-A6C34878D82A}">
                    <a16:rowId xmlns:a16="http://schemas.microsoft.com/office/drawing/2014/main" val="3327498251"/>
                  </a:ext>
                </a:extLst>
              </a:tr>
            </a:tbl>
          </a:graphicData>
        </a:graphic>
      </p:graphicFrame>
    </p:spTree>
    <p:extLst>
      <p:ext uri="{BB962C8B-B14F-4D97-AF65-F5344CB8AC3E}">
        <p14:creationId xmlns:p14="http://schemas.microsoft.com/office/powerpoint/2010/main" val="337283675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555"/>
        <p:cNvGrpSpPr/>
        <p:nvPr/>
      </p:nvGrpSpPr>
      <p:grpSpPr>
        <a:xfrm>
          <a:off x="0" y="0"/>
          <a:ext cx="0" cy="0"/>
          <a:chOff x="0" y="0"/>
          <a:chExt cx="0" cy="0"/>
        </a:xfrm>
      </p:grpSpPr>
      <p:grpSp>
        <p:nvGrpSpPr>
          <p:cNvPr id="2556" name="Google Shape;2556;p80"/>
          <p:cNvGrpSpPr/>
          <p:nvPr/>
        </p:nvGrpSpPr>
        <p:grpSpPr>
          <a:xfrm>
            <a:off x="6681268" y="3584496"/>
            <a:ext cx="560636" cy="516497"/>
            <a:chOff x="6652051" y="3714143"/>
            <a:chExt cx="560636" cy="516497"/>
          </a:xfrm>
        </p:grpSpPr>
        <p:grpSp>
          <p:nvGrpSpPr>
            <p:cNvPr id="2557" name="Google Shape;2557;p80"/>
            <p:cNvGrpSpPr/>
            <p:nvPr/>
          </p:nvGrpSpPr>
          <p:grpSpPr>
            <a:xfrm>
              <a:off x="6669657" y="3716715"/>
              <a:ext cx="466768" cy="464314"/>
              <a:chOff x="3139766" y="765669"/>
              <a:chExt cx="886380" cy="881888"/>
            </a:xfrm>
          </p:grpSpPr>
          <p:grpSp>
            <p:nvGrpSpPr>
              <p:cNvPr id="2558" name="Google Shape;2558;p80"/>
              <p:cNvGrpSpPr/>
              <p:nvPr/>
            </p:nvGrpSpPr>
            <p:grpSpPr>
              <a:xfrm>
                <a:off x="3139766" y="765669"/>
                <a:ext cx="886380" cy="881888"/>
                <a:chOff x="3139766" y="765669"/>
                <a:chExt cx="886380" cy="881888"/>
              </a:xfrm>
            </p:grpSpPr>
            <p:sp>
              <p:nvSpPr>
                <p:cNvPr id="2559" name="Google Shape;2559;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2" name="Google Shape;2572;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80"/>
          <p:cNvGrpSpPr/>
          <p:nvPr/>
        </p:nvGrpSpPr>
        <p:grpSpPr>
          <a:xfrm>
            <a:off x="7679978" y="3065079"/>
            <a:ext cx="104231" cy="320340"/>
            <a:chOff x="7564426" y="3224343"/>
            <a:chExt cx="119985" cy="368801"/>
          </a:xfrm>
        </p:grpSpPr>
        <p:sp>
          <p:nvSpPr>
            <p:cNvPr id="2574" name="Google Shape;2574;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80"/>
          <p:cNvGrpSpPr/>
          <p:nvPr/>
        </p:nvGrpSpPr>
        <p:grpSpPr>
          <a:xfrm>
            <a:off x="7379466" y="3059180"/>
            <a:ext cx="189489" cy="332132"/>
            <a:chOff x="8370831" y="3202002"/>
            <a:chExt cx="218129" cy="382376"/>
          </a:xfrm>
        </p:grpSpPr>
        <p:sp>
          <p:nvSpPr>
            <p:cNvPr id="2577" name="Google Shape;2577;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80"/>
          <p:cNvGrpSpPr/>
          <p:nvPr/>
        </p:nvGrpSpPr>
        <p:grpSpPr>
          <a:xfrm>
            <a:off x="8102855" y="3470312"/>
            <a:ext cx="309429" cy="267000"/>
            <a:chOff x="6742064" y="3750480"/>
            <a:chExt cx="399315" cy="344560"/>
          </a:xfrm>
        </p:grpSpPr>
        <p:sp>
          <p:nvSpPr>
            <p:cNvPr id="2580" name="Google Shape;2580;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80"/>
          <p:cNvGrpSpPr/>
          <p:nvPr/>
        </p:nvGrpSpPr>
        <p:grpSpPr>
          <a:xfrm>
            <a:off x="7641874" y="3821360"/>
            <a:ext cx="180437" cy="281608"/>
            <a:chOff x="7248525" y="3739696"/>
            <a:chExt cx="230531" cy="359790"/>
          </a:xfrm>
        </p:grpSpPr>
        <p:sp>
          <p:nvSpPr>
            <p:cNvPr id="2583" name="Google Shape;2583;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80"/>
          <p:cNvGrpSpPr/>
          <p:nvPr/>
        </p:nvGrpSpPr>
        <p:grpSpPr>
          <a:xfrm>
            <a:off x="7887794" y="3464584"/>
            <a:ext cx="162896" cy="278710"/>
            <a:chOff x="7601242" y="3729267"/>
            <a:chExt cx="222566" cy="380803"/>
          </a:xfrm>
        </p:grpSpPr>
        <p:sp>
          <p:nvSpPr>
            <p:cNvPr id="2586" name="Google Shape;2586;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8" name="Google Shape;2588;p80"/>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9" name="Google Shape;2589;p80"/>
          <p:cNvGrpSpPr/>
          <p:nvPr/>
        </p:nvGrpSpPr>
        <p:grpSpPr>
          <a:xfrm>
            <a:off x="7377439" y="3465724"/>
            <a:ext cx="193543" cy="275990"/>
            <a:chOff x="8304647" y="3738687"/>
            <a:chExt cx="225076" cy="320956"/>
          </a:xfrm>
        </p:grpSpPr>
        <p:sp>
          <p:nvSpPr>
            <p:cNvPr id="2590" name="Google Shape;2590;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80"/>
          <p:cNvGrpSpPr/>
          <p:nvPr/>
        </p:nvGrpSpPr>
        <p:grpSpPr>
          <a:xfrm>
            <a:off x="7649932" y="3465724"/>
            <a:ext cx="178492" cy="275990"/>
            <a:chOff x="8615101" y="3738687"/>
            <a:chExt cx="207573" cy="320956"/>
          </a:xfrm>
        </p:grpSpPr>
        <p:sp>
          <p:nvSpPr>
            <p:cNvPr id="2594" name="Google Shape;2594;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7" name="Google Shape;2597;p80"/>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 name="Google Shape;2598;p80"/>
          <p:cNvGrpSpPr/>
          <p:nvPr/>
        </p:nvGrpSpPr>
        <p:grpSpPr>
          <a:xfrm>
            <a:off x="7875463" y="3868385"/>
            <a:ext cx="187557" cy="187557"/>
            <a:chOff x="8565775" y="671075"/>
            <a:chExt cx="441000" cy="441000"/>
          </a:xfrm>
        </p:grpSpPr>
        <p:sp>
          <p:nvSpPr>
            <p:cNvPr id="2599" name="Google Shape;2599;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1" name="Google Shape;2601;p80"/>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0"/>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3" name="Google Shape;2603;p80"/>
          <p:cNvGrpSpPr/>
          <p:nvPr/>
        </p:nvGrpSpPr>
        <p:grpSpPr>
          <a:xfrm>
            <a:off x="6029935" y="2940910"/>
            <a:ext cx="587865" cy="517731"/>
            <a:chOff x="6000718" y="3070557"/>
            <a:chExt cx="587865" cy="517731"/>
          </a:xfrm>
        </p:grpSpPr>
        <p:sp>
          <p:nvSpPr>
            <p:cNvPr id="2604" name="Google Shape;2604;p8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80"/>
          <p:cNvGrpSpPr/>
          <p:nvPr/>
        </p:nvGrpSpPr>
        <p:grpSpPr>
          <a:xfrm>
            <a:off x="6044740" y="3584570"/>
            <a:ext cx="557665" cy="516387"/>
            <a:chOff x="6015523" y="3714217"/>
            <a:chExt cx="557665" cy="516387"/>
          </a:xfrm>
        </p:grpSpPr>
        <p:grpSp>
          <p:nvGrpSpPr>
            <p:cNvPr id="2615" name="Google Shape;2615;p80"/>
            <p:cNvGrpSpPr/>
            <p:nvPr/>
          </p:nvGrpSpPr>
          <p:grpSpPr>
            <a:xfrm>
              <a:off x="6036094" y="3716980"/>
              <a:ext cx="529822" cy="510480"/>
              <a:chOff x="3148311" y="-545634"/>
              <a:chExt cx="1006118" cy="969572"/>
            </a:xfrm>
          </p:grpSpPr>
          <p:sp>
            <p:nvSpPr>
              <p:cNvPr id="2616" name="Google Shape;2616;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6" name="Google Shape;2626;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80"/>
          <p:cNvGrpSpPr/>
          <p:nvPr/>
        </p:nvGrpSpPr>
        <p:grpSpPr>
          <a:xfrm>
            <a:off x="6673522" y="2943981"/>
            <a:ext cx="576302" cy="511871"/>
            <a:chOff x="6644304" y="3073628"/>
            <a:chExt cx="576302" cy="511871"/>
          </a:xfrm>
        </p:grpSpPr>
        <p:grpSp>
          <p:nvGrpSpPr>
            <p:cNvPr id="2628" name="Google Shape;2628;p80"/>
            <p:cNvGrpSpPr/>
            <p:nvPr/>
          </p:nvGrpSpPr>
          <p:grpSpPr>
            <a:xfrm>
              <a:off x="6712169" y="3073651"/>
              <a:ext cx="481611" cy="506713"/>
              <a:chOff x="1833536" y="-546641"/>
              <a:chExt cx="914567" cy="962419"/>
            </a:xfrm>
          </p:grpSpPr>
          <p:grpSp>
            <p:nvGrpSpPr>
              <p:cNvPr id="2629" name="Google Shape;2629;p80"/>
              <p:cNvGrpSpPr/>
              <p:nvPr/>
            </p:nvGrpSpPr>
            <p:grpSpPr>
              <a:xfrm>
                <a:off x="1833536" y="-524249"/>
                <a:ext cx="914567" cy="940027"/>
                <a:chOff x="1833536" y="-524249"/>
                <a:chExt cx="914567" cy="940027"/>
              </a:xfrm>
            </p:grpSpPr>
            <p:sp>
              <p:nvSpPr>
                <p:cNvPr id="2630" name="Google Shape;2630;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9" name="Google Shape;2639;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80"/>
          <p:cNvGrpSpPr/>
          <p:nvPr/>
        </p:nvGrpSpPr>
        <p:grpSpPr>
          <a:xfrm>
            <a:off x="752796" y="2869970"/>
            <a:ext cx="2622876" cy="1333540"/>
            <a:chOff x="238125" y="1038125"/>
            <a:chExt cx="7146800" cy="3633625"/>
          </a:xfrm>
        </p:grpSpPr>
        <p:sp>
          <p:nvSpPr>
            <p:cNvPr id="2641" name="Google Shape;2641;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80"/>
          <p:cNvGrpSpPr/>
          <p:nvPr/>
        </p:nvGrpSpPr>
        <p:grpSpPr>
          <a:xfrm>
            <a:off x="5938558" y="1033351"/>
            <a:ext cx="2435960" cy="1297725"/>
            <a:chOff x="233350" y="949250"/>
            <a:chExt cx="7137300" cy="3802300"/>
          </a:xfrm>
        </p:grpSpPr>
        <p:sp>
          <p:nvSpPr>
            <p:cNvPr id="4214" name="Google Shape;4214;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 name="Google Shape;4265;p80"/>
          <p:cNvGrpSpPr/>
          <p:nvPr/>
        </p:nvGrpSpPr>
        <p:grpSpPr>
          <a:xfrm>
            <a:off x="731715" y="995041"/>
            <a:ext cx="2665073" cy="1317140"/>
            <a:chOff x="793334" y="1192826"/>
            <a:chExt cx="2665073" cy="1317140"/>
          </a:xfrm>
        </p:grpSpPr>
        <p:sp>
          <p:nvSpPr>
            <p:cNvPr id="4266" name="Google Shape;4266;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80"/>
          <p:cNvGrpSpPr/>
          <p:nvPr/>
        </p:nvGrpSpPr>
        <p:grpSpPr>
          <a:xfrm>
            <a:off x="3450485" y="919691"/>
            <a:ext cx="2310381" cy="1488888"/>
            <a:chOff x="229225" y="549050"/>
            <a:chExt cx="7161750" cy="4615275"/>
          </a:xfrm>
        </p:grpSpPr>
        <p:sp>
          <p:nvSpPr>
            <p:cNvPr id="8234" name="Google Shape;8234;p8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80"/>
          <p:cNvGrpSpPr/>
          <p:nvPr/>
        </p:nvGrpSpPr>
        <p:grpSpPr>
          <a:xfrm>
            <a:off x="3548403" y="2849588"/>
            <a:ext cx="2310282" cy="1374222"/>
            <a:chOff x="238125" y="732525"/>
            <a:chExt cx="7130500" cy="4241425"/>
          </a:xfrm>
        </p:grpSpPr>
        <p:sp>
          <p:nvSpPr>
            <p:cNvPr id="8352" name="Google Shape;8352;p8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469"/>
        <p:cNvGrpSpPr/>
        <p:nvPr/>
      </p:nvGrpSpPr>
      <p:grpSpPr>
        <a:xfrm>
          <a:off x="0" y="0"/>
          <a:ext cx="0" cy="0"/>
          <a:chOff x="0" y="0"/>
          <a:chExt cx="0" cy="0"/>
        </a:xfrm>
      </p:grpSpPr>
      <p:grpSp>
        <p:nvGrpSpPr>
          <p:cNvPr id="8470" name="Google Shape;8470;p81"/>
          <p:cNvGrpSpPr/>
          <p:nvPr/>
        </p:nvGrpSpPr>
        <p:grpSpPr>
          <a:xfrm>
            <a:off x="2100560" y="3398663"/>
            <a:ext cx="1102891" cy="760337"/>
            <a:chOff x="4967783" y="2151471"/>
            <a:chExt cx="3920692" cy="2702940"/>
          </a:xfrm>
        </p:grpSpPr>
        <p:grpSp>
          <p:nvGrpSpPr>
            <p:cNvPr id="8471" name="Google Shape;8471;p81"/>
            <p:cNvGrpSpPr/>
            <p:nvPr/>
          </p:nvGrpSpPr>
          <p:grpSpPr>
            <a:xfrm>
              <a:off x="5045709" y="2252109"/>
              <a:ext cx="3761071" cy="2501708"/>
              <a:chOff x="2691784" y="1805334"/>
              <a:chExt cx="3761071" cy="2501708"/>
            </a:xfrm>
          </p:grpSpPr>
          <p:sp>
            <p:nvSpPr>
              <p:cNvPr id="8472" name="Google Shape;8472;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81"/>
            <p:cNvGrpSpPr/>
            <p:nvPr/>
          </p:nvGrpSpPr>
          <p:grpSpPr>
            <a:xfrm>
              <a:off x="4967783" y="2151471"/>
              <a:ext cx="3920692" cy="2702940"/>
              <a:chOff x="2613858" y="1704696"/>
              <a:chExt cx="3920692" cy="2702940"/>
            </a:xfrm>
          </p:grpSpPr>
          <p:sp>
            <p:nvSpPr>
              <p:cNvPr id="8480" name="Google Shape;8480;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5" name="Google Shape;8485;p81"/>
          <p:cNvGrpSpPr/>
          <p:nvPr/>
        </p:nvGrpSpPr>
        <p:grpSpPr>
          <a:xfrm>
            <a:off x="3504468" y="1286940"/>
            <a:ext cx="1561911" cy="708580"/>
            <a:chOff x="3530532" y="1496185"/>
            <a:chExt cx="1561911" cy="708580"/>
          </a:xfrm>
        </p:grpSpPr>
        <p:grpSp>
          <p:nvGrpSpPr>
            <p:cNvPr id="8486" name="Google Shape;8486;p81"/>
            <p:cNvGrpSpPr/>
            <p:nvPr/>
          </p:nvGrpSpPr>
          <p:grpSpPr>
            <a:xfrm>
              <a:off x="3720318" y="1857562"/>
              <a:ext cx="1372125" cy="54"/>
              <a:chOff x="3720318" y="1857562"/>
              <a:chExt cx="1372125" cy="54"/>
            </a:xfrm>
          </p:grpSpPr>
          <p:cxnSp>
            <p:nvCxnSpPr>
              <p:cNvPr id="8487" name="Google Shape;8487;p81"/>
              <p:cNvCxnSpPr>
                <a:endCxn id="848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89" name="Google Shape;8489;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90" name="Google Shape;8490;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491" name="Google Shape;8491;p81"/>
              <p:cNvCxnSpPr>
                <a:stCxn id="848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492" name="Google Shape;8492;p81"/>
            <p:cNvGrpSpPr/>
            <p:nvPr/>
          </p:nvGrpSpPr>
          <p:grpSpPr>
            <a:xfrm>
              <a:off x="3567462" y="1496185"/>
              <a:ext cx="286500" cy="272914"/>
              <a:chOff x="3567462" y="1496185"/>
              <a:chExt cx="286500" cy="272914"/>
            </a:xfrm>
          </p:grpSpPr>
          <p:cxnSp>
            <p:nvCxnSpPr>
              <p:cNvPr id="8493" name="Google Shape;8493;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494" name="Google Shape;8494;p8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7" name="Google Shape;8497;p81"/>
            <p:cNvGrpSpPr/>
            <p:nvPr/>
          </p:nvGrpSpPr>
          <p:grpSpPr>
            <a:xfrm>
              <a:off x="3929014" y="1960574"/>
              <a:ext cx="286500" cy="242342"/>
              <a:chOff x="3929014" y="1960574"/>
              <a:chExt cx="286500" cy="242342"/>
            </a:xfrm>
          </p:grpSpPr>
          <p:cxnSp>
            <p:nvCxnSpPr>
              <p:cNvPr id="8498" name="Google Shape;8498;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499" name="Google Shape;8499;p8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81"/>
            <p:cNvGrpSpPr/>
            <p:nvPr/>
          </p:nvGrpSpPr>
          <p:grpSpPr>
            <a:xfrm>
              <a:off x="4290828" y="1496185"/>
              <a:ext cx="286500" cy="272914"/>
              <a:chOff x="4290828" y="1496185"/>
              <a:chExt cx="286500" cy="272914"/>
            </a:xfrm>
          </p:grpSpPr>
          <p:cxnSp>
            <p:nvCxnSpPr>
              <p:cNvPr id="8501" name="Google Shape;8501;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502" name="Google Shape;8502;p8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3" name="Google Shape;8503;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4" name="Google Shape;8504;p81"/>
            <p:cNvGrpSpPr/>
            <p:nvPr/>
          </p:nvGrpSpPr>
          <p:grpSpPr>
            <a:xfrm>
              <a:off x="4657726" y="1959674"/>
              <a:ext cx="286500" cy="245092"/>
              <a:chOff x="4657726" y="1959674"/>
              <a:chExt cx="286500" cy="245092"/>
            </a:xfrm>
          </p:grpSpPr>
          <p:cxnSp>
            <p:nvCxnSpPr>
              <p:cNvPr id="8505" name="Google Shape;8505;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506" name="Google Shape;8506;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7" name="Google Shape;8507;p81"/>
          <p:cNvGrpSpPr/>
          <p:nvPr/>
        </p:nvGrpSpPr>
        <p:grpSpPr>
          <a:xfrm>
            <a:off x="3486488" y="2149036"/>
            <a:ext cx="1597032" cy="378649"/>
            <a:chOff x="3512551" y="2358282"/>
            <a:chExt cx="1597032" cy="378649"/>
          </a:xfrm>
        </p:grpSpPr>
        <p:grpSp>
          <p:nvGrpSpPr>
            <p:cNvPr id="8508" name="Google Shape;8508;p81"/>
            <p:cNvGrpSpPr/>
            <p:nvPr/>
          </p:nvGrpSpPr>
          <p:grpSpPr>
            <a:xfrm>
              <a:off x="3738198" y="2553002"/>
              <a:ext cx="1145834" cy="117"/>
              <a:chOff x="3738198" y="2553002"/>
              <a:chExt cx="1145834" cy="117"/>
            </a:xfrm>
          </p:grpSpPr>
          <p:cxnSp>
            <p:nvCxnSpPr>
              <p:cNvPr id="8509" name="Google Shape;8509;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510" name="Google Shape;8510;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511" name="Google Shape;8511;p81"/>
              <p:cNvCxnSpPr>
                <a:stCxn id="8512" idx="6"/>
                <a:endCxn id="851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514" name="Google Shape;8514;p81"/>
            <p:cNvGrpSpPr/>
            <p:nvPr/>
          </p:nvGrpSpPr>
          <p:grpSpPr>
            <a:xfrm>
              <a:off x="3969644" y="2440153"/>
              <a:ext cx="225900" cy="296779"/>
              <a:chOff x="3969644" y="2440153"/>
              <a:chExt cx="225900" cy="296779"/>
            </a:xfrm>
          </p:grpSpPr>
          <p:cxnSp>
            <p:nvCxnSpPr>
              <p:cNvPr id="8515" name="Google Shape;8515;p8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513" name="Google Shape;8513;p8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1"/>
            <p:cNvGrpSpPr/>
            <p:nvPr/>
          </p:nvGrpSpPr>
          <p:grpSpPr>
            <a:xfrm>
              <a:off x="4426818" y="2358282"/>
              <a:ext cx="225600" cy="307471"/>
              <a:chOff x="4426818" y="2358282"/>
              <a:chExt cx="225600" cy="307471"/>
            </a:xfrm>
          </p:grpSpPr>
          <p:cxnSp>
            <p:nvCxnSpPr>
              <p:cNvPr id="8518" name="Google Shape;8518;p81"/>
              <p:cNvCxnSpPr>
                <a:stCxn id="851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520" name="Google Shape;8520;p8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81"/>
            <p:cNvGrpSpPr/>
            <p:nvPr/>
          </p:nvGrpSpPr>
          <p:grpSpPr>
            <a:xfrm>
              <a:off x="4883984" y="2440153"/>
              <a:ext cx="225600" cy="296479"/>
              <a:chOff x="4883984" y="2440153"/>
              <a:chExt cx="225600" cy="296479"/>
            </a:xfrm>
          </p:grpSpPr>
          <p:cxnSp>
            <p:nvCxnSpPr>
              <p:cNvPr id="8522" name="Google Shape;8522;p8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523" name="Google Shape;8523;p8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81"/>
            <p:cNvGrpSpPr/>
            <p:nvPr/>
          </p:nvGrpSpPr>
          <p:grpSpPr>
            <a:xfrm>
              <a:off x="3512551" y="2358356"/>
              <a:ext cx="225647" cy="307629"/>
              <a:chOff x="2182679" y="2005014"/>
              <a:chExt cx="792300" cy="1080158"/>
            </a:xfrm>
          </p:grpSpPr>
          <p:cxnSp>
            <p:nvCxnSpPr>
              <p:cNvPr id="8526" name="Google Shape;8526;p81"/>
              <p:cNvCxnSpPr>
                <a:stCxn id="852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512" name="Google Shape;8512;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8" name="Google Shape;8528;p81"/>
          <p:cNvGrpSpPr/>
          <p:nvPr/>
        </p:nvGrpSpPr>
        <p:grpSpPr>
          <a:xfrm>
            <a:off x="6846570" y="972834"/>
            <a:ext cx="1559809" cy="722610"/>
            <a:chOff x="634175" y="2986275"/>
            <a:chExt cx="3147949" cy="1458344"/>
          </a:xfrm>
        </p:grpSpPr>
        <p:cxnSp>
          <p:nvCxnSpPr>
            <p:cNvPr id="8529" name="Google Shape;8529;p81"/>
            <p:cNvCxnSpPr>
              <a:stCxn id="8530" idx="4"/>
              <a:endCxn id="853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532" name="Google Shape;8532;p81"/>
            <p:cNvCxnSpPr>
              <a:stCxn id="8531" idx="0"/>
              <a:endCxn id="853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534" name="Google Shape;8534;p81"/>
            <p:cNvCxnSpPr>
              <a:stCxn id="8533" idx="4"/>
              <a:endCxn id="853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536" name="Google Shape;8536;p81"/>
            <p:cNvCxnSpPr>
              <a:stCxn id="8535" idx="0"/>
              <a:endCxn id="853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537" name="Google Shape;8537;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33" name="Google Shape;8533;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30" name="Google Shape;8530;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35" name="Google Shape;8535;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31" name="Google Shape;8531;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538" name="Google Shape;8538;p81"/>
          <p:cNvGrpSpPr/>
          <p:nvPr/>
        </p:nvGrpSpPr>
        <p:grpSpPr>
          <a:xfrm>
            <a:off x="3500360" y="2682741"/>
            <a:ext cx="1570719" cy="294123"/>
            <a:chOff x="998425" y="1182125"/>
            <a:chExt cx="1065400" cy="199500"/>
          </a:xfrm>
        </p:grpSpPr>
        <p:sp>
          <p:nvSpPr>
            <p:cNvPr id="8539" name="Google Shape;8539;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81"/>
          <p:cNvGrpSpPr/>
          <p:nvPr/>
        </p:nvGrpSpPr>
        <p:grpSpPr>
          <a:xfrm>
            <a:off x="6843616" y="1800228"/>
            <a:ext cx="1565716" cy="366729"/>
            <a:chOff x="1247650" y="2075423"/>
            <a:chExt cx="6648477" cy="1557238"/>
          </a:xfrm>
        </p:grpSpPr>
        <p:sp>
          <p:nvSpPr>
            <p:cNvPr id="8545" name="Google Shape;8545;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81"/>
          <p:cNvGrpSpPr/>
          <p:nvPr/>
        </p:nvGrpSpPr>
        <p:grpSpPr>
          <a:xfrm>
            <a:off x="6827928" y="2949043"/>
            <a:ext cx="1597061" cy="663440"/>
            <a:chOff x="6796238" y="3158297"/>
            <a:chExt cx="1630319" cy="677257"/>
          </a:xfrm>
        </p:grpSpPr>
        <p:cxnSp>
          <p:nvCxnSpPr>
            <p:cNvPr id="8552" name="Google Shape;8552;p8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53" name="Google Shape;8553;p8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554" name="Google Shape;8554;p8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555" name="Google Shape;8555;p8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556" name="Google Shape;8556;p81"/>
            <p:cNvGrpSpPr/>
            <p:nvPr/>
          </p:nvGrpSpPr>
          <p:grpSpPr>
            <a:xfrm>
              <a:off x="6796238" y="3311904"/>
              <a:ext cx="1630319" cy="377697"/>
              <a:chOff x="6796238" y="3311904"/>
              <a:chExt cx="1630319" cy="377697"/>
            </a:xfrm>
          </p:grpSpPr>
          <p:sp>
            <p:nvSpPr>
              <p:cNvPr id="8557" name="Google Shape;8557;p8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0" name="Google Shape;8560;p81"/>
          <p:cNvGrpSpPr/>
          <p:nvPr/>
        </p:nvGrpSpPr>
        <p:grpSpPr>
          <a:xfrm>
            <a:off x="5349066" y="970435"/>
            <a:ext cx="1368606" cy="1593805"/>
            <a:chOff x="1839112" y="2209163"/>
            <a:chExt cx="1918159" cy="2233784"/>
          </a:xfrm>
        </p:grpSpPr>
        <p:sp>
          <p:nvSpPr>
            <p:cNvPr id="8561" name="Google Shape;8561;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81"/>
            <p:cNvCxnSpPr>
              <a:stCxn id="8561" idx="6"/>
              <a:endCxn id="856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65" name="Google Shape;8565;p81"/>
            <p:cNvCxnSpPr>
              <a:stCxn id="8562" idx="4"/>
              <a:endCxn id="856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567" name="Google Shape;8567;p81"/>
            <p:cNvCxnSpPr>
              <a:stCxn id="8566" idx="6"/>
              <a:endCxn id="856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568" name="Google Shape;8568;p81"/>
            <p:cNvCxnSpPr>
              <a:stCxn id="8563" idx="4"/>
              <a:endCxn id="856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566" name="Google Shape;8566;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1" name="Google Shape;8571;p81"/>
            <p:cNvCxnSpPr>
              <a:endCxn id="857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572" name="Google Shape;8572;p81"/>
          <p:cNvGrpSpPr/>
          <p:nvPr/>
        </p:nvGrpSpPr>
        <p:grpSpPr>
          <a:xfrm>
            <a:off x="3481439" y="976671"/>
            <a:ext cx="1637968" cy="154942"/>
            <a:chOff x="238125" y="2506075"/>
            <a:chExt cx="7115411" cy="673075"/>
          </a:xfrm>
        </p:grpSpPr>
        <p:sp>
          <p:nvSpPr>
            <p:cNvPr id="8573" name="Google Shape;8573;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81"/>
          <p:cNvGrpSpPr/>
          <p:nvPr/>
        </p:nvGrpSpPr>
        <p:grpSpPr>
          <a:xfrm>
            <a:off x="720124" y="1298269"/>
            <a:ext cx="2476762" cy="91743"/>
            <a:chOff x="1464850" y="436376"/>
            <a:chExt cx="6001362" cy="222300"/>
          </a:xfrm>
        </p:grpSpPr>
        <p:sp>
          <p:nvSpPr>
            <p:cNvPr id="8579" name="Google Shape;8579;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4" name="Google Shape;8584;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85" name="Google Shape;8585;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86" name="Google Shape;8586;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587" name="Google Shape;8587;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588" name="Google Shape;8588;p81"/>
          <p:cNvGrpSpPr/>
          <p:nvPr/>
        </p:nvGrpSpPr>
        <p:grpSpPr>
          <a:xfrm>
            <a:off x="706391" y="2533734"/>
            <a:ext cx="1452710" cy="651923"/>
            <a:chOff x="803162" y="2667727"/>
            <a:chExt cx="1411906" cy="633611"/>
          </a:xfrm>
        </p:grpSpPr>
        <p:cxnSp>
          <p:nvCxnSpPr>
            <p:cNvPr id="8589" name="Google Shape;8589;p81"/>
            <p:cNvCxnSpPr>
              <a:stCxn id="8590" idx="2"/>
              <a:endCxn id="859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92" name="Google Shape;8592;p81"/>
            <p:cNvCxnSpPr>
              <a:stCxn id="8593" idx="0"/>
              <a:endCxn id="859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94" name="Google Shape;8594;p81"/>
            <p:cNvCxnSpPr>
              <a:stCxn id="8593" idx="2"/>
              <a:endCxn id="859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96" name="Google Shape;8596;p81"/>
            <p:cNvCxnSpPr>
              <a:stCxn id="8597" idx="0"/>
              <a:endCxn id="859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598" name="Google Shape;8598;p81"/>
            <p:cNvCxnSpPr>
              <a:stCxn id="8591" idx="2"/>
              <a:endCxn id="859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600" name="Google Shape;8600;p81"/>
            <p:cNvCxnSpPr>
              <a:stCxn id="8601" idx="0"/>
              <a:endCxn id="859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597" name="Google Shape;8597;p8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95" name="Google Shape;8595;p8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01" name="Google Shape;8601;p8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99" name="Google Shape;8599;p8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91" name="Google Shape;8591;p8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93" name="Google Shape;8593;p8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90" name="Google Shape;8590;p8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602" name="Google Shape;8602;p81"/>
          <p:cNvGrpSpPr/>
          <p:nvPr/>
        </p:nvGrpSpPr>
        <p:grpSpPr>
          <a:xfrm>
            <a:off x="706393" y="969273"/>
            <a:ext cx="2518541" cy="209309"/>
            <a:chOff x="803163" y="1111966"/>
            <a:chExt cx="2447800" cy="203430"/>
          </a:xfrm>
        </p:grpSpPr>
        <p:grpSp>
          <p:nvGrpSpPr>
            <p:cNvPr id="8603" name="Google Shape;8603;p81"/>
            <p:cNvGrpSpPr/>
            <p:nvPr/>
          </p:nvGrpSpPr>
          <p:grpSpPr>
            <a:xfrm>
              <a:off x="1958180" y="1111966"/>
              <a:ext cx="588019" cy="121396"/>
              <a:chOff x="4808316" y="2800065"/>
              <a:chExt cx="1999386" cy="412910"/>
            </a:xfrm>
          </p:grpSpPr>
          <p:sp>
            <p:nvSpPr>
              <p:cNvPr id="8604" name="Google Shape;8604;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5" name="Google Shape;8605;p81"/>
              <p:cNvGrpSpPr/>
              <p:nvPr/>
            </p:nvGrpSpPr>
            <p:grpSpPr>
              <a:xfrm>
                <a:off x="4808316" y="2800065"/>
                <a:ext cx="92400" cy="411825"/>
                <a:chOff x="845575" y="2563700"/>
                <a:chExt cx="92400" cy="411825"/>
              </a:xfrm>
            </p:grpSpPr>
            <p:cxnSp>
              <p:nvCxnSpPr>
                <p:cNvPr id="8606" name="Google Shape;8606;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07" name="Google Shape;8607;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608" name="Google Shape;8608;p8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609" name="Google Shape;8609;p8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0" name="Google Shape;8610;p81"/>
            <p:cNvGrpSpPr/>
            <p:nvPr/>
          </p:nvGrpSpPr>
          <p:grpSpPr>
            <a:xfrm>
              <a:off x="803163" y="1111974"/>
              <a:ext cx="591158" cy="121545"/>
              <a:chOff x="803163" y="1111974"/>
              <a:chExt cx="591158" cy="121545"/>
            </a:xfrm>
          </p:grpSpPr>
          <p:grpSp>
            <p:nvGrpSpPr>
              <p:cNvPr id="8611" name="Google Shape;8611;p81"/>
              <p:cNvGrpSpPr/>
              <p:nvPr/>
            </p:nvGrpSpPr>
            <p:grpSpPr>
              <a:xfrm>
                <a:off x="803163" y="1111974"/>
                <a:ext cx="27175" cy="121077"/>
                <a:chOff x="845575" y="2563700"/>
                <a:chExt cx="92400" cy="411825"/>
              </a:xfrm>
            </p:grpSpPr>
            <p:cxnSp>
              <p:nvCxnSpPr>
                <p:cNvPr id="8612" name="Google Shape;8612;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13" name="Google Shape;8613;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4" name="Google Shape;8614;p8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81"/>
            <p:cNvGrpSpPr/>
            <p:nvPr/>
          </p:nvGrpSpPr>
          <p:grpSpPr>
            <a:xfrm>
              <a:off x="1381910" y="1194219"/>
              <a:ext cx="588341" cy="121177"/>
              <a:chOff x="1381910" y="1194219"/>
              <a:chExt cx="588341" cy="121177"/>
            </a:xfrm>
          </p:grpSpPr>
          <p:grpSp>
            <p:nvGrpSpPr>
              <p:cNvPr id="8616" name="Google Shape;8616;p81"/>
              <p:cNvGrpSpPr/>
              <p:nvPr/>
            </p:nvGrpSpPr>
            <p:grpSpPr>
              <a:xfrm rot="10800000">
                <a:off x="1381910" y="1194319"/>
                <a:ext cx="27175" cy="121077"/>
                <a:chOff x="2070100" y="2563700"/>
                <a:chExt cx="92400" cy="411825"/>
              </a:xfrm>
            </p:grpSpPr>
            <p:cxnSp>
              <p:nvCxnSpPr>
                <p:cNvPr id="8617" name="Google Shape;8617;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18" name="Google Shape;8618;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9" name="Google Shape;8619;p8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81"/>
            <p:cNvGrpSpPr/>
            <p:nvPr/>
          </p:nvGrpSpPr>
          <p:grpSpPr>
            <a:xfrm>
              <a:off x="2532079" y="1194219"/>
              <a:ext cx="704927" cy="121177"/>
              <a:chOff x="2532079" y="1194219"/>
              <a:chExt cx="704927" cy="121177"/>
            </a:xfrm>
          </p:grpSpPr>
          <p:grpSp>
            <p:nvGrpSpPr>
              <p:cNvPr id="8621" name="Google Shape;8621;p81"/>
              <p:cNvGrpSpPr/>
              <p:nvPr/>
            </p:nvGrpSpPr>
            <p:grpSpPr>
              <a:xfrm rot="10800000">
                <a:off x="2532079" y="1194319"/>
                <a:ext cx="27175" cy="121077"/>
                <a:chOff x="2070100" y="2563700"/>
                <a:chExt cx="92400" cy="411825"/>
              </a:xfrm>
            </p:grpSpPr>
            <p:cxnSp>
              <p:nvCxnSpPr>
                <p:cNvPr id="8622" name="Google Shape;8622;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623" name="Google Shape;8623;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4" name="Google Shape;8624;p8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5" name="Google Shape;8625;p81"/>
          <p:cNvGrpSpPr/>
          <p:nvPr/>
        </p:nvGrpSpPr>
        <p:grpSpPr>
          <a:xfrm>
            <a:off x="3499403" y="3665904"/>
            <a:ext cx="1567778" cy="491677"/>
            <a:chOff x="5194708" y="3484366"/>
            <a:chExt cx="3148148" cy="987304"/>
          </a:xfrm>
        </p:grpSpPr>
        <p:grpSp>
          <p:nvGrpSpPr>
            <p:cNvPr id="8626" name="Google Shape;8626;p81"/>
            <p:cNvGrpSpPr/>
            <p:nvPr/>
          </p:nvGrpSpPr>
          <p:grpSpPr>
            <a:xfrm>
              <a:off x="7531521" y="3484366"/>
              <a:ext cx="811335" cy="987304"/>
              <a:chOff x="3379425" y="1617275"/>
              <a:chExt cx="1090650" cy="1327200"/>
            </a:xfrm>
          </p:grpSpPr>
          <p:sp>
            <p:nvSpPr>
              <p:cNvPr id="8627" name="Google Shape;8627;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81"/>
            <p:cNvGrpSpPr/>
            <p:nvPr/>
          </p:nvGrpSpPr>
          <p:grpSpPr>
            <a:xfrm>
              <a:off x="6752546" y="3484366"/>
              <a:ext cx="811428" cy="987304"/>
              <a:chOff x="2332275" y="1617275"/>
              <a:chExt cx="1090775" cy="1327200"/>
            </a:xfrm>
          </p:grpSpPr>
          <p:sp>
            <p:nvSpPr>
              <p:cNvPr id="8631" name="Google Shape;8631;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81"/>
            <p:cNvGrpSpPr/>
            <p:nvPr/>
          </p:nvGrpSpPr>
          <p:grpSpPr>
            <a:xfrm>
              <a:off x="5973664" y="3484366"/>
              <a:ext cx="811335" cy="987304"/>
              <a:chOff x="1285250" y="1617275"/>
              <a:chExt cx="1090650" cy="1327200"/>
            </a:xfrm>
          </p:grpSpPr>
          <p:sp>
            <p:nvSpPr>
              <p:cNvPr id="8635" name="Google Shape;8635;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81"/>
            <p:cNvGrpSpPr/>
            <p:nvPr/>
          </p:nvGrpSpPr>
          <p:grpSpPr>
            <a:xfrm>
              <a:off x="5194708" y="3484366"/>
              <a:ext cx="811409" cy="987304"/>
              <a:chOff x="238125" y="1617275"/>
              <a:chExt cx="1090750" cy="1327200"/>
            </a:xfrm>
          </p:grpSpPr>
          <p:sp>
            <p:nvSpPr>
              <p:cNvPr id="8639" name="Google Shape;8639;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2" name="Google Shape;8642;p81"/>
          <p:cNvGrpSpPr/>
          <p:nvPr/>
        </p:nvGrpSpPr>
        <p:grpSpPr>
          <a:xfrm>
            <a:off x="3460012" y="3146315"/>
            <a:ext cx="1616964" cy="346256"/>
            <a:chOff x="1808063" y="4294338"/>
            <a:chExt cx="3370782" cy="721817"/>
          </a:xfrm>
        </p:grpSpPr>
        <p:sp>
          <p:nvSpPr>
            <p:cNvPr id="8643" name="Google Shape;8643;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81"/>
          <p:cNvGrpSpPr/>
          <p:nvPr/>
        </p:nvGrpSpPr>
        <p:grpSpPr>
          <a:xfrm>
            <a:off x="738224" y="3432344"/>
            <a:ext cx="1295882" cy="646587"/>
            <a:chOff x="834100" y="3642869"/>
            <a:chExt cx="1259483" cy="628426"/>
          </a:xfrm>
        </p:grpSpPr>
        <p:sp>
          <p:nvSpPr>
            <p:cNvPr id="8654" name="Google Shape;8654;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9" name="Google Shape;8679;p81"/>
            <p:cNvGrpSpPr/>
            <p:nvPr/>
          </p:nvGrpSpPr>
          <p:grpSpPr>
            <a:xfrm>
              <a:off x="1360364" y="3847835"/>
              <a:ext cx="208119" cy="224359"/>
              <a:chOff x="1360769" y="3847100"/>
              <a:chExt cx="208119" cy="224359"/>
            </a:xfrm>
          </p:grpSpPr>
          <p:sp>
            <p:nvSpPr>
              <p:cNvPr id="8680" name="Google Shape;8680;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0" name="Google Shape;8700;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1"/>
          <p:cNvGrpSpPr/>
          <p:nvPr/>
        </p:nvGrpSpPr>
        <p:grpSpPr>
          <a:xfrm rot="5400000">
            <a:off x="5951337" y="3228841"/>
            <a:ext cx="164064" cy="1414916"/>
            <a:chOff x="4428249" y="1369375"/>
            <a:chExt cx="36905" cy="429569"/>
          </a:xfrm>
        </p:grpSpPr>
        <p:sp>
          <p:nvSpPr>
            <p:cNvPr id="8715" name="Google Shape;8715;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81"/>
          <p:cNvGrpSpPr/>
          <p:nvPr/>
        </p:nvGrpSpPr>
        <p:grpSpPr>
          <a:xfrm rot="10800000" flipH="1">
            <a:off x="5323766" y="2817385"/>
            <a:ext cx="1419207" cy="24808"/>
            <a:chOff x="219558" y="4738465"/>
            <a:chExt cx="5852400" cy="102300"/>
          </a:xfrm>
        </p:grpSpPr>
        <p:cxnSp>
          <p:nvCxnSpPr>
            <p:cNvPr id="8748" name="Google Shape;8748;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749" name="Google Shape;8749;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1"/>
          <p:cNvGrpSpPr/>
          <p:nvPr/>
        </p:nvGrpSpPr>
        <p:grpSpPr>
          <a:xfrm>
            <a:off x="5335084" y="3190448"/>
            <a:ext cx="1396570" cy="385016"/>
            <a:chOff x="5286284" y="2966544"/>
            <a:chExt cx="1396570" cy="385016"/>
          </a:xfrm>
        </p:grpSpPr>
        <p:cxnSp>
          <p:nvCxnSpPr>
            <p:cNvPr id="8755" name="Google Shape;8755;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756" name="Google Shape;8756;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757" name="Google Shape;8757;p81"/>
            <p:cNvGrpSpPr/>
            <p:nvPr/>
          </p:nvGrpSpPr>
          <p:grpSpPr>
            <a:xfrm>
              <a:off x="5287688" y="3173364"/>
              <a:ext cx="1395166" cy="74100"/>
              <a:chOff x="5287688" y="3173364"/>
              <a:chExt cx="1395166" cy="74100"/>
            </a:xfrm>
          </p:grpSpPr>
          <p:cxnSp>
            <p:nvCxnSpPr>
              <p:cNvPr id="8758" name="Google Shape;8758;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759" name="Google Shape;8759;p8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760" name="Google Shape;8760;p8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61" name="Google Shape;8761;p8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62" name="Google Shape;8762;p8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63" name="Google Shape;8763;p8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64" name="Google Shape;8764;p8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765" name="Google Shape;8765;p8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766" name="Google Shape;8766;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767" name="Google Shape;8767;p81"/>
          <p:cNvGrpSpPr/>
          <p:nvPr/>
        </p:nvGrpSpPr>
        <p:grpSpPr>
          <a:xfrm>
            <a:off x="2021150" y="1609224"/>
            <a:ext cx="1182276" cy="662027"/>
            <a:chOff x="2029517" y="1732295"/>
            <a:chExt cx="1149068" cy="643432"/>
          </a:xfrm>
        </p:grpSpPr>
        <p:grpSp>
          <p:nvGrpSpPr>
            <p:cNvPr id="8768" name="Google Shape;8768;p81"/>
            <p:cNvGrpSpPr/>
            <p:nvPr/>
          </p:nvGrpSpPr>
          <p:grpSpPr>
            <a:xfrm>
              <a:off x="2708660" y="1746937"/>
              <a:ext cx="455427" cy="244429"/>
              <a:chOff x="2700693" y="1746937"/>
              <a:chExt cx="455427" cy="244429"/>
            </a:xfrm>
          </p:grpSpPr>
          <p:grpSp>
            <p:nvGrpSpPr>
              <p:cNvPr id="8769" name="Google Shape;8769;p81"/>
              <p:cNvGrpSpPr/>
              <p:nvPr/>
            </p:nvGrpSpPr>
            <p:grpSpPr>
              <a:xfrm>
                <a:off x="2905682" y="1782817"/>
                <a:ext cx="250438" cy="208549"/>
                <a:chOff x="2905682" y="1782817"/>
                <a:chExt cx="250438" cy="208549"/>
              </a:xfrm>
            </p:grpSpPr>
            <p:cxnSp>
              <p:nvCxnSpPr>
                <p:cNvPr id="8770" name="Google Shape;8770;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71" name="Google Shape;8771;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81"/>
              <p:cNvGrpSpPr/>
              <p:nvPr/>
            </p:nvGrpSpPr>
            <p:grpSpPr>
              <a:xfrm>
                <a:off x="2700693" y="1746937"/>
                <a:ext cx="449967" cy="72374"/>
                <a:chOff x="2700693" y="1746937"/>
                <a:chExt cx="449967" cy="72374"/>
              </a:xfrm>
            </p:grpSpPr>
            <p:cxnSp>
              <p:nvCxnSpPr>
                <p:cNvPr id="8773" name="Google Shape;8773;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74" name="Google Shape;8774;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5" name="Google Shape;8775;p81"/>
            <p:cNvGrpSpPr/>
            <p:nvPr/>
          </p:nvGrpSpPr>
          <p:grpSpPr>
            <a:xfrm>
              <a:off x="2029517" y="1732295"/>
              <a:ext cx="1149068" cy="643432"/>
              <a:chOff x="2029517" y="1732295"/>
              <a:chExt cx="1149068" cy="643432"/>
            </a:xfrm>
          </p:grpSpPr>
          <p:grpSp>
            <p:nvGrpSpPr>
              <p:cNvPr id="8776" name="Google Shape;8776;p81"/>
              <p:cNvGrpSpPr/>
              <p:nvPr/>
            </p:nvGrpSpPr>
            <p:grpSpPr>
              <a:xfrm>
                <a:off x="2703618" y="2103152"/>
                <a:ext cx="474966" cy="260017"/>
                <a:chOff x="2703618" y="2103152"/>
                <a:chExt cx="474966" cy="260017"/>
              </a:xfrm>
            </p:grpSpPr>
            <p:grpSp>
              <p:nvGrpSpPr>
                <p:cNvPr id="8777" name="Google Shape;8777;p81"/>
                <p:cNvGrpSpPr/>
                <p:nvPr/>
              </p:nvGrpSpPr>
              <p:grpSpPr>
                <a:xfrm>
                  <a:off x="2703618" y="2290640"/>
                  <a:ext cx="450291" cy="72529"/>
                  <a:chOff x="2703618" y="2290640"/>
                  <a:chExt cx="450291" cy="72529"/>
                </a:xfrm>
              </p:grpSpPr>
              <p:cxnSp>
                <p:nvCxnSpPr>
                  <p:cNvPr id="8778" name="Google Shape;8778;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79" name="Google Shape;8779;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81"/>
                <p:cNvGrpSpPr/>
                <p:nvPr/>
              </p:nvGrpSpPr>
              <p:grpSpPr>
                <a:xfrm>
                  <a:off x="2908607" y="2103152"/>
                  <a:ext cx="269977" cy="223538"/>
                  <a:chOff x="2908607" y="2103152"/>
                  <a:chExt cx="269977" cy="223538"/>
                </a:xfrm>
              </p:grpSpPr>
              <p:cxnSp>
                <p:nvCxnSpPr>
                  <p:cNvPr id="8781" name="Google Shape;8781;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782" name="Google Shape;8782;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3" name="Google Shape;8783;p81"/>
              <p:cNvGrpSpPr/>
              <p:nvPr/>
            </p:nvGrpSpPr>
            <p:grpSpPr>
              <a:xfrm>
                <a:off x="2029517" y="1732295"/>
                <a:ext cx="685827" cy="643432"/>
                <a:chOff x="2029517" y="1732295"/>
                <a:chExt cx="685827" cy="643432"/>
              </a:xfrm>
            </p:grpSpPr>
            <p:sp>
              <p:nvSpPr>
                <p:cNvPr id="8784" name="Google Shape;8784;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5" name="Google Shape;8785;p81"/>
                <p:cNvGrpSpPr/>
                <p:nvPr/>
              </p:nvGrpSpPr>
              <p:grpSpPr>
                <a:xfrm>
                  <a:off x="2158948" y="1732295"/>
                  <a:ext cx="556396" cy="333108"/>
                  <a:chOff x="2158948" y="1732295"/>
                  <a:chExt cx="556396" cy="333108"/>
                </a:xfrm>
              </p:grpSpPr>
              <p:cxnSp>
                <p:nvCxnSpPr>
                  <p:cNvPr id="8786" name="Google Shape;8786;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87" name="Google Shape;8787;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81"/>
                <p:cNvGrpSpPr/>
                <p:nvPr/>
              </p:nvGrpSpPr>
              <p:grpSpPr>
                <a:xfrm>
                  <a:off x="2159908" y="2065057"/>
                  <a:ext cx="550884" cy="310670"/>
                  <a:chOff x="2159908" y="2065057"/>
                  <a:chExt cx="550884" cy="310670"/>
                </a:xfrm>
              </p:grpSpPr>
              <p:cxnSp>
                <p:nvCxnSpPr>
                  <p:cNvPr id="8789" name="Google Shape;8789;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790" name="Google Shape;8790;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91" name="Google Shape;8791;p81"/>
          <p:cNvGrpSpPr/>
          <p:nvPr/>
        </p:nvGrpSpPr>
        <p:grpSpPr>
          <a:xfrm>
            <a:off x="706399" y="1556837"/>
            <a:ext cx="962651" cy="810058"/>
            <a:chOff x="844912" y="1681380"/>
            <a:chExt cx="935611" cy="787305"/>
          </a:xfrm>
        </p:grpSpPr>
        <p:grpSp>
          <p:nvGrpSpPr>
            <p:cNvPr id="8792" name="Google Shape;8792;p81"/>
            <p:cNvGrpSpPr/>
            <p:nvPr/>
          </p:nvGrpSpPr>
          <p:grpSpPr>
            <a:xfrm>
              <a:off x="844912" y="1819635"/>
              <a:ext cx="329836" cy="510016"/>
              <a:chOff x="844912" y="1819635"/>
              <a:chExt cx="329836" cy="510016"/>
            </a:xfrm>
          </p:grpSpPr>
          <p:sp>
            <p:nvSpPr>
              <p:cNvPr id="8793" name="Google Shape;8793;p8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81"/>
            <p:cNvGrpSpPr/>
            <p:nvPr/>
          </p:nvGrpSpPr>
          <p:grpSpPr>
            <a:xfrm>
              <a:off x="1284601" y="2158168"/>
              <a:ext cx="495923" cy="310517"/>
              <a:chOff x="1284601" y="2158168"/>
              <a:chExt cx="495923" cy="310517"/>
            </a:xfrm>
          </p:grpSpPr>
          <p:sp>
            <p:nvSpPr>
              <p:cNvPr id="8800" name="Google Shape;8800;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1" name="Google Shape;8801;p81"/>
              <p:cNvGrpSpPr/>
              <p:nvPr/>
            </p:nvGrpSpPr>
            <p:grpSpPr>
              <a:xfrm>
                <a:off x="1507666" y="2158168"/>
                <a:ext cx="272858" cy="310517"/>
                <a:chOff x="1507666" y="2158168"/>
                <a:chExt cx="272858" cy="310517"/>
              </a:xfrm>
            </p:grpSpPr>
            <p:grpSp>
              <p:nvGrpSpPr>
                <p:cNvPr id="8802" name="Google Shape;8802;p81"/>
                <p:cNvGrpSpPr/>
                <p:nvPr/>
              </p:nvGrpSpPr>
              <p:grpSpPr>
                <a:xfrm>
                  <a:off x="1507666" y="2176104"/>
                  <a:ext cx="166395" cy="273149"/>
                  <a:chOff x="1507666" y="2176104"/>
                  <a:chExt cx="166395" cy="273149"/>
                </a:xfrm>
              </p:grpSpPr>
              <p:sp>
                <p:nvSpPr>
                  <p:cNvPr id="8803" name="Google Shape;8803;p8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0" name="Google Shape;8810;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2" name="Google Shape;8812;p81"/>
            <p:cNvGrpSpPr/>
            <p:nvPr/>
          </p:nvGrpSpPr>
          <p:grpSpPr>
            <a:xfrm>
              <a:off x="1284601" y="1681380"/>
              <a:ext cx="495923" cy="310517"/>
              <a:chOff x="1284601" y="1681380"/>
              <a:chExt cx="495923" cy="310517"/>
            </a:xfrm>
          </p:grpSpPr>
          <p:sp>
            <p:nvSpPr>
              <p:cNvPr id="8813" name="Google Shape;8813;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4" name="Google Shape;8814;p81"/>
              <p:cNvGrpSpPr/>
              <p:nvPr/>
            </p:nvGrpSpPr>
            <p:grpSpPr>
              <a:xfrm>
                <a:off x="1507666" y="1681380"/>
                <a:ext cx="272858" cy="310517"/>
                <a:chOff x="1507666" y="1681380"/>
                <a:chExt cx="272858" cy="310517"/>
              </a:xfrm>
            </p:grpSpPr>
            <p:grpSp>
              <p:nvGrpSpPr>
                <p:cNvPr id="8815" name="Google Shape;8815;p81"/>
                <p:cNvGrpSpPr/>
                <p:nvPr/>
              </p:nvGrpSpPr>
              <p:grpSpPr>
                <a:xfrm>
                  <a:off x="1507666" y="1700120"/>
                  <a:ext cx="166395" cy="272984"/>
                  <a:chOff x="1507666" y="1700120"/>
                  <a:chExt cx="166395" cy="272984"/>
                </a:xfrm>
              </p:grpSpPr>
              <p:sp>
                <p:nvSpPr>
                  <p:cNvPr id="8816" name="Google Shape;8816;p8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3" name="Google Shape;8823;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25" name="Google Shape;8825;p81"/>
          <p:cNvGrpSpPr/>
          <p:nvPr/>
        </p:nvGrpSpPr>
        <p:grpSpPr>
          <a:xfrm>
            <a:off x="6815339" y="2324267"/>
            <a:ext cx="1622269" cy="552443"/>
            <a:chOff x="6894650" y="2574740"/>
            <a:chExt cx="1445100" cy="492111"/>
          </a:xfrm>
        </p:grpSpPr>
        <p:sp>
          <p:nvSpPr>
            <p:cNvPr id="8826" name="Google Shape;8826;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1" name="Google Shape;8831;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832" name="Google Shape;8832;p81"/>
          <p:cNvGrpSpPr/>
          <p:nvPr/>
        </p:nvGrpSpPr>
        <p:grpSpPr>
          <a:xfrm>
            <a:off x="6834882" y="3698522"/>
            <a:ext cx="1583206" cy="475705"/>
            <a:chOff x="6953919" y="3907920"/>
            <a:chExt cx="1377300" cy="475705"/>
          </a:xfrm>
        </p:grpSpPr>
        <p:cxnSp>
          <p:nvCxnSpPr>
            <p:cNvPr id="8833" name="Google Shape;8833;p8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834" name="Google Shape;8834;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835" name="Google Shape;8835;p8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836" name="Google Shape;8836;p8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837" name="Google Shape;8837;p8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838" name="Google Shape;8838;p81"/>
          <p:cNvGrpSpPr/>
          <p:nvPr/>
        </p:nvGrpSpPr>
        <p:grpSpPr>
          <a:xfrm>
            <a:off x="2338470" y="2459668"/>
            <a:ext cx="836286" cy="824529"/>
            <a:chOff x="2389399" y="2595741"/>
            <a:chExt cx="812796" cy="801369"/>
          </a:xfrm>
        </p:grpSpPr>
        <p:grpSp>
          <p:nvGrpSpPr>
            <p:cNvPr id="8839" name="Google Shape;8839;p81"/>
            <p:cNvGrpSpPr/>
            <p:nvPr/>
          </p:nvGrpSpPr>
          <p:grpSpPr>
            <a:xfrm>
              <a:off x="2492145" y="2881565"/>
              <a:ext cx="607300" cy="229751"/>
              <a:chOff x="2492145" y="2881565"/>
              <a:chExt cx="607300" cy="229751"/>
            </a:xfrm>
          </p:grpSpPr>
          <p:sp>
            <p:nvSpPr>
              <p:cNvPr id="8840" name="Google Shape;8840;p8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1"/>
            <p:cNvGrpSpPr/>
            <p:nvPr/>
          </p:nvGrpSpPr>
          <p:grpSpPr>
            <a:xfrm>
              <a:off x="2389399" y="2595741"/>
              <a:ext cx="812796" cy="296825"/>
              <a:chOff x="2389399" y="2595741"/>
              <a:chExt cx="812796" cy="296825"/>
            </a:xfrm>
          </p:grpSpPr>
          <p:grpSp>
            <p:nvGrpSpPr>
              <p:cNvPr id="8844" name="Google Shape;8844;p81"/>
              <p:cNvGrpSpPr/>
              <p:nvPr/>
            </p:nvGrpSpPr>
            <p:grpSpPr>
              <a:xfrm>
                <a:off x="2389399" y="2595741"/>
                <a:ext cx="363638" cy="296825"/>
                <a:chOff x="2389399" y="2595741"/>
                <a:chExt cx="363638" cy="296825"/>
              </a:xfrm>
            </p:grpSpPr>
            <p:grpSp>
              <p:nvGrpSpPr>
                <p:cNvPr id="8845" name="Google Shape;8845;p81"/>
                <p:cNvGrpSpPr/>
                <p:nvPr/>
              </p:nvGrpSpPr>
              <p:grpSpPr>
                <a:xfrm>
                  <a:off x="2493852" y="2794333"/>
                  <a:ext cx="259185" cy="98232"/>
                  <a:chOff x="2493852" y="2794333"/>
                  <a:chExt cx="259185" cy="98232"/>
                </a:xfrm>
              </p:grpSpPr>
              <p:sp>
                <p:nvSpPr>
                  <p:cNvPr id="8846" name="Google Shape;8846;p8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81"/>
                <p:cNvGrpSpPr/>
                <p:nvPr/>
              </p:nvGrpSpPr>
              <p:grpSpPr>
                <a:xfrm>
                  <a:off x="2389399" y="2595741"/>
                  <a:ext cx="224343" cy="182054"/>
                  <a:chOff x="2389399" y="2595741"/>
                  <a:chExt cx="224343" cy="182054"/>
                </a:xfrm>
              </p:grpSpPr>
              <p:sp>
                <p:nvSpPr>
                  <p:cNvPr id="8850" name="Google Shape;8850;p8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2" name="Google Shape;8852;p81"/>
              <p:cNvGrpSpPr/>
              <p:nvPr/>
            </p:nvGrpSpPr>
            <p:grpSpPr>
              <a:xfrm>
                <a:off x="2683630" y="2595741"/>
                <a:ext cx="224334" cy="296825"/>
                <a:chOff x="2683630" y="2595741"/>
                <a:chExt cx="224334" cy="296825"/>
              </a:xfrm>
            </p:grpSpPr>
            <p:grpSp>
              <p:nvGrpSpPr>
                <p:cNvPr id="8853" name="Google Shape;8853;p81"/>
                <p:cNvGrpSpPr/>
                <p:nvPr/>
              </p:nvGrpSpPr>
              <p:grpSpPr>
                <a:xfrm>
                  <a:off x="2788083" y="2794333"/>
                  <a:ext cx="15356" cy="98232"/>
                  <a:chOff x="2788083" y="2794333"/>
                  <a:chExt cx="15356" cy="98232"/>
                </a:xfrm>
              </p:grpSpPr>
              <p:sp>
                <p:nvSpPr>
                  <p:cNvPr id="8854" name="Google Shape;8854;p8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81"/>
                <p:cNvGrpSpPr/>
                <p:nvPr/>
              </p:nvGrpSpPr>
              <p:grpSpPr>
                <a:xfrm>
                  <a:off x="2683630" y="2595741"/>
                  <a:ext cx="224334" cy="182054"/>
                  <a:chOff x="2683630" y="2595741"/>
                  <a:chExt cx="224334" cy="182054"/>
                </a:xfrm>
              </p:grpSpPr>
              <p:sp>
                <p:nvSpPr>
                  <p:cNvPr id="8858" name="Google Shape;8858;p8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0" name="Google Shape;8860;p81"/>
              <p:cNvGrpSpPr/>
              <p:nvPr/>
            </p:nvGrpSpPr>
            <p:grpSpPr>
              <a:xfrm>
                <a:off x="2838475" y="2595741"/>
                <a:ext cx="363719" cy="296825"/>
                <a:chOff x="2838475" y="2595741"/>
                <a:chExt cx="363719" cy="296825"/>
              </a:xfrm>
            </p:grpSpPr>
            <p:grpSp>
              <p:nvGrpSpPr>
                <p:cNvPr id="8861" name="Google Shape;8861;p81"/>
                <p:cNvGrpSpPr/>
                <p:nvPr/>
              </p:nvGrpSpPr>
              <p:grpSpPr>
                <a:xfrm>
                  <a:off x="2838475" y="2794333"/>
                  <a:ext cx="259185" cy="98232"/>
                  <a:chOff x="2838475" y="2794333"/>
                  <a:chExt cx="259185" cy="98232"/>
                </a:xfrm>
              </p:grpSpPr>
              <p:sp>
                <p:nvSpPr>
                  <p:cNvPr id="8862" name="Google Shape;8862;p8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1"/>
                <p:cNvGrpSpPr/>
                <p:nvPr/>
              </p:nvGrpSpPr>
              <p:grpSpPr>
                <a:xfrm>
                  <a:off x="2977852" y="2595741"/>
                  <a:ext cx="224343" cy="182054"/>
                  <a:chOff x="2977852" y="2595741"/>
                  <a:chExt cx="224343" cy="182054"/>
                </a:xfrm>
              </p:grpSpPr>
              <p:sp>
                <p:nvSpPr>
                  <p:cNvPr id="8866" name="Google Shape;8866;p8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68" name="Google Shape;8868;p81"/>
            <p:cNvGrpSpPr/>
            <p:nvPr/>
          </p:nvGrpSpPr>
          <p:grpSpPr>
            <a:xfrm>
              <a:off x="2389399" y="3100241"/>
              <a:ext cx="812796" cy="296869"/>
              <a:chOff x="2389399" y="3100241"/>
              <a:chExt cx="812796" cy="296869"/>
            </a:xfrm>
          </p:grpSpPr>
          <p:grpSp>
            <p:nvGrpSpPr>
              <p:cNvPr id="8869" name="Google Shape;8869;p81"/>
              <p:cNvGrpSpPr/>
              <p:nvPr/>
            </p:nvGrpSpPr>
            <p:grpSpPr>
              <a:xfrm>
                <a:off x="2683630" y="3100241"/>
                <a:ext cx="224334" cy="296869"/>
                <a:chOff x="2683630" y="3100241"/>
                <a:chExt cx="224334" cy="296869"/>
              </a:xfrm>
            </p:grpSpPr>
            <p:grpSp>
              <p:nvGrpSpPr>
                <p:cNvPr id="8870" name="Google Shape;8870;p81"/>
                <p:cNvGrpSpPr/>
                <p:nvPr/>
              </p:nvGrpSpPr>
              <p:grpSpPr>
                <a:xfrm>
                  <a:off x="2788083" y="3100241"/>
                  <a:ext cx="15356" cy="98237"/>
                  <a:chOff x="2788083" y="3100241"/>
                  <a:chExt cx="15356" cy="98237"/>
                </a:xfrm>
              </p:grpSpPr>
              <p:sp>
                <p:nvSpPr>
                  <p:cNvPr id="8871" name="Google Shape;8871;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81"/>
                <p:cNvGrpSpPr/>
                <p:nvPr/>
              </p:nvGrpSpPr>
              <p:grpSpPr>
                <a:xfrm>
                  <a:off x="2683630" y="3215065"/>
                  <a:ext cx="224334" cy="182045"/>
                  <a:chOff x="2683630" y="3215065"/>
                  <a:chExt cx="224334" cy="182045"/>
                </a:xfrm>
              </p:grpSpPr>
              <p:sp>
                <p:nvSpPr>
                  <p:cNvPr id="8875" name="Google Shape;8875;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7" name="Google Shape;8877;p81"/>
              <p:cNvGrpSpPr/>
              <p:nvPr/>
            </p:nvGrpSpPr>
            <p:grpSpPr>
              <a:xfrm>
                <a:off x="2389399" y="3100241"/>
                <a:ext cx="363638" cy="296869"/>
                <a:chOff x="2389399" y="3100241"/>
                <a:chExt cx="363638" cy="296869"/>
              </a:xfrm>
            </p:grpSpPr>
            <p:grpSp>
              <p:nvGrpSpPr>
                <p:cNvPr id="8878" name="Google Shape;8878;p81"/>
                <p:cNvGrpSpPr/>
                <p:nvPr/>
              </p:nvGrpSpPr>
              <p:grpSpPr>
                <a:xfrm>
                  <a:off x="2493852" y="3100241"/>
                  <a:ext cx="259185" cy="98237"/>
                  <a:chOff x="2493852" y="3100241"/>
                  <a:chExt cx="259185" cy="98237"/>
                </a:xfrm>
              </p:grpSpPr>
              <p:sp>
                <p:nvSpPr>
                  <p:cNvPr id="8879" name="Google Shape;8879;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81"/>
                <p:cNvGrpSpPr/>
                <p:nvPr/>
              </p:nvGrpSpPr>
              <p:grpSpPr>
                <a:xfrm>
                  <a:off x="2389399" y="3215065"/>
                  <a:ext cx="224343" cy="182045"/>
                  <a:chOff x="2389399" y="3215065"/>
                  <a:chExt cx="224343" cy="182045"/>
                </a:xfrm>
              </p:grpSpPr>
              <p:sp>
                <p:nvSpPr>
                  <p:cNvPr id="8883" name="Google Shape;8883;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5" name="Google Shape;8885;p81"/>
              <p:cNvGrpSpPr/>
              <p:nvPr/>
            </p:nvGrpSpPr>
            <p:grpSpPr>
              <a:xfrm>
                <a:off x="2838475" y="3100241"/>
                <a:ext cx="363719" cy="296869"/>
                <a:chOff x="2838475" y="3100241"/>
                <a:chExt cx="363719" cy="296869"/>
              </a:xfrm>
            </p:grpSpPr>
            <p:grpSp>
              <p:nvGrpSpPr>
                <p:cNvPr id="8886" name="Google Shape;8886;p81"/>
                <p:cNvGrpSpPr/>
                <p:nvPr/>
              </p:nvGrpSpPr>
              <p:grpSpPr>
                <a:xfrm>
                  <a:off x="2838475" y="3100241"/>
                  <a:ext cx="259185" cy="98237"/>
                  <a:chOff x="2838475" y="3100241"/>
                  <a:chExt cx="259185" cy="98237"/>
                </a:xfrm>
              </p:grpSpPr>
              <p:sp>
                <p:nvSpPr>
                  <p:cNvPr id="8887" name="Google Shape;8887;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1"/>
                <p:cNvGrpSpPr/>
                <p:nvPr/>
              </p:nvGrpSpPr>
              <p:grpSpPr>
                <a:xfrm>
                  <a:off x="2977852" y="3215065"/>
                  <a:ext cx="224343" cy="182045"/>
                  <a:chOff x="2977852" y="3215065"/>
                  <a:chExt cx="224343" cy="182045"/>
                </a:xfrm>
              </p:grpSpPr>
              <p:sp>
                <p:nvSpPr>
                  <p:cNvPr id="8891" name="Google Shape;8891;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896"/>
        <p:cNvGrpSpPr/>
        <p:nvPr/>
      </p:nvGrpSpPr>
      <p:grpSpPr>
        <a:xfrm>
          <a:off x="0" y="0"/>
          <a:ext cx="0" cy="0"/>
          <a:chOff x="0" y="0"/>
          <a:chExt cx="0" cy="0"/>
        </a:xfrm>
      </p:grpSpPr>
      <p:grpSp>
        <p:nvGrpSpPr>
          <p:cNvPr id="8897" name="Google Shape;8897;p82"/>
          <p:cNvGrpSpPr/>
          <p:nvPr/>
        </p:nvGrpSpPr>
        <p:grpSpPr>
          <a:xfrm>
            <a:off x="702088" y="3155922"/>
            <a:ext cx="2390414" cy="1024800"/>
            <a:chOff x="728925" y="3296613"/>
            <a:chExt cx="2390414" cy="1024800"/>
          </a:xfrm>
        </p:grpSpPr>
        <p:grpSp>
          <p:nvGrpSpPr>
            <p:cNvPr id="8898" name="Google Shape;8898;p82"/>
            <p:cNvGrpSpPr/>
            <p:nvPr/>
          </p:nvGrpSpPr>
          <p:grpSpPr>
            <a:xfrm>
              <a:off x="728925" y="3619800"/>
              <a:ext cx="2390414" cy="500893"/>
              <a:chOff x="728925" y="3619800"/>
              <a:chExt cx="2390414" cy="500893"/>
            </a:xfrm>
          </p:grpSpPr>
          <p:sp>
            <p:nvSpPr>
              <p:cNvPr id="8899" name="Google Shape;8899;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00" name="Google Shape;8900;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01" name="Google Shape;8901;p82"/>
            <p:cNvGrpSpPr/>
            <p:nvPr/>
          </p:nvGrpSpPr>
          <p:grpSpPr>
            <a:xfrm>
              <a:off x="1348050" y="3296613"/>
              <a:ext cx="1706152" cy="1024800"/>
              <a:chOff x="1348050" y="3296613"/>
              <a:chExt cx="1706152" cy="1024800"/>
            </a:xfrm>
          </p:grpSpPr>
          <p:sp>
            <p:nvSpPr>
              <p:cNvPr id="8902" name="Google Shape;8902;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03" name="Google Shape;8903;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04" name="Google Shape;8904;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05" name="Google Shape;8905;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06" name="Google Shape;8906;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07" name="Google Shape;8907;p82"/>
            <p:cNvGrpSpPr/>
            <p:nvPr/>
          </p:nvGrpSpPr>
          <p:grpSpPr>
            <a:xfrm>
              <a:off x="1455707" y="3654858"/>
              <a:ext cx="1491150" cy="417657"/>
              <a:chOff x="1455707" y="3654858"/>
              <a:chExt cx="1491150" cy="417657"/>
            </a:xfrm>
          </p:grpSpPr>
          <p:sp>
            <p:nvSpPr>
              <p:cNvPr id="8908" name="Google Shape;8908;p8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28" name="Google Shape;8928;p82"/>
          <p:cNvGraphicFramePr/>
          <p:nvPr/>
        </p:nvGraphicFramePr>
        <p:xfrm>
          <a:off x="5937787" y="2153834"/>
          <a:ext cx="3000000" cy="3000000"/>
        </p:xfrm>
        <a:graphic>
          <a:graphicData uri="http://schemas.openxmlformats.org/drawingml/2006/table">
            <a:tbl>
              <a:tblPr>
                <a:noFill/>
                <a:tableStyleId>{07CBB4E0-268B-46C6-AA15-2192DA15D892}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929" name="Google Shape;8929;p82"/>
          <p:cNvGrpSpPr/>
          <p:nvPr/>
        </p:nvGrpSpPr>
        <p:grpSpPr>
          <a:xfrm>
            <a:off x="710464" y="981599"/>
            <a:ext cx="2396505" cy="976502"/>
            <a:chOff x="749309" y="1112739"/>
            <a:chExt cx="2371603" cy="976502"/>
          </a:xfrm>
        </p:grpSpPr>
        <p:grpSp>
          <p:nvGrpSpPr>
            <p:cNvPr id="8930" name="Google Shape;8930;p82"/>
            <p:cNvGrpSpPr/>
            <p:nvPr/>
          </p:nvGrpSpPr>
          <p:grpSpPr>
            <a:xfrm>
              <a:off x="1092126" y="1112739"/>
              <a:ext cx="2028786" cy="975464"/>
              <a:chOff x="1092126" y="1112739"/>
              <a:chExt cx="2028786" cy="975464"/>
            </a:xfrm>
          </p:grpSpPr>
          <p:sp>
            <p:nvSpPr>
              <p:cNvPr id="8931" name="Google Shape;8931;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82"/>
            <p:cNvGrpSpPr/>
            <p:nvPr/>
          </p:nvGrpSpPr>
          <p:grpSpPr>
            <a:xfrm>
              <a:off x="749309" y="1112739"/>
              <a:ext cx="314700" cy="975464"/>
              <a:chOff x="749309" y="1112739"/>
              <a:chExt cx="314700" cy="975464"/>
            </a:xfrm>
          </p:grpSpPr>
          <p:sp>
            <p:nvSpPr>
              <p:cNvPr id="8956" name="Google Shape;8956;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0" name="Google Shape;8960;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964" name="Google Shape;8964;p82"/>
          <p:cNvGraphicFramePr/>
          <p:nvPr/>
        </p:nvGraphicFramePr>
        <p:xfrm>
          <a:off x="5937812" y="981584"/>
          <a:ext cx="3000000" cy="3000000"/>
        </p:xfrm>
        <a:graphic>
          <a:graphicData uri="http://schemas.openxmlformats.org/drawingml/2006/table">
            <a:tbl>
              <a:tblPr>
                <a:noFill/>
                <a:tableStyleId>{07CBB4E0-268B-46C6-AA15-2192DA15D892}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965" name="Google Shape;8965;p82"/>
          <p:cNvGraphicFramePr/>
          <p:nvPr/>
        </p:nvGraphicFramePr>
        <p:xfrm>
          <a:off x="3358675" y="2153834"/>
          <a:ext cx="3000000" cy="3000000"/>
        </p:xfrm>
        <a:graphic>
          <a:graphicData uri="http://schemas.openxmlformats.org/drawingml/2006/table">
            <a:tbl>
              <a:tblPr>
                <a:noFill/>
                <a:tableStyleId>{07CBB4E0-268B-46C6-AA15-2192DA15D892}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966" name="Google Shape;8966;p82"/>
          <p:cNvGrpSpPr/>
          <p:nvPr/>
        </p:nvGrpSpPr>
        <p:grpSpPr>
          <a:xfrm>
            <a:off x="3360661" y="3144795"/>
            <a:ext cx="2363377" cy="1047062"/>
            <a:chOff x="3358399" y="3285485"/>
            <a:chExt cx="2363377" cy="1047062"/>
          </a:xfrm>
        </p:grpSpPr>
        <p:grpSp>
          <p:nvGrpSpPr>
            <p:cNvPr id="8967" name="Google Shape;8967;p82"/>
            <p:cNvGrpSpPr/>
            <p:nvPr/>
          </p:nvGrpSpPr>
          <p:grpSpPr>
            <a:xfrm>
              <a:off x="3358412" y="3285485"/>
              <a:ext cx="2363244" cy="139500"/>
              <a:chOff x="3358412" y="3285485"/>
              <a:chExt cx="2363244" cy="139500"/>
            </a:xfrm>
          </p:grpSpPr>
          <p:sp>
            <p:nvSpPr>
              <p:cNvPr id="8968" name="Google Shape;8968;p8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82"/>
            <p:cNvGrpSpPr/>
            <p:nvPr/>
          </p:nvGrpSpPr>
          <p:grpSpPr>
            <a:xfrm>
              <a:off x="3358412" y="3466996"/>
              <a:ext cx="2363244" cy="139500"/>
              <a:chOff x="3358412" y="3466996"/>
              <a:chExt cx="2363244" cy="139500"/>
            </a:xfrm>
          </p:grpSpPr>
          <p:sp>
            <p:nvSpPr>
              <p:cNvPr id="8974" name="Google Shape;8974;p8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82"/>
            <p:cNvGrpSpPr/>
            <p:nvPr/>
          </p:nvGrpSpPr>
          <p:grpSpPr>
            <a:xfrm>
              <a:off x="3358412" y="3648507"/>
              <a:ext cx="2363244" cy="139500"/>
              <a:chOff x="3358412" y="3648507"/>
              <a:chExt cx="2363244" cy="139500"/>
            </a:xfrm>
          </p:grpSpPr>
          <p:sp>
            <p:nvSpPr>
              <p:cNvPr id="8980" name="Google Shape;8980;p8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82"/>
            <p:cNvGrpSpPr/>
            <p:nvPr/>
          </p:nvGrpSpPr>
          <p:grpSpPr>
            <a:xfrm>
              <a:off x="3358412" y="3830018"/>
              <a:ext cx="2363244" cy="139500"/>
              <a:chOff x="3358412" y="3830018"/>
              <a:chExt cx="2363244" cy="139500"/>
            </a:xfrm>
          </p:grpSpPr>
          <p:sp>
            <p:nvSpPr>
              <p:cNvPr id="8986" name="Google Shape;8986;p8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82"/>
            <p:cNvGrpSpPr/>
            <p:nvPr/>
          </p:nvGrpSpPr>
          <p:grpSpPr>
            <a:xfrm>
              <a:off x="3358399" y="4011514"/>
              <a:ext cx="2363377" cy="139537"/>
              <a:chOff x="3294800" y="4134603"/>
              <a:chExt cx="2638876" cy="152400"/>
            </a:xfrm>
          </p:grpSpPr>
          <p:sp>
            <p:nvSpPr>
              <p:cNvPr id="8992" name="Google Shape;8992;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2"/>
            <p:cNvGrpSpPr/>
            <p:nvPr/>
          </p:nvGrpSpPr>
          <p:grpSpPr>
            <a:xfrm>
              <a:off x="3358399" y="4193010"/>
              <a:ext cx="2363377" cy="139537"/>
              <a:chOff x="3294800" y="4134603"/>
              <a:chExt cx="2638876" cy="152400"/>
            </a:xfrm>
          </p:grpSpPr>
          <p:sp>
            <p:nvSpPr>
              <p:cNvPr id="8998" name="Google Shape;8998;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003" name="Google Shape;9003;p82"/>
          <p:cNvGraphicFramePr/>
          <p:nvPr/>
        </p:nvGraphicFramePr>
        <p:xfrm>
          <a:off x="711463" y="2153834"/>
          <a:ext cx="3000000" cy="3000000"/>
        </p:xfrm>
        <a:graphic>
          <a:graphicData uri="http://schemas.openxmlformats.org/drawingml/2006/table">
            <a:tbl>
              <a:tblPr>
                <a:noFill/>
                <a:tableStyleId>{07CBB4E0-268B-46C6-AA15-2192DA15D892}</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004" name="Google Shape;9004;p82"/>
          <p:cNvGrpSpPr/>
          <p:nvPr/>
        </p:nvGrpSpPr>
        <p:grpSpPr>
          <a:xfrm>
            <a:off x="4161132" y="2557649"/>
            <a:ext cx="1302095" cy="60959"/>
            <a:chOff x="3558802" y="4011427"/>
            <a:chExt cx="1866000" cy="111300"/>
          </a:xfrm>
        </p:grpSpPr>
        <p:sp>
          <p:nvSpPr>
            <p:cNvPr id="9005" name="Google Shape;9005;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82"/>
          <p:cNvGrpSpPr/>
          <p:nvPr/>
        </p:nvGrpSpPr>
        <p:grpSpPr>
          <a:xfrm>
            <a:off x="4706620" y="2839808"/>
            <a:ext cx="914340" cy="60959"/>
            <a:chOff x="3558802" y="4011427"/>
            <a:chExt cx="1866000" cy="111300"/>
          </a:xfrm>
        </p:grpSpPr>
        <p:sp>
          <p:nvSpPr>
            <p:cNvPr id="9008" name="Google Shape;9008;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82"/>
          <p:cNvGrpSpPr/>
          <p:nvPr/>
        </p:nvGrpSpPr>
        <p:grpSpPr>
          <a:xfrm>
            <a:off x="5871419" y="3167606"/>
            <a:ext cx="2522867" cy="1001454"/>
            <a:chOff x="1904318" y="789980"/>
            <a:chExt cx="1489472" cy="606868"/>
          </a:xfrm>
        </p:grpSpPr>
        <p:cxnSp>
          <p:nvCxnSpPr>
            <p:cNvPr id="9011" name="Google Shape;9011;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12" name="Google Shape;9012;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013" name="Google Shape;9013;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014" name="Google Shape;9014;p82"/>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9015" name="Google Shape;9015;p82"/>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9016" name="Google Shape;9016;p82"/>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9017" name="Google Shape;9017;p82"/>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9018" name="Google Shape;9018;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2"/>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9025" name="Google Shape;9025;p82"/>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026" name="Google Shape;9026;p82"/>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027" name="Google Shape;9027;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82"/>
          <p:cNvGrpSpPr/>
          <p:nvPr/>
        </p:nvGrpSpPr>
        <p:grpSpPr>
          <a:xfrm>
            <a:off x="3355824" y="951642"/>
            <a:ext cx="2363393" cy="1005865"/>
            <a:chOff x="3292400" y="1193188"/>
            <a:chExt cx="2615240" cy="1131075"/>
          </a:xfrm>
        </p:grpSpPr>
        <p:sp>
          <p:nvSpPr>
            <p:cNvPr id="9029" name="Google Shape;9029;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30" name="Google Shape;9030;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31" name="Google Shape;9031;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9032" name="Google Shape;9032;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9033" name="Google Shape;9033;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9034" name="Google Shape;9034;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9035" name="Google Shape;9035;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9036" name="Google Shape;9036;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9037" name="Google Shape;9037;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9038" name="Google Shape;9038;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9039" name="Google Shape;9039;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040" name="Google Shape;9040;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041" name="Google Shape;9041;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042" name="Google Shape;9042;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043" name="Google Shape;9043;p82"/>
            <p:cNvGrpSpPr/>
            <p:nvPr/>
          </p:nvGrpSpPr>
          <p:grpSpPr>
            <a:xfrm>
              <a:off x="3748438" y="1378608"/>
              <a:ext cx="2159202" cy="903971"/>
              <a:chOff x="1683525" y="2179850"/>
              <a:chExt cx="4519050" cy="2134525"/>
            </a:xfrm>
          </p:grpSpPr>
          <p:sp>
            <p:nvSpPr>
              <p:cNvPr id="9044" name="Google Shape;9044;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45" name="Google Shape;9045;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46" name="Google Shape;9046;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47" name="Google Shape;9047;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48" name="Google Shape;9048;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49" name="Google Shape;9049;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0" name="Google Shape;9050;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1" name="Google Shape;9051;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2" name="Google Shape;9052;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3" name="Google Shape;9053;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4" name="Google Shape;9054;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055" name="Google Shape;9055;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059"/>
        <p:cNvGrpSpPr/>
        <p:nvPr/>
      </p:nvGrpSpPr>
      <p:grpSpPr>
        <a:xfrm>
          <a:off x="0" y="0"/>
          <a:ext cx="0" cy="0"/>
          <a:chOff x="0" y="0"/>
          <a:chExt cx="0" cy="0"/>
        </a:xfrm>
      </p:grpSpPr>
      <p:grpSp>
        <p:nvGrpSpPr>
          <p:cNvPr id="9060" name="Google Shape;9060;p83"/>
          <p:cNvGrpSpPr/>
          <p:nvPr/>
        </p:nvGrpSpPr>
        <p:grpSpPr>
          <a:xfrm>
            <a:off x="4796690" y="970936"/>
            <a:ext cx="745431" cy="718863"/>
            <a:chOff x="4249973" y="1201875"/>
            <a:chExt cx="1958568" cy="1888762"/>
          </a:xfrm>
        </p:grpSpPr>
        <p:sp>
          <p:nvSpPr>
            <p:cNvPr id="9061" name="Google Shape;9061;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2" name="Google Shape;9062;p83"/>
            <p:cNvGrpSpPr/>
            <p:nvPr/>
          </p:nvGrpSpPr>
          <p:grpSpPr>
            <a:xfrm>
              <a:off x="5853086" y="1789142"/>
              <a:ext cx="355454" cy="1048099"/>
              <a:chOff x="5576108" y="2016725"/>
              <a:chExt cx="565200" cy="1666560"/>
            </a:xfrm>
          </p:grpSpPr>
          <p:sp>
            <p:nvSpPr>
              <p:cNvPr id="9063" name="Google Shape;9063;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64" name="Google Shape;9064;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3"/>
            <p:cNvGrpSpPr/>
            <p:nvPr/>
          </p:nvGrpSpPr>
          <p:grpSpPr>
            <a:xfrm>
              <a:off x="4869455" y="2691676"/>
              <a:ext cx="1013897" cy="398961"/>
              <a:chOff x="4012057" y="3451825"/>
              <a:chExt cx="1612175" cy="634379"/>
            </a:xfrm>
          </p:grpSpPr>
          <p:sp>
            <p:nvSpPr>
              <p:cNvPr id="9066" name="Google Shape;9066;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67" name="Google Shape;9067;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3"/>
            <p:cNvGrpSpPr/>
            <p:nvPr/>
          </p:nvGrpSpPr>
          <p:grpSpPr>
            <a:xfrm>
              <a:off x="4276937" y="2155961"/>
              <a:ext cx="651965" cy="891358"/>
              <a:chOff x="3069908" y="2599997"/>
              <a:chExt cx="1036675" cy="1417328"/>
            </a:xfrm>
          </p:grpSpPr>
          <p:sp>
            <p:nvSpPr>
              <p:cNvPr id="9069" name="Google Shape;9069;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70" name="Google Shape;9070;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3"/>
            <p:cNvGrpSpPr/>
            <p:nvPr/>
          </p:nvGrpSpPr>
          <p:grpSpPr>
            <a:xfrm>
              <a:off x="5054918" y="1201875"/>
              <a:ext cx="999548" cy="602711"/>
              <a:chOff x="4306958" y="1082925"/>
              <a:chExt cx="1589359" cy="958358"/>
            </a:xfrm>
          </p:grpSpPr>
          <p:sp>
            <p:nvSpPr>
              <p:cNvPr id="9072" name="Google Shape;9072;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73" name="Google Shape;9073;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83"/>
            <p:cNvGrpSpPr/>
            <p:nvPr/>
          </p:nvGrpSpPr>
          <p:grpSpPr>
            <a:xfrm>
              <a:off x="4249973" y="1303451"/>
              <a:ext cx="799317" cy="841334"/>
              <a:chOff x="3027033" y="1244439"/>
              <a:chExt cx="1270977" cy="1337786"/>
            </a:xfrm>
          </p:grpSpPr>
          <p:sp>
            <p:nvSpPr>
              <p:cNvPr id="9075" name="Google Shape;9075;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76" name="Google Shape;9076;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7" name="Google Shape;9077;p83"/>
          <p:cNvGrpSpPr/>
          <p:nvPr/>
        </p:nvGrpSpPr>
        <p:grpSpPr>
          <a:xfrm>
            <a:off x="713063" y="1849386"/>
            <a:ext cx="761767" cy="729896"/>
            <a:chOff x="2657744" y="2337745"/>
            <a:chExt cx="832987" cy="798137"/>
          </a:xfrm>
        </p:grpSpPr>
        <p:sp>
          <p:nvSpPr>
            <p:cNvPr id="9078" name="Google Shape;9078;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83"/>
          <p:cNvGrpSpPr/>
          <p:nvPr/>
        </p:nvGrpSpPr>
        <p:grpSpPr>
          <a:xfrm>
            <a:off x="3224027" y="1852592"/>
            <a:ext cx="685569" cy="723586"/>
            <a:chOff x="3398134" y="2057755"/>
            <a:chExt cx="704087" cy="743130"/>
          </a:xfrm>
        </p:grpSpPr>
        <p:grpSp>
          <p:nvGrpSpPr>
            <p:cNvPr id="9085" name="Google Shape;9085;p83"/>
            <p:cNvGrpSpPr/>
            <p:nvPr/>
          </p:nvGrpSpPr>
          <p:grpSpPr>
            <a:xfrm>
              <a:off x="3398134" y="2290183"/>
              <a:ext cx="315300" cy="219900"/>
              <a:chOff x="3398134" y="2290183"/>
              <a:chExt cx="315300" cy="219900"/>
            </a:xfrm>
          </p:grpSpPr>
          <p:sp>
            <p:nvSpPr>
              <p:cNvPr id="9086" name="Google Shape;9086;p8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87" name="Google Shape;9087;p83"/>
              <p:cNvCxnSpPr>
                <a:stCxn id="908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088" name="Google Shape;9088;p83"/>
            <p:cNvGrpSpPr/>
            <p:nvPr/>
          </p:nvGrpSpPr>
          <p:grpSpPr>
            <a:xfrm>
              <a:off x="3547823" y="2467358"/>
              <a:ext cx="219900" cy="333527"/>
              <a:chOff x="3547823" y="2467358"/>
              <a:chExt cx="219900" cy="333527"/>
            </a:xfrm>
          </p:grpSpPr>
          <p:sp>
            <p:nvSpPr>
              <p:cNvPr id="9089" name="Google Shape;9089;p8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90" name="Google Shape;9090;p8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091" name="Google Shape;9091;p83"/>
            <p:cNvGrpSpPr/>
            <p:nvPr/>
          </p:nvGrpSpPr>
          <p:grpSpPr>
            <a:xfrm>
              <a:off x="3734138" y="2467358"/>
              <a:ext cx="219900" cy="333527"/>
              <a:chOff x="3734138" y="2467358"/>
              <a:chExt cx="219900" cy="333527"/>
            </a:xfrm>
          </p:grpSpPr>
          <p:sp>
            <p:nvSpPr>
              <p:cNvPr id="9092" name="Google Shape;9092;p8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93" name="Google Shape;9093;p8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094" name="Google Shape;9094;p83"/>
            <p:cNvGrpSpPr/>
            <p:nvPr/>
          </p:nvGrpSpPr>
          <p:grpSpPr>
            <a:xfrm>
              <a:off x="3787560" y="2288011"/>
              <a:ext cx="314661" cy="219900"/>
              <a:chOff x="3787560" y="2288011"/>
              <a:chExt cx="314661" cy="219900"/>
            </a:xfrm>
          </p:grpSpPr>
          <p:sp>
            <p:nvSpPr>
              <p:cNvPr id="9095" name="Google Shape;9095;p8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096" name="Google Shape;9096;p8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097" name="Google Shape;9097;p83"/>
            <p:cNvGrpSpPr/>
            <p:nvPr/>
          </p:nvGrpSpPr>
          <p:grpSpPr>
            <a:xfrm>
              <a:off x="3637290" y="2057755"/>
              <a:ext cx="219900" cy="335499"/>
              <a:chOff x="3637290" y="2057755"/>
              <a:chExt cx="219900" cy="335499"/>
            </a:xfrm>
          </p:grpSpPr>
          <p:sp>
            <p:nvSpPr>
              <p:cNvPr id="9098" name="Google Shape;9098;p8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099" name="Google Shape;9099;p8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100" name="Google Shape;9100;p83"/>
          <p:cNvGrpSpPr/>
          <p:nvPr/>
        </p:nvGrpSpPr>
        <p:grpSpPr>
          <a:xfrm>
            <a:off x="4899249" y="1859288"/>
            <a:ext cx="710153" cy="710153"/>
            <a:chOff x="5007123" y="2079403"/>
            <a:chExt cx="687600" cy="687600"/>
          </a:xfrm>
        </p:grpSpPr>
        <p:sp>
          <p:nvSpPr>
            <p:cNvPr id="9101" name="Google Shape;9101;p8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83"/>
          <p:cNvGrpSpPr/>
          <p:nvPr/>
        </p:nvGrpSpPr>
        <p:grpSpPr>
          <a:xfrm>
            <a:off x="5708687" y="1853794"/>
            <a:ext cx="720998" cy="721183"/>
            <a:chOff x="5797446" y="2063053"/>
            <a:chExt cx="698100" cy="698280"/>
          </a:xfrm>
        </p:grpSpPr>
        <p:sp>
          <p:nvSpPr>
            <p:cNvPr id="9106" name="Google Shape;9106;p8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83"/>
          <p:cNvGrpSpPr/>
          <p:nvPr/>
        </p:nvGrpSpPr>
        <p:grpSpPr>
          <a:xfrm>
            <a:off x="8153834" y="3499399"/>
            <a:ext cx="280585" cy="673164"/>
            <a:chOff x="8075075" y="3754290"/>
            <a:chExt cx="255612" cy="613194"/>
          </a:xfrm>
        </p:grpSpPr>
        <p:grpSp>
          <p:nvGrpSpPr>
            <p:cNvPr id="9111" name="Google Shape;9111;p83"/>
            <p:cNvGrpSpPr/>
            <p:nvPr/>
          </p:nvGrpSpPr>
          <p:grpSpPr>
            <a:xfrm>
              <a:off x="8075075" y="3754290"/>
              <a:ext cx="255612" cy="613194"/>
              <a:chOff x="8075075" y="3754290"/>
              <a:chExt cx="255612" cy="613194"/>
            </a:xfrm>
          </p:grpSpPr>
          <p:sp>
            <p:nvSpPr>
              <p:cNvPr id="9112" name="Google Shape;9112;p8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4" name="Google Shape;9114;p8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83"/>
          <p:cNvGrpSpPr/>
          <p:nvPr/>
        </p:nvGrpSpPr>
        <p:grpSpPr>
          <a:xfrm>
            <a:off x="5270892" y="3488196"/>
            <a:ext cx="470352" cy="683745"/>
            <a:chOff x="1697726" y="3244179"/>
            <a:chExt cx="788124" cy="1146069"/>
          </a:xfrm>
        </p:grpSpPr>
        <p:sp>
          <p:nvSpPr>
            <p:cNvPr id="9116" name="Google Shape;9116;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8" name="Google Shape;9118;p83"/>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9" name="Google Shape;9119;p83"/>
          <p:cNvGrpSpPr/>
          <p:nvPr/>
        </p:nvGrpSpPr>
        <p:grpSpPr>
          <a:xfrm>
            <a:off x="5892043" y="3499398"/>
            <a:ext cx="293891" cy="293845"/>
            <a:chOff x="6134814" y="3754290"/>
            <a:chExt cx="293891" cy="293845"/>
          </a:xfrm>
        </p:grpSpPr>
        <p:sp>
          <p:nvSpPr>
            <p:cNvPr id="9120" name="Google Shape;9120;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83"/>
          <p:cNvGrpSpPr/>
          <p:nvPr/>
        </p:nvGrpSpPr>
        <p:grpSpPr>
          <a:xfrm>
            <a:off x="5892043" y="3878069"/>
            <a:ext cx="293891" cy="293891"/>
            <a:chOff x="6134814" y="4086186"/>
            <a:chExt cx="293891" cy="293891"/>
          </a:xfrm>
        </p:grpSpPr>
        <p:sp>
          <p:nvSpPr>
            <p:cNvPr id="9123" name="Google Shape;9123;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5" name="Google Shape;9125;p83"/>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3"/>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7" name="Google Shape;9127;p83"/>
          <p:cNvGrpSpPr/>
          <p:nvPr/>
        </p:nvGrpSpPr>
        <p:grpSpPr>
          <a:xfrm>
            <a:off x="7817018" y="2706762"/>
            <a:ext cx="622883" cy="621944"/>
            <a:chOff x="1187048" y="238125"/>
            <a:chExt cx="5256397" cy="5248476"/>
          </a:xfrm>
        </p:grpSpPr>
        <p:sp>
          <p:nvSpPr>
            <p:cNvPr id="9128" name="Google Shape;9128;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3"/>
          <p:cNvGrpSpPr/>
          <p:nvPr/>
        </p:nvGrpSpPr>
        <p:grpSpPr>
          <a:xfrm>
            <a:off x="2274123" y="2716370"/>
            <a:ext cx="1310987" cy="612407"/>
            <a:chOff x="238125" y="1188750"/>
            <a:chExt cx="7140450" cy="3335550"/>
          </a:xfrm>
        </p:grpSpPr>
        <p:sp>
          <p:nvSpPr>
            <p:cNvPr id="9133" name="Google Shape;9133;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3"/>
          <p:cNvGrpSpPr/>
          <p:nvPr/>
        </p:nvGrpSpPr>
        <p:grpSpPr>
          <a:xfrm>
            <a:off x="6599995" y="2706925"/>
            <a:ext cx="1110299" cy="621702"/>
            <a:chOff x="238125" y="1335475"/>
            <a:chExt cx="5418735" cy="3034175"/>
          </a:xfrm>
        </p:grpSpPr>
        <p:sp>
          <p:nvSpPr>
            <p:cNvPr id="9139" name="Google Shape;9139;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83"/>
          <p:cNvGrpSpPr/>
          <p:nvPr/>
        </p:nvGrpSpPr>
        <p:grpSpPr>
          <a:xfrm>
            <a:off x="5417655" y="2703822"/>
            <a:ext cx="1074451" cy="627181"/>
            <a:chOff x="5359127" y="2910889"/>
            <a:chExt cx="1097723" cy="640831"/>
          </a:xfrm>
        </p:grpSpPr>
        <p:grpSp>
          <p:nvGrpSpPr>
            <p:cNvPr id="9143" name="Google Shape;9143;p83"/>
            <p:cNvGrpSpPr/>
            <p:nvPr/>
          </p:nvGrpSpPr>
          <p:grpSpPr>
            <a:xfrm>
              <a:off x="5929791" y="3263088"/>
              <a:ext cx="527060" cy="287097"/>
              <a:chOff x="5929791" y="3263088"/>
              <a:chExt cx="527060" cy="287097"/>
            </a:xfrm>
          </p:grpSpPr>
          <p:sp>
            <p:nvSpPr>
              <p:cNvPr id="9144" name="Google Shape;9144;p8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45" name="Google Shape;9145;p8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46" name="Google Shape;9146;p83"/>
            <p:cNvGrpSpPr/>
            <p:nvPr/>
          </p:nvGrpSpPr>
          <p:grpSpPr>
            <a:xfrm>
              <a:off x="5359127" y="3263089"/>
              <a:ext cx="526428" cy="288631"/>
              <a:chOff x="5359127" y="3263089"/>
              <a:chExt cx="526428" cy="288631"/>
            </a:xfrm>
          </p:grpSpPr>
          <p:sp>
            <p:nvSpPr>
              <p:cNvPr id="9147" name="Google Shape;9147;p8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48" name="Google Shape;9148;p8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49" name="Google Shape;9149;p83"/>
            <p:cNvGrpSpPr/>
            <p:nvPr/>
          </p:nvGrpSpPr>
          <p:grpSpPr>
            <a:xfrm>
              <a:off x="5551525" y="2910889"/>
              <a:ext cx="520901" cy="610283"/>
              <a:chOff x="5551525" y="2910889"/>
              <a:chExt cx="520901" cy="610283"/>
            </a:xfrm>
          </p:grpSpPr>
          <p:sp>
            <p:nvSpPr>
              <p:cNvPr id="9150" name="Google Shape;9150;p8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1" name="Google Shape;9151;p8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52" name="Google Shape;9152;p83"/>
            <p:cNvGrpSpPr/>
            <p:nvPr/>
          </p:nvGrpSpPr>
          <p:grpSpPr>
            <a:xfrm>
              <a:off x="5743962" y="2919100"/>
              <a:ext cx="623674" cy="284502"/>
              <a:chOff x="5743962" y="2919100"/>
              <a:chExt cx="623674" cy="284502"/>
            </a:xfrm>
          </p:grpSpPr>
          <p:sp>
            <p:nvSpPr>
              <p:cNvPr id="9153" name="Google Shape;9153;p8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4" name="Google Shape;9154;p8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55" name="Google Shape;9155;p83"/>
          <p:cNvGrpSpPr/>
          <p:nvPr/>
        </p:nvGrpSpPr>
        <p:grpSpPr>
          <a:xfrm>
            <a:off x="7568868" y="1854534"/>
            <a:ext cx="874976" cy="719600"/>
            <a:chOff x="7608988" y="2093194"/>
            <a:chExt cx="817276" cy="672147"/>
          </a:xfrm>
        </p:grpSpPr>
        <p:cxnSp>
          <p:nvCxnSpPr>
            <p:cNvPr id="9156" name="Google Shape;9156;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57" name="Google Shape;9157;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58" name="Google Shape;9158;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59" name="Google Shape;9159;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0" name="Google Shape;9160;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61" name="Google Shape;9161;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62" name="Google Shape;9162;p83"/>
            <p:cNvGrpSpPr/>
            <p:nvPr/>
          </p:nvGrpSpPr>
          <p:grpSpPr>
            <a:xfrm>
              <a:off x="7721175" y="2093194"/>
              <a:ext cx="599587" cy="623846"/>
              <a:chOff x="7721175" y="2093194"/>
              <a:chExt cx="599587" cy="623846"/>
            </a:xfrm>
          </p:grpSpPr>
          <p:grpSp>
            <p:nvGrpSpPr>
              <p:cNvPr id="9163" name="Google Shape;9163;p83"/>
              <p:cNvGrpSpPr/>
              <p:nvPr/>
            </p:nvGrpSpPr>
            <p:grpSpPr>
              <a:xfrm>
                <a:off x="7721175" y="2093194"/>
                <a:ext cx="291605" cy="623846"/>
                <a:chOff x="9405575" y="2061418"/>
                <a:chExt cx="291605" cy="623846"/>
              </a:xfrm>
            </p:grpSpPr>
            <p:sp>
              <p:nvSpPr>
                <p:cNvPr id="9164" name="Google Shape;9164;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83"/>
              <p:cNvGrpSpPr/>
              <p:nvPr/>
            </p:nvGrpSpPr>
            <p:grpSpPr>
              <a:xfrm flipH="1">
                <a:off x="8029157" y="2093194"/>
                <a:ext cx="291605" cy="623846"/>
                <a:chOff x="9405575" y="2061418"/>
                <a:chExt cx="291605" cy="623846"/>
              </a:xfrm>
            </p:grpSpPr>
            <p:sp>
              <p:nvSpPr>
                <p:cNvPr id="9172" name="Google Shape;9172;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79" name="Google Shape;9179;p83"/>
          <p:cNvGrpSpPr/>
          <p:nvPr/>
        </p:nvGrpSpPr>
        <p:grpSpPr>
          <a:xfrm>
            <a:off x="4013304" y="970936"/>
            <a:ext cx="712557" cy="785901"/>
            <a:chOff x="4206459" y="1191441"/>
            <a:chExt cx="712557" cy="785901"/>
          </a:xfrm>
        </p:grpSpPr>
        <p:sp>
          <p:nvSpPr>
            <p:cNvPr id="9180" name="Google Shape;9180;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4" name="Google Shape;9184;p83"/>
            <p:cNvGrpSpPr/>
            <p:nvPr/>
          </p:nvGrpSpPr>
          <p:grpSpPr>
            <a:xfrm>
              <a:off x="4644280" y="1290523"/>
              <a:ext cx="143716" cy="29463"/>
              <a:chOff x="4644280" y="1290523"/>
              <a:chExt cx="143716" cy="29463"/>
            </a:xfrm>
          </p:grpSpPr>
          <p:sp>
            <p:nvSpPr>
              <p:cNvPr id="9185" name="Google Shape;9185;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83"/>
            <p:cNvGrpSpPr/>
            <p:nvPr/>
          </p:nvGrpSpPr>
          <p:grpSpPr>
            <a:xfrm>
              <a:off x="4356567" y="1191441"/>
              <a:ext cx="143690" cy="29488"/>
              <a:chOff x="4356567" y="1191441"/>
              <a:chExt cx="143690" cy="29488"/>
            </a:xfrm>
          </p:grpSpPr>
          <p:sp>
            <p:nvSpPr>
              <p:cNvPr id="9190" name="Google Shape;9190;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83"/>
            <p:cNvGrpSpPr/>
            <p:nvPr/>
          </p:nvGrpSpPr>
          <p:grpSpPr>
            <a:xfrm>
              <a:off x="4339009" y="1863727"/>
              <a:ext cx="143703" cy="29476"/>
              <a:chOff x="4339009" y="1863727"/>
              <a:chExt cx="143703" cy="29476"/>
            </a:xfrm>
          </p:grpSpPr>
          <p:sp>
            <p:nvSpPr>
              <p:cNvPr id="9195" name="Google Shape;9195;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83"/>
            <p:cNvGrpSpPr/>
            <p:nvPr/>
          </p:nvGrpSpPr>
          <p:grpSpPr>
            <a:xfrm>
              <a:off x="4206459" y="1607315"/>
              <a:ext cx="29539" cy="142899"/>
              <a:chOff x="4206459" y="1607315"/>
              <a:chExt cx="29539" cy="142899"/>
            </a:xfrm>
          </p:grpSpPr>
          <p:sp>
            <p:nvSpPr>
              <p:cNvPr id="9200" name="Google Shape;9200;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4" name="Google Shape;9204;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8" name="Google Shape;9208;p83"/>
            <p:cNvGrpSpPr/>
            <p:nvPr/>
          </p:nvGrpSpPr>
          <p:grpSpPr>
            <a:xfrm>
              <a:off x="4889463" y="1423737"/>
              <a:ext cx="29552" cy="142899"/>
              <a:chOff x="4889463" y="1423737"/>
              <a:chExt cx="29552" cy="142899"/>
            </a:xfrm>
          </p:grpSpPr>
          <p:sp>
            <p:nvSpPr>
              <p:cNvPr id="9209" name="Google Shape;9209;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83"/>
            <p:cNvGrpSpPr/>
            <p:nvPr/>
          </p:nvGrpSpPr>
          <p:grpSpPr>
            <a:xfrm>
              <a:off x="4771663" y="1876896"/>
              <a:ext cx="108651" cy="100447"/>
              <a:chOff x="4771663" y="1876896"/>
              <a:chExt cx="108651" cy="100447"/>
            </a:xfrm>
          </p:grpSpPr>
          <p:sp>
            <p:nvSpPr>
              <p:cNvPr id="9214" name="Google Shape;9214;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8" name="Google Shape;9218;p83"/>
          <p:cNvGrpSpPr/>
          <p:nvPr/>
        </p:nvGrpSpPr>
        <p:grpSpPr>
          <a:xfrm>
            <a:off x="4008780" y="1854159"/>
            <a:ext cx="791287" cy="720350"/>
            <a:chOff x="267375" y="1071875"/>
            <a:chExt cx="470500" cy="428550"/>
          </a:xfrm>
        </p:grpSpPr>
        <p:sp>
          <p:nvSpPr>
            <p:cNvPr id="9219" name="Google Shape;9219;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83"/>
          <p:cNvGrpSpPr/>
          <p:nvPr/>
        </p:nvGrpSpPr>
        <p:grpSpPr>
          <a:xfrm>
            <a:off x="709275" y="3498789"/>
            <a:ext cx="1408444" cy="673166"/>
            <a:chOff x="712664" y="3693287"/>
            <a:chExt cx="1460738" cy="698160"/>
          </a:xfrm>
        </p:grpSpPr>
        <p:grpSp>
          <p:nvGrpSpPr>
            <p:cNvPr id="9228" name="Google Shape;9228;p83"/>
            <p:cNvGrpSpPr/>
            <p:nvPr/>
          </p:nvGrpSpPr>
          <p:grpSpPr>
            <a:xfrm>
              <a:off x="1380079" y="4133090"/>
              <a:ext cx="234048" cy="258099"/>
              <a:chOff x="1380079" y="4133090"/>
              <a:chExt cx="234048" cy="258099"/>
            </a:xfrm>
          </p:grpSpPr>
          <p:sp>
            <p:nvSpPr>
              <p:cNvPr id="9229" name="Google Shape;9229;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83"/>
            <p:cNvGrpSpPr/>
            <p:nvPr/>
          </p:nvGrpSpPr>
          <p:grpSpPr>
            <a:xfrm>
              <a:off x="884610" y="3864082"/>
              <a:ext cx="1118566" cy="527275"/>
              <a:chOff x="890961" y="3865463"/>
              <a:chExt cx="1115221" cy="525698"/>
            </a:xfrm>
          </p:grpSpPr>
          <p:sp>
            <p:nvSpPr>
              <p:cNvPr id="9233" name="Google Shape;9233;p8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83"/>
            <p:cNvGrpSpPr/>
            <p:nvPr/>
          </p:nvGrpSpPr>
          <p:grpSpPr>
            <a:xfrm>
              <a:off x="712664" y="3693287"/>
              <a:ext cx="1460738" cy="698160"/>
              <a:chOff x="712664" y="3693025"/>
              <a:chExt cx="1460738" cy="698160"/>
            </a:xfrm>
          </p:grpSpPr>
          <p:sp>
            <p:nvSpPr>
              <p:cNvPr id="9237" name="Google Shape;9237;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3" name="Google Shape;9243;p83"/>
          <p:cNvGrpSpPr/>
          <p:nvPr/>
        </p:nvGrpSpPr>
        <p:grpSpPr>
          <a:xfrm>
            <a:off x="3146990" y="970936"/>
            <a:ext cx="795485" cy="738831"/>
            <a:chOff x="3348603" y="1236445"/>
            <a:chExt cx="749256" cy="695894"/>
          </a:xfrm>
        </p:grpSpPr>
        <p:grpSp>
          <p:nvGrpSpPr>
            <p:cNvPr id="9244" name="Google Shape;9244;p83"/>
            <p:cNvGrpSpPr/>
            <p:nvPr/>
          </p:nvGrpSpPr>
          <p:grpSpPr>
            <a:xfrm>
              <a:off x="3583779" y="1236445"/>
              <a:ext cx="293795" cy="285811"/>
              <a:chOff x="3750225" y="1774000"/>
              <a:chExt cx="149575" cy="145525"/>
            </a:xfrm>
          </p:grpSpPr>
          <p:sp>
            <p:nvSpPr>
              <p:cNvPr id="9245" name="Google Shape;9245;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3"/>
            <p:cNvGrpSpPr/>
            <p:nvPr/>
          </p:nvGrpSpPr>
          <p:grpSpPr>
            <a:xfrm>
              <a:off x="3775534" y="1462599"/>
              <a:ext cx="322325" cy="285958"/>
              <a:chOff x="3847850" y="1889150"/>
              <a:chExt cx="164100" cy="145600"/>
            </a:xfrm>
          </p:grpSpPr>
          <p:sp>
            <p:nvSpPr>
              <p:cNvPr id="9248" name="Google Shape;9248;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3"/>
            <p:cNvGrpSpPr/>
            <p:nvPr/>
          </p:nvGrpSpPr>
          <p:grpSpPr>
            <a:xfrm>
              <a:off x="3545329" y="1646528"/>
              <a:ext cx="293746" cy="285811"/>
              <a:chOff x="3730650" y="1982800"/>
              <a:chExt cx="149550" cy="145525"/>
            </a:xfrm>
          </p:grpSpPr>
          <p:sp>
            <p:nvSpPr>
              <p:cNvPr id="9251" name="Google Shape;9251;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83"/>
            <p:cNvGrpSpPr/>
            <p:nvPr/>
          </p:nvGrpSpPr>
          <p:grpSpPr>
            <a:xfrm>
              <a:off x="3348603" y="1415046"/>
              <a:ext cx="294384" cy="284387"/>
              <a:chOff x="3630494" y="1864938"/>
              <a:chExt cx="149875" cy="144800"/>
            </a:xfrm>
          </p:grpSpPr>
          <p:sp>
            <p:nvSpPr>
              <p:cNvPr id="9254" name="Google Shape;9254;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6" name="Google Shape;9256;p83"/>
          <p:cNvGrpSpPr/>
          <p:nvPr/>
        </p:nvGrpSpPr>
        <p:grpSpPr>
          <a:xfrm>
            <a:off x="2268517" y="3493832"/>
            <a:ext cx="1324924" cy="678083"/>
            <a:chOff x="2413923" y="3711366"/>
            <a:chExt cx="1374117" cy="703260"/>
          </a:xfrm>
        </p:grpSpPr>
        <p:grpSp>
          <p:nvGrpSpPr>
            <p:cNvPr id="9257" name="Google Shape;9257;p83"/>
            <p:cNvGrpSpPr/>
            <p:nvPr/>
          </p:nvGrpSpPr>
          <p:grpSpPr>
            <a:xfrm>
              <a:off x="2413923" y="3711366"/>
              <a:ext cx="1374117" cy="703260"/>
              <a:chOff x="2413923" y="3711366"/>
              <a:chExt cx="1374117" cy="703260"/>
            </a:xfrm>
          </p:grpSpPr>
          <p:sp>
            <p:nvSpPr>
              <p:cNvPr id="9258" name="Google Shape;9258;p8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83"/>
              <p:cNvGrpSpPr/>
              <p:nvPr/>
            </p:nvGrpSpPr>
            <p:grpSpPr>
              <a:xfrm>
                <a:off x="2600284" y="3808654"/>
                <a:ext cx="234506" cy="138009"/>
                <a:chOff x="2600284" y="3808654"/>
                <a:chExt cx="234506" cy="138009"/>
              </a:xfrm>
            </p:grpSpPr>
            <p:sp>
              <p:nvSpPr>
                <p:cNvPr id="9260" name="Google Shape;9260;p8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1" name="Google Shape;9261;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62" name="Google Shape;9262;p83"/>
              <p:cNvGrpSpPr/>
              <p:nvPr/>
            </p:nvGrpSpPr>
            <p:grpSpPr>
              <a:xfrm>
                <a:off x="3359659" y="3805664"/>
                <a:ext cx="232294" cy="141000"/>
                <a:chOff x="3359659" y="3805664"/>
                <a:chExt cx="232294" cy="141000"/>
              </a:xfrm>
            </p:grpSpPr>
            <p:sp>
              <p:nvSpPr>
                <p:cNvPr id="9263" name="Google Shape;9263;p8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4" name="Google Shape;9264;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65" name="Google Shape;9265;p83"/>
              <p:cNvGrpSpPr/>
              <p:nvPr/>
            </p:nvGrpSpPr>
            <p:grpSpPr>
              <a:xfrm>
                <a:off x="3067316" y="3711366"/>
                <a:ext cx="66900" cy="166809"/>
                <a:chOff x="3067316" y="3711366"/>
                <a:chExt cx="66900" cy="166809"/>
              </a:xfrm>
            </p:grpSpPr>
            <p:sp>
              <p:nvSpPr>
                <p:cNvPr id="9266" name="Google Shape;9266;p8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7" name="Google Shape;9267;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68" name="Google Shape;9268;p83"/>
              <p:cNvGrpSpPr/>
              <p:nvPr/>
            </p:nvGrpSpPr>
            <p:grpSpPr>
              <a:xfrm>
                <a:off x="2413923" y="4058666"/>
                <a:ext cx="224119" cy="66900"/>
                <a:chOff x="2413923" y="4058666"/>
                <a:chExt cx="224119" cy="66900"/>
              </a:xfrm>
            </p:grpSpPr>
            <p:sp>
              <p:nvSpPr>
                <p:cNvPr id="9269" name="Google Shape;9269;p8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0" name="Google Shape;9270;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71" name="Google Shape;9271;p83"/>
              <p:cNvGrpSpPr/>
              <p:nvPr/>
            </p:nvGrpSpPr>
            <p:grpSpPr>
              <a:xfrm>
                <a:off x="3564643" y="4058666"/>
                <a:ext cx="223397" cy="66900"/>
                <a:chOff x="3564643" y="4058666"/>
                <a:chExt cx="223397" cy="66900"/>
              </a:xfrm>
            </p:grpSpPr>
            <p:sp>
              <p:nvSpPr>
                <p:cNvPr id="9272" name="Google Shape;9272;p8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73" name="Google Shape;9273;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274" name="Google Shape;9274;p83"/>
            <p:cNvGrpSpPr/>
            <p:nvPr/>
          </p:nvGrpSpPr>
          <p:grpSpPr>
            <a:xfrm>
              <a:off x="2633353" y="3965763"/>
              <a:ext cx="933975" cy="445687"/>
              <a:chOff x="2633353" y="3965763"/>
              <a:chExt cx="933975" cy="445687"/>
            </a:xfrm>
          </p:grpSpPr>
          <p:sp>
            <p:nvSpPr>
              <p:cNvPr id="9275" name="Google Shape;9275;p8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7" name="Google Shape;9277;p83"/>
          <p:cNvGrpSpPr/>
          <p:nvPr/>
        </p:nvGrpSpPr>
        <p:grpSpPr>
          <a:xfrm>
            <a:off x="6392789" y="1044380"/>
            <a:ext cx="1131087" cy="587383"/>
            <a:chOff x="238125" y="999450"/>
            <a:chExt cx="7140700" cy="3708225"/>
          </a:xfrm>
        </p:grpSpPr>
        <p:sp>
          <p:nvSpPr>
            <p:cNvPr id="9278" name="Google Shape;9278;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3"/>
          <p:cNvGrpSpPr/>
          <p:nvPr/>
        </p:nvGrpSpPr>
        <p:grpSpPr>
          <a:xfrm>
            <a:off x="3744240" y="3493874"/>
            <a:ext cx="1375854" cy="678131"/>
            <a:chOff x="3913765" y="3641905"/>
            <a:chExt cx="1522805" cy="750560"/>
          </a:xfrm>
        </p:grpSpPr>
        <p:grpSp>
          <p:nvGrpSpPr>
            <p:cNvPr id="9288" name="Google Shape;9288;p83"/>
            <p:cNvGrpSpPr/>
            <p:nvPr/>
          </p:nvGrpSpPr>
          <p:grpSpPr>
            <a:xfrm>
              <a:off x="3913765" y="3997002"/>
              <a:ext cx="1522805" cy="395463"/>
              <a:chOff x="3913765" y="3997002"/>
              <a:chExt cx="1522805" cy="395463"/>
            </a:xfrm>
          </p:grpSpPr>
          <p:grpSp>
            <p:nvGrpSpPr>
              <p:cNvPr id="9289" name="Google Shape;9289;p83"/>
              <p:cNvGrpSpPr/>
              <p:nvPr/>
            </p:nvGrpSpPr>
            <p:grpSpPr>
              <a:xfrm>
                <a:off x="3913765" y="4138659"/>
                <a:ext cx="507602" cy="253806"/>
                <a:chOff x="3913765" y="4138659"/>
                <a:chExt cx="507602" cy="253806"/>
              </a:xfrm>
            </p:grpSpPr>
            <p:sp>
              <p:nvSpPr>
                <p:cNvPr id="9290" name="Google Shape;9290;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292" name="Google Shape;9292;p83"/>
              <p:cNvGrpSpPr/>
              <p:nvPr/>
            </p:nvGrpSpPr>
            <p:grpSpPr>
              <a:xfrm>
                <a:off x="4421361" y="3997002"/>
                <a:ext cx="507618" cy="395463"/>
                <a:chOff x="4421361" y="3997002"/>
                <a:chExt cx="507618" cy="395463"/>
              </a:xfrm>
            </p:grpSpPr>
            <p:sp>
              <p:nvSpPr>
                <p:cNvPr id="9293" name="Google Shape;9293;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83"/>
              <p:cNvGrpSpPr/>
              <p:nvPr/>
            </p:nvGrpSpPr>
            <p:grpSpPr>
              <a:xfrm>
                <a:off x="4928973" y="4189418"/>
                <a:ext cx="507596" cy="203047"/>
                <a:chOff x="4928973" y="4189418"/>
                <a:chExt cx="507596" cy="203047"/>
              </a:xfrm>
            </p:grpSpPr>
            <p:sp>
              <p:nvSpPr>
                <p:cNvPr id="9296" name="Google Shape;9296;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8" name="Google Shape;9298;p83"/>
            <p:cNvGrpSpPr/>
            <p:nvPr/>
          </p:nvGrpSpPr>
          <p:grpSpPr>
            <a:xfrm>
              <a:off x="4482186" y="3641905"/>
              <a:ext cx="397605" cy="349784"/>
              <a:chOff x="2906375" y="1159725"/>
              <a:chExt cx="1860575" cy="1636800"/>
            </a:xfrm>
          </p:grpSpPr>
          <p:sp>
            <p:nvSpPr>
              <p:cNvPr id="9299" name="Google Shape;9299;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03" name="Google Shape;9303;p83"/>
          <p:cNvGrpSpPr/>
          <p:nvPr/>
        </p:nvGrpSpPr>
        <p:grpSpPr>
          <a:xfrm>
            <a:off x="6528949" y="1853801"/>
            <a:ext cx="940737" cy="721067"/>
            <a:chOff x="6599718" y="2068734"/>
            <a:chExt cx="940737" cy="721067"/>
          </a:xfrm>
        </p:grpSpPr>
        <p:sp>
          <p:nvSpPr>
            <p:cNvPr id="9304" name="Google Shape;9304;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0" name="Google Shape;9310;p83"/>
            <p:cNvGrpSpPr/>
            <p:nvPr/>
          </p:nvGrpSpPr>
          <p:grpSpPr>
            <a:xfrm>
              <a:off x="6836957" y="2068734"/>
              <a:ext cx="461892" cy="721067"/>
              <a:chOff x="6836957" y="2068734"/>
              <a:chExt cx="461892" cy="721067"/>
            </a:xfrm>
          </p:grpSpPr>
          <p:sp>
            <p:nvSpPr>
              <p:cNvPr id="9311" name="Google Shape;9311;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7" name="Google Shape;9317;p83"/>
              <p:cNvGrpSpPr/>
              <p:nvPr/>
            </p:nvGrpSpPr>
            <p:grpSpPr>
              <a:xfrm>
                <a:off x="6836957" y="2068734"/>
                <a:ext cx="461892" cy="721067"/>
                <a:chOff x="6836957" y="2068734"/>
                <a:chExt cx="461892" cy="721067"/>
              </a:xfrm>
            </p:grpSpPr>
            <p:sp>
              <p:nvSpPr>
                <p:cNvPr id="9318" name="Google Shape;9318;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25" name="Google Shape;9325;p83"/>
          <p:cNvGrpSpPr/>
          <p:nvPr/>
        </p:nvGrpSpPr>
        <p:grpSpPr>
          <a:xfrm>
            <a:off x="2412267" y="1858147"/>
            <a:ext cx="712577" cy="712374"/>
            <a:chOff x="2559249" y="2069323"/>
            <a:chExt cx="685566" cy="685634"/>
          </a:xfrm>
        </p:grpSpPr>
        <p:sp>
          <p:nvSpPr>
            <p:cNvPr id="9326" name="Google Shape;9326;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83"/>
          <p:cNvGrpSpPr/>
          <p:nvPr/>
        </p:nvGrpSpPr>
        <p:grpSpPr>
          <a:xfrm>
            <a:off x="7594705" y="970936"/>
            <a:ext cx="845645" cy="711911"/>
            <a:chOff x="951975" y="315800"/>
            <a:chExt cx="5860325" cy="4933550"/>
          </a:xfrm>
        </p:grpSpPr>
        <p:sp>
          <p:nvSpPr>
            <p:cNvPr id="9340" name="Google Shape;9340;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83"/>
          <p:cNvGrpSpPr/>
          <p:nvPr/>
        </p:nvGrpSpPr>
        <p:grpSpPr>
          <a:xfrm>
            <a:off x="3691834" y="2707045"/>
            <a:ext cx="1617932" cy="621724"/>
            <a:chOff x="3862800" y="3038525"/>
            <a:chExt cx="1329006" cy="510698"/>
          </a:xfrm>
        </p:grpSpPr>
        <p:sp>
          <p:nvSpPr>
            <p:cNvPr id="9349" name="Google Shape;9349;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1" name="Google Shape;9351;p83"/>
            <p:cNvGrpSpPr/>
            <p:nvPr/>
          </p:nvGrpSpPr>
          <p:grpSpPr>
            <a:xfrm>
              <a:off x="3967075" y="3040337"/>
              <a:ext cx="1019927" cy="402126"/>
              <a:chOff x="3967075" y="3040337"/>
              <a:chExt cx="1019927" cy="402126"/>
            </a:xfrm>
          </p:grpSpPr>
          <p:sp>
            <p:nvSpPr>
              <p:cNvPr id="9352" name="Google Shape;9352;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83"/>
            <p:cNvGrpSpPr/>
            <p:nvPr/>
          </p:nvGrpSpPr>
          <p:grpSpPr>
            <a:xfrm>
              <a:off x="4186700" y="3040337"/>
              <a:ext cx="390475" cy="183289"/>
              <a:chOff x="4186700" y="3040337"/>
              <a:chExt cx="390475" cy="183289"/>
            </a:xfrm>
          </p:grpSpPr>
          <p:sp>
            <p:nvSpPr>
              <p:cNvPr id="9355" name="Google Shape;9355;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83"/>
            <p:cNvGrpSpPr/>
            <p:nvPr/>
          </p:nvGrpSpPr>
          <p:grpSpPr>
            <a:xfrm>
              <a:off x="4073727" y="3040337"/>
              <a:ext cx="697794" cy="296263"/>
              <a:chOff x="4073727" y="3040337"/>
              <a:chExt cx="697794" cy="296263"/>
            </a:xfrm>
          </p:grpSpPr>
          <p:sp>
            <p:nvSpPr>
              <p:cNvPr id="9358" name="Google Shape;9358;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3"/>
            <p:cNvGrpSpPr/>
            <p:nvPr/>
          </p:nvGrpSpPr>
          <p:grpSpPr>
            <a:xfrm>
              <a:off x="3862800" y="3038525"/>
              <a:ext cx="1329006" cy="510698"/>
              <a:chOff x="3862800" y="3038525"/>
              <a:chExt cx="1329006" cy="510698"/>
            </a:xfrm>
          </p:grpSpPr>
          <p:sp>
            <p:nvSpPr>
              <p:cNvPr id="9361" name="Google Shape;9361;p8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3" name="Google Shape;9363;p83"/>
          <p:cNvGrpSpPr/>
          <p:nvPr/>
        </p:nvGrpSpPr>
        <p:grpSpPr>
          <a:xfrm>
            <a:off x="700156" y="970936"/>
            <a:ext cx="883205" cy="775176"/>
            <a:chOff x="649648" y="271400"/>
            <a:chExt cx="6215377" cy="5455143"/>
          </a:xfrm>
        </p:grpSpPr>
        <p:sp>
          <p:nvSpPr>
            <p:cNvPr id="9364" name="Google Shape;9364;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83"/>
          <p:cNvGrpSpPr/>
          <p:nvPr/>
        </p:nvGrpSpPr>
        <p:grpSpPr>
          <a:xfrm>
            <a:off x="2308457" y="970936"/>
            <a:ext cx="767704" cy="815489"/>
            <a:chOff x="2499700" y="1135950"/>
            <a:chExt cx="732402" cy="777990"/>
          </a:xfrm>
        </p:grpSpPr>
        <p:grpSp>
          <p:nvGrpSpPr>
            <p:cNvPr id="9377" name="Google Shape;9377;p83"/>
            <p:cNvGrpSpPr/>
            <p:nvPr/>
          </p:nvGrpSpPr>
          <p:grpSpPr>
            <a:xfrm>
              <a:off x="2499700" y="1135950"/>
              <a:ext cx="732402" cy="694705"/>
              <a:chOff x="2499700" y="1135950"/>
              <a:chExt cx="732402" cy="694705"/>
            </a:xfrm>
          </p:grpSpPr>
          <p:sp>
            <p:nvSpPr>
              <p:cNvPr id="9378" name="Google Shape;9378;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83"/>
            <p:cNvGrpSpPr/>
            <p:nvPr/>
          </p:nvGrpSpPr>
          <p:grpSpPr>
            <a:xfrm>
              <a:off x="2517909" y="1188726"/>
              <a:ext cx="702702" cy="725214"/>
              <a:chOff x="2517909" y="1188726"/>
              <a:chExt cx="702702" cy="725214"/>
            </a:xfrm>
          </p:grpSpPr>
          <p:sp>
            <p:nvSpPr>
              <p:cNvPr id="9406" name="Google Shape;9406;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1" name="Google Shape;9411;p83"/>
          <p:cNvGrpSpPr/>
          <p:nvPr/>
        </p:nvGrpSpPr>
        <p:grpSpPr>
          <a:xfrm>
            <a:off x="1654189" y="970936"/>
            <a:ext cx="583439" cy="870229"/>
            <a:chOff x="1716825" y="1121550"/>
            <a:chExt cx="622800" cy="928938"/>
          </a:xfrm>
        </p:grpSpPr>
        <p:grpSp>
          <p:nvGrpSpPr>
            <p:cNvPr id="9412" name="Google Shape;9412;p83"/>
            <p:cNvGrpSpPr/>
            <p:nvPr/>
          </p:nvGrpSpPr>
          <p:grpSpPr>
            <a:xfrm>
              <a:off x="1716825" y="1121550"/>
              <a:ext cx="622800" cy="928938"/>
              <a:chOff x="1716825" y="1121550"/>
              <a:chExt cx="622800" cy="928938"/>
            </a:xfrm>
          </p:grpSpPr>
          <p:cxnSp>
            <p:nvCxnSpPr>
              <p:cNvPr id="9413" name="Google Shape;9413;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414" name="Google Shape;9414;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3"/>
            <p:cNvGrpSpPr/>
            <p:nvPr/>
          </p:nvGrpSpPr>
          <p:grpSpPr>
            <a:xfrm>
              <a:off x="1768050" y="1172775"/>
              <a:ext cx="520200" cy="832000"/>
              <a:chOff x="1768050" y="1172775"/>
              <a:chExt cx="520200" cy="832000"/>
            </a:xfrm>
          </p:grpSpPr>
          <p:cxnSp>
            <p:nvCxnSpPr>
              <p:cNvPr id="9416" name="Google Shape;9416;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417" name="Google Shape;9417;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83"/>
            <p:cNvGrpSpPr/>
            <p:nvPr/>
          </p:nvGrpSpPr>
          <p:grpSpPr>
            <a:xfrm>
              <a:off x="1820100" y="1225475"/>
              <a:ext cx="416400" cy="729575"/>
              <a:chOff x="1820100" y="1225475"/>
              <a:chExt cx="416400" cy="729575"/>
            </a:xfrm>
          </p:grpSpPr>
          <p:cxnSp>
            <p:nvCxnSpPr>
              <p:cNvPr id="9419" name="Google Shape;9419;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420" name="Google Shape;9420;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83"/>
            <p:cNvGrpSpPr/>
            <p:nvPr/>
          </p:nvGrpSpPr>
          <p:grpSpPr>
            <a:xfrm>
              <a:off x="1874250" y="1278825"/>
              <a:ext cx="308100" cy="605275"/>
              <a:chOff x="1874250" y="1278825"/>
              <a:chExt cx="308100" cy="605275"/>
            </a:xfrm>
          </p:grpSpPr>
          <p:cxnSp>
            <p:nvCxnSpPr>
              <p:cNvPr id="9422" name="Google Shape;9422;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423" name="Google Shape;9423;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4" name="Google Shape;9424;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3"/>
          <p:cNvGrpSpPr/>
          <p:nvPr/>
        </p:nvGrpSpPr>
        <p:grpSpPr>
          <a:xfrm>
            <a:off x="1574012" y="1857258"/>
            <a:ext cx="739072" cy="714152"/>
            <a:chOff x="4334725" y="1355875"/>
            <a:chExt cx="3106650" cy="3001900"/>
          </a:xfrm>
        </p:grpSpPr>
        <p:grpSp>
          <p:nvGrpSpPr>
            <p:cNvPr id="9426" name="Google Shape;9426;p83"/>
            <p:cNvGrpSpPr/>
            <p:nvPr/>
          </p:nvGrpSpPr>
          <p:grpSpPr>
            <a:xfrm>
              <a:off x="4516050" y="1724875"/>
              <a:ext cx="2693725" cy="2632900"/>
              <a:chOff x="4516050" y="1724875"/>
              <a:chExt cx="2693725" cy="2632900"/>
            </a:xfrm>
          </p:grpSpPr>
          <p:sp>
            <p:nvSpPr>
              <p:cNvPr id="9427" name="Google Shape;9427;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3"/>
            <p:cNvGrpSpPr/>
            <p:nvPr/>
          </p:nvGrpSpPr>
          <p:grpSpPr>
            <a:xfrm>
              <a:off x="4334725" y="1355875"/>
              <a:ext cx="3106650" cy="2709650"/>
              <a:chOff x="4334725" y="1355875"/>
              <a:chExt cx="3106650" cy="2709650"/>
            </a:xfrm>
          </p:grpSpPr>
          <p:sp>
            <p:nvSpPr>
              <p:cNvPr id="9431" name="Google Shape;9431;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4" name="Google Shape;9434;p83"/>
          <p:cNvGrpSpPr/>
          <p:nvPr/>
        </p:nvGrpSpPr>
        <p:grpSpPr>
          <a:xfrm>
            <a:off x="7690961" y="3488029"/>
            <a:ext cx="312074" cy="684173"/>
            <a:chOff x="7645573" y="3754300"/>
            <a:chExt cx="293855" cy="644170"/>
          </a:xfrm>
        </p:grpSpPr>
        <p:sp>
          <p:nvSpPr>
            <p:cNvPr id="9435" name="Google Shape;9435;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3"/>
          <p:cNvGrpSpPr/>
          <p:nvPr/>
        </p:nvGrpSpPr>
        <p:grpSpPr>
          <a:xfrm>
            <a:off x="5612949" y="970936"/>
            <a:ext cx="709011" cy="739359"/>
            <a:chOff x="5830645" y="1256617"/>
            <a:chExt cx="530340" cy="553040"/>
          </a:xfrm>
        </p:grpSpPr>
        <p:grpSp>
          <p:nvGrpSpPr>
            <p:cNvPr id="9438" name="Google Shape;9438;p83"/>
            <p:cNvGrpSpPr/>
            <p:nvPr/>
          </p:nvGrpSpPr>
          <p:grpSpPr>
            <a:xfrm>
              <a:off x="5830645" y="1256617"/>
              <a:ext cx="259743" cy="269909"/>
              <a:chOff x="5830645" y="1256617"/>
              <a:chExt cx="259743" cy="269909"/>
            </a:xfrm>
          </p:grpSpPr>
          <p:sp>
            <p:nvSpPr>
              <p:cNvPr id="9439" name="Google Shape;9439;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83"/>
            <p:cNvGrpSpPr/>
            <p:nvPr/>
          </p:nvGrpSpPr>
          <p:grpSpPr>
            <a:xfrm>
              <a:off x="6101293" y="1256617"/>
              <a:ext cx="259692" cy="269909"/>
              <a:chOff x="6101293" y="1256617"/>
              <a:chExt cx="259692" cy="269909"/>
            </a:xfrm>
          </p:grpSpPr>
          <p:sp>
            <p:nvSpPr>
              <p:cNvPr id="9442" name="Google Shape;9442;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83"/>
            <p:cNvGrpSpPr/>
            <p:nvPr/>
          </p:nvGrpSpPr>
          <p:grpSpPr>
            <a:xfrm>
              <a:off x="5830645" y="1539749"/>
              <a:ext cx="259692" cy="269909"/>
              <a:chOff x="5830645" y="1539749"/>
              <a:chExt cx="259692" cy="269909"/>
            </a:xfrm>
          </p:grpSpPr>
          <p:sp>
            <p:nvSpPr>
              <p:cNvPr id="9445" name="Google Shape;9445;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83"/>
            <p:cNvGrpSpPr/>
            <p:nvPr/>
          </p:nvGrpSpPr>
          <p:grpSpPr>
            <a:xfrm>
              <a:off x="6101293" y="1539749"/>
              <a:ext cx="259692" cy="269909"/>
              <a:chOff x="6101293" y="1539749"/>
              <a:chExt cx="259692" cy="269909"/>
            </a:xfrm>
          </p:grpSpPr>
          <p:sp>
            <p:nvSpPr>
              <p:cNvPr id="9448" name="Google Shape;9448;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0" name="Google Shape;9450;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3"/>
          <p:cNvGrpSpPr/>
          <p:nvPr/>
        </p:nvGrpSpPr>
        <p:grpSpPr>
          <a:xfrm>
            <a:off x="714444" y="2707052"/>
            <a:ext cx="1452955" cy="621360"/>
            <a:chOff x="732422" y="2990152"/>
            <a:chExt cx="1337773" cy="572102"/>
          </a:xfrm>
        </p:grpSpPr>
        <p:sp>
          <p:nvSpPr>
            <p:cNvPr id="9452" name="Google Shape;9452;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9461"/>
        <p:cNvGrpSpPr/>
        <p:nvPr/>
      </p:nvGrpSpPr>
      <p:grpSpPr>
        <a:xfrm>
          <a:off x="0" y="0"/>
          <a:ext cx="0" cy="0"/>
          <a:chOff x="0" y="0"/>
          <a:chExt cx="0" cy="0"/>
        </a:xfrm>
      </p:grpSpPr>
      <p:grpSp>
        <p:nvGrpSpPr>
          <p:cNvPr id="9462" name="Google Shape;9462;p84"/>
          <p:cNvGrpSpPr/>
          <p:nvPr/>
        </p:nvGrpSpPr>
        <p:grpSpPr>
          <a:xfrm>
            <a:off x="708579" y="965872"/>
            <a:ext cx="1636117" cy="1526144"/>
            <a:chOff x="729238" y="1179665"/>
            <a:chExt cx="1636117" cy="1526144"/>
          </a:xfrm>
        </p:grpSpPr>
        <p:grpSp>
          <p:nvGrpSpPr>
            <p:cNvPr id="9463" name="Google Shape;9463;p84"/>
            <p:cNvGrpSpPr/>
            <p:nvPr/>
          </p:nvGrpSpPr>
          <p:grpSpPr>
            <a:xfrm>
              <a:off x="729238" y="1179665"/>
              <a:ext cx="80700" cy="1526144"/>
              <a:chOff x="729238" y="1179665"/>
              <a:chExt cx="80700" cy="1526144"/>
            </a:xfrm>
          </p:grpSpPr>
          <p:sp>
            <p:nvSpPr>
              <p:cNvPr id="9464" name="Google Shape;9464;p8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84"/>
            <p:cNvGrpSpPr/>
            <p:nvPr/>
          </p:nvGrpSpPr>
          <p:grpSpPr>
            <a:xfrm>
              <a:off x="903098" y="1179665"/>
              <a:ext cx="80700" cy="1526144"/>
              <a:chOff x="903098" y="1179665"/>
              <a:chExt cx="80700" cy="1526144"/>
            </a:xfrm>
          </p:grpSpPr>
          <p:sp>
            <p:nvSpPr>
              <p:cNvPr id="9475" name="Google Shape;9475;p8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84"/>
            <p:cNvGrpSpPr/>
            <p:nvPr/>
          </p:nvGrpSpPr>
          <p:grpSpPr>
            <a:xfrm>
              <a:off x="1076958" y="1179665"/>
              <a:ext cx="80700" cy="1526144"/>
              <a:chOff x="1076958" y="1179665"/>
              <a:chExt cx="80700" cy="1526144"/>
            </a:xfrm>
          </p:grpSpPr>
          <p:sp>
            <p:nvSpPr>
              <p:cNvPr id="9486" name="Google Shape;9486;p8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84"/>
            <p:cNvGrpSpPr/>
            <p:nvPr/>
          </p:nvGrpSpPr>
          <p:grpSpPr>
            <a:xfrm>
              <a:off x="1247707" y="1179665"/>
              <a:ext cx="80700" cy="1526144"/>
              <a:chOff x="1247707" y="1179665"/>
              <a:chExt cx="80700" cy="1526144"/>
            </a:xfrm>
          </p:grpSpPr>
          <p:sp>
            <p:nvSpPr>
              <p:cNvPr id="9497" name="Google Shape;9497;p8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84"/>
            <p:cNvGrpSpPr/>
            <p:nvPr/>
          </p:nvGrpSpPr>
          <p:grpSpPr>
            <a:xfrm>
              <a:off x="1421567" y="1179665"/>
              <a:ext cx="80700" cy="1526144"/>
              <a:chOff x="1421567" y="1179665"/>
              <a:chExt cx="80700" cy="1526144"/>
            </a:xfrm>
          </p:grpSpPr>
          <p:sp>
            <p:nvSpPr>
              <p:cNvPr id="9508" name="Google Shape;9508;p8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84"/>
            <p:cNvGrpSpPr/>
            <p:nvPr/>
          </p:nvGrpSpPr>
          <p:grpSpPr>
            <a:xfrm>
              <a:off x="1592327" y="1179665"/>
              <a:ext cx="80700" cy="1526144"/>
              <a:chOff x="1592327" y="1179665"/>
              <a:chExt cx="80700" cy="1526144"/>
            </a:xfrm>
          </p:grpSpPr>
          <p:sp>
            <p:nvSpPr>
              <p:cNvPr id="9519" name="Google Shape;9519;p8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84"/>
            <p:cNvGrpSpPr/>
            <p:nvPr/>
          </p:nvGrpSpPr>
          <p:grpSpPr>
            <a:xfrm>
              <a:off x="1766187" y="1179665"/>
              <a:ext cx="80700" cy="1526144"/>
              <a:chOff x="1766187" y="1179665"/>
              <a:chExt cx="80700" cy="1526144"/>
            </a:xfrm>
          </p:grpSpPr>
          <p:sp>
            <p:nvSpPr>
              <p:cNvPr id="9530" name="Google Shape;9530;p8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84"/>
            <p:cNvGrpSpPr/>
            <p:nvPr/>
          </p:nvGrpSpPr>
          <p:grpSpPr>
            <a:xfrm>
              <a:off x="1936935" y="1179665"/>
              <a:ext cx="80700" cy="1526144"/>
              <a:chOff x="1936935" y="1179665"/>
              <a:chExt cx="80700" cy="1526144"/>
            </a:xfrm>
          </p:grpSpPr>
          <p:sp>
            <p:nvSpPr>
              <p:cNvPr id="9541" name="Google Shape;9541;p8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84"/>
            <p:cNvGrpSpPr/>
            <p:nvPr/>
          </p:nvGrpSpPr>
          <p:grpSpPr>
            <a:xfrm>
              <a:off x="2110795" y="1179665"/>
              <a:ext cx="80700" cy="1526144"/>
              <a:chOff x="2110795" y="1179665"/>
              <a:chExt cx="80700" cy="1526144"/>
            </a:xfrm>
          </p:grpSpPr>
          <p:sp>
            <p:nvSpPr>
              <p:cNvPr id="9552" name="Google Shape;9552;p8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84"/>
            <p:cNvGrpSpPr/>
            <p:nvPr/>
          </p:nvGrpSpPr>
          <p:grpSpPr>
            <a:xfrm>
              <a:off x="2284655" y="1179665"/>
              <a:ext cx="80700" cy="1526144"/>
              <a:chOff x="2284655" y="1179665"/>
              <a:chExt cx="80700" cy="1526144"/>
            </a:xfrm>
          </p:grpSpPr>
          <p:sp>
            <p:nvSpPr>
              <p:cNvPr id="9563" name="Google Shape;9563;p8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3" name="Google Shape;9573;p84"/>
          <p:cNvGrpSpPr/>
          <p:nvPr/>
        </p:nvGrpSpPr>
        <p:grpSpPr>
          <a:xfrm>
            <a:off x="2603245" y="985011"/>
            <a:ext cx="1364248" cy="1102133"/>
            <a:chOff x="2623904" y="1198803"/>
            <a:chExt cx="1364248" cy="1102133"/>
          </a:xfrm>
        </p:grpSpPr>
        <p:grpSp>
          <p:nvGrpSpPr>
            <p:cNvPr id="9574" name="Google Shape;9574;p84"/>
            <p:cNvGrpSpPr/>
            <p:nvPr/>
          </p:nvGrpSpPr>
          <p:grpSpPr>
            <a:xfrm>
              <a:off x="2623907" y="1198803"/>
              <a:ext cx="1364245" cy="273000"/>
              <a:chOff x="2623907" y="1198803"/>
              <a:chExt cx="1364245" cy="273000"/>
            </a:xfrm>
          </p:grpSpPr>
          <p:sp>
            <p:nvSpPr>
              <p:cNvPr id="9575" name="Google Shape;9575;p8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84"/>
            <p:cNvGrpSpPr/>
            <p:nvPr/>
          </p:nvGrpSpPr>
          <p:grpSpPr>
            <a:xfrm>
              <a:off x="2623904" y="1476964"/>
              <a:ext cx="1364245" cy="273000"/>
              <a:chOff x="2623904" y="1476964"/>
              <a:chExt cx="1364245" cy="273000"/>
            </a:xfrm>
          </p:grpSpPr>
          <p:sp>
            <p:nvSpPr>
              <p:cNvPr id="9581" name="Google Shape;9581;p8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84"/>
            <p:cNvGrpSpPr/>
            <p:nvPr/>
          </p:nvGrpSpPr>
          <p:grpSpPr>
            <a:xfrm>
              <a:off x="2623907" y="1749775"/>
              <a:ext cx="1364245" cy="273000"/>
              <a:chOff x="2623907" y="1749775"/>
              <a:chExt cx="1364245" cy="273000"/>
            </a:xfrm>
          </p:grpSpPr>
          <p:sp>
            <p:nvSpPr>
              <p:cNvPr id="9587" name="Google Shape;9587;p8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84"/>
            <p:cNvGrpSpPr/>
            <p:nvPr/>
          </p:nvGrpSpPr>
          <p:grpSpPr>
            <a:xfrm>
              <a:off x="2623904" y="2027936"/>
              <a:ext cx="1364245" cy="273000"/>
              <a:chOff x="2623904" y="2027936"/>
              <a:chExt cx="1364245" cy="273000"/>
            </a:xfrm>
          </p:grpSpPr>
          <p:sp>
            <p:nvSpPr>
              <p:cNvPr id="9593" name="Google Shape;9593;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8" name="Google Shape;9598;p84"/>
          <p:cNvGrpSpPr/>
          <p:nvPr/>
        </p:nvGrpSpPr>
        <p:grpSpPr>
          <a:xfrm>
            <a:off x="2592706" y="2444193"/>
            <a:ext cx="1387541" cy="159124"/>
            <a:chOff x="3200660" y="2180272"/>
            <a:chExt cx="2563824" cy="378237"/>
          </a:xfrm>
        </p:grpSpPr>
        <p:sp>
          <p:nvSpPr>
            <p:cNvPr id="9599" name="Google Shape;9599;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84"/>
          <p:cNvGrpSpPr/>
          <p:nvPr/>
        </p:nvGrpSpPr>
        <p:grpSpPr>
          <a:xfrm>
            <a:off x="2589231" y="2722018"/>
            <a:ext cx="1390502" cy="159625"/>
            <a:chOff x="3530150" y="2790075"/>
            <a:chExt cx="1962600" cy="225300"/>
          </a:xfrm>
        </p:grpSpPr>
        <p:sp>
          <p:nvSpPr>
            <p:cNvPr id="9618" name="Google Shape;9618;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4"/>
          <p:cNvGrpSpPr/>
          <p:nvPr/>
        </p:nvGrpSpPr>
        <p:grpSpPr>
          <a:xfrm>
            <a:off x="2589884" y="3000344"/>
            <a:ext cx="1411629" cy="153761"/>
            <a:chOff x="3558802" y="4011427"/>
            <a:chExt cx="1866000" cy="111300"/>
          </a:xfrm>
        </p:grpSpPr>
        <p:sp>
          <p:nvSpPr>
            <p:cNvPr id="9621" name="Google Shape;9621;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84"/>
          <p:cNvGrpSpPr/>
          <p:nvPr/>
        </p:nvGrpSpPr>
        <p:grpSpPr>
          <a:xfrm>
            <a:off x="2589576" y="2205744"/>
            <a:ext cx="1383503" cy="119749"/>
            <a:chOff x="3465975" y="2270276"/>
            <a:chExt cx="1986364" cy="171929"/>
          </a:xfrm>
        </p:grpSpPr>
        <p:sp>
          <p:nvSpPr>
            <p:cNvPr id="9624" name="Google Shape;9624;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84"/>
          <p:cNvGrpSpPr/>
          <p:nvPr/>
        </p:nvGrpSpPr>
        <p:grpSpPr>
          <a:xfrm>
            <a:off x="2600584" y="3569394"/>
            <a:ext cx="1369531" cy="195460"/>
            <a:chOff x="723300" y="4253549"/>
            <a:chExt cx="2276482" cy="324900"/>
          </a:xfrm>
        </p:grpSpPr>
        <p:sp>
          <p:nvSpPr>
            <p:cNvPr id="9633" name="Google Shape;9633;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4"/>
          <p:cNvGrpSpPr/>
          <p:nvPr/>
        </p:nvGrpSpPr>
        <p:grpSpPr>
          <a:xfrm>
            <a:off x="2590145" y="3270574"/>
            <a:ext cx="1389066" cy="180119"/>
            <a:chOff x="705948" y="3788465"/>
            <a:chExt cx="2308953" cy="299400"/>
          </a:xfrm>
        </p:grpSpPr>
        <p:sp>
          <p:nvSpPr>
            <p:cNvPr id="9639" name="Google Shape;9639;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84"/>
          <p:cNvGrpSpPr/>
          <p:nvPr/>
        </p:nvGrpSpPr>
        <p:grpSpPr>
          <a:xfrm>
            <a:off x="2638082" y="3883554"/>
            <a:ext cx="1304609" cy="294074"/>
            <a:chOff x="2658741" y="4097347"/>
            <a:chExt cx="1304609" cy="294074"/>
          </a:xfrm>
        </p:grpSpPr>
        <p:grpSp>
          <p:nvGrpSpPr>
            <p:cNvPr id="9645" name="Google Shape;9645;p84"/>
            <p:cNvGrpSpPr/>
            <p:nvPr/>
          </p:nvGrpSpPr>
          <p:grpSpPr>
            <a:xfrm>
              <a:off x="2658741" y="4097347"/>
              <a:ext cx="118572" cy="294074"/>
              <a:chOff x="3343310" y="4475555"/>
              <a:chExt cx="127717" cy="316753"/>
            </a:xfrm>
          </p:grpSpPr>
          <p:sp>
            <p:nvSpPr>
              <p:cNvPr id="9646" name="Google Shape;9646;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84"/>
            <p:cNvGrpSpPr/>
            <p:nvPr/>
          </p:nvGrpSpPr>
          <p:grpSpPr>
            <a:xfrm>
              <a:off x="3815519" y="4098388"/>
              <a:ext cx="147831" cy="291991"/>
              <a:chOff x="3527539" y="4476677"/>
              <a:chExt cx="159232" cy="314510"/>
            </a:xfrm>
          </p:grpSpPr>
          <p:sp>
            <p:nvSpPr>
              <p:cNvPr id="9649" name="Google Shape;9649;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4"/>
            <p:cNvGrpSpPr/>
            <p:nvPr/>
          </p:nvGrpSpPr>
          <p:grpSpPr>
            <a:xfrm>
              <a:off x="3511696" y="4098388"/>
              <a:ext cx="147831" cy="291991"/>
              <a:chOff x="3527539" y="4476677"/>
              <a:chExt cx="159232" cy="314510"/>
            </a:xfrm>
          </p:grpSpPr>
          <p:sp>
            <p:nvSpPr>
              <p:cNvPr id="9652" name="Google Shape;9652;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4"/>
            <p:cNvGrpSpPr/>
            <p:nvPr/>
          </p:nvGrpSpPr>
          <p:grpSpPr>
            <a:xfrm>
              <a:off x="3207874" y="4098388"/>
              <a:ext cx="147831" cy="291991"/>
              <a:chOff x="3527539" y="4476677"/>
              <a:chExt cx="159232" cy="314510"/>
            </a:xfrm>
          </p:grpSpPr>
          <p:sp>
            <p:nvSpPr>
              <p:cNvPr id="9655" name="Google Shape;9655;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84"/>
            <p:cNvGrpSpPr/>
            <p:nvPr/>
          </p:nvGrpSpPr>
          <p:grpSpPr>
            <a:xfrm>
              <a:off x="2933305" y="4097347"/>
              <a:ext cx="118572" cy="294074"/>
              <a:chOff x="3343310" y="4475555"/>
              <a:chExt cx="127717" cy="316753"/>
            </a:xfrm>
          </p:grpSpPr>
          <p:sp>
            <p:nvSpPr>
              <p:cNvPr id="9658" name="Google Shape;9658;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60" name="Google Shape;9660;p84"/>
          <p:cNvGrpSpPr/>
          <p:nvPr/>
        </p:nvGrpSpPr>
        <p:grpSpPr>
          <a:xfrm>
            <a:off x="4256912" y="1866676"/>
            <a:ext cx="1433821" cy="191501"/>
            <a:chOff x="4273350" y="2080469"/>
            <a:chExt cx="1433821" cy="191501"/>
          </a:xfrm>
        </p:grpSpPr>
        <p:grpSp>
          <p:nvGrpSpPr>
            <p:cNvPr id="9661" name="Google Shape;9661;p84"/>
            <p:cNvGrpSpPr/>
            <p:nvPr/>
          </p:nvGrpSpPr>
          <p:grpSpPr>
            <a:xfrm>
              <a:off x="4273350" y="2080469"/>
              <a:ext cx="1433821" cy="0"/>
              <a:chOff x="5224975" y="2962250"/>
              <a:chExt cx="1544400" cy="0"/>
            </a:xfrm>
          </p:grpSpPr>
          <p:cxnSp>
            <p:nvCxnSpPr>
              <p:cNvPr id="9662" name="Google Shape;9662;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63" name="Google Shape;9663;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664" name="Google Shape;9664;p84"/>
            <p:cNvGrpSpPr/>
            <p:nvPr/>
          </p:nvGrpSpPr>
          <p:grpSpPr>
            <a:xfrm>
              <a:off x="4273350" y="2271969"/>
              <a:ext cx="1433821" cy="0"/>
              <a:chOff x="5224975" y="2962250"/>
              <a:chExt cx="1544400" cy="0"/>
            </a:xfrm>
          </p:grpSpPr>
          <p:cxnSp>
            <p:nvCxnSpPr>
              <p:cNvPr id="9665" name="Google Shape;9665;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666" name="Google Shape;9666;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667" name="Google Shape;9667;p84"/>
          <p:cNvGrpSpPr/>
          <p:nvPr/>
        </p:nvGrpSpPr>
        <p:grpSpPr>
          <a:xfrm>
            <a:off x="4258467" y="969244"/>
            <a:ext cx="1430711" cy="743389"/>
            <a:chOff x="5159450" y="1919950"/>
            <a:chExt cx="1541050" cy="862500"/>
          </a:xfrm>
        </p:grpSpPr>
        <p:sp>
          <p:nvSpPr>
            <p:cNvPr id="9668" name="Google Shape;9668;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fr-FR"/>
            </a:p>
          </p:txBody>
        </p:sp>
        <p:grpSp>
          <p:nvGrpSpPr>
            <p:cNvPr id="9669" name="Google Shape;9669;p84"/>
            <p:cNvGrpSpPr/>
            <p:nvPr/>
          </p:nvGrpSpPr>
          <p:grpSpPr>
            <a:xfrm>
              <a:off x="5159450" y="1919950"/>
              <a:ext cx="1541050" cy="862500"/>
              <a:chOff x="5159450" y="1919950"/>
              <a:chExt cx="1541050" cy="862500"/>
            </a:xfrm>
          </p:grpSpPr>
          <p:cxnSp>
            <p:nvCxnSpPr>
              <p:cNvPr id="9670" name="Google Shape;9670;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71" name="Google Shape;9671;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72" name="Google Shape;9672;p84"/>
          <p:cNvGrpSpPr/>
          <p:nvPr/>
        </p:nvGrpSpPr>
        <p:grpSpPr>
          <a:xfrm>
            <a:off x="4248581" y="2192571"/>
            <a:ext cx="1450484" cy="1052087"/>
            <a:chOff x="5230575" y="1554475"/>
            <a:chExt cx="2137150" cy="1550150"/>
          </a:xfrm>
        </p:grpSpPr>
        <p:sp>
          <p:nvSpPr>
            <p:cNvPr id="9673" name="Google Shape;9673;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4"/>
          <p:cNvGrpSpPr/>
          <p:nvPr/>
        </p:nvGrpSpPr>
        <p:grpSpPr>
          <a:xfrm rot="10800000">
            <a:off x="4265131" y="3284761"/>
            <a:ext cx="1417383" cy="887946"/>
            <a:chOff x="5645403" y="2920021"/>
            <a:chExt cx="2650800" cy="2180614"/>
          </a:xfrm>
        </p:grpSpPr>
        <p:sp>
          <p:nvSpPr>
            <p:cNvPr id="9687" name="Google Shape;9687;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8" name="Google Shape;9688;p84"/>
            <p:cNvCxnSpPr>
              <a:stCxn id="968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689" name="Google Shape;9689;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0" name="Google Shape;9690;p84"/>
            <p:cNvCxnSpPr>
              <a:endCxn id="968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691" name="Google Shape;9691;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2" name="Google Shape;9692;p84"/>
            <p:cNvCxnSpPr>
              <a:stCxn id="969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693" name="Google Shape;9693;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4" name="Google Shape;9694;p84"/>
            <p:cNvCxnSpPr>
              <a:endCxn id="969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695" name="Google Shape;9695;p84"/>
          <p:cNvGrpSpPr/>
          <p:nvPr/>
        </p:nvGrpSpPr>
        <p:grpSpPr>
          <a:xfrm>
            <a:off x="7365491" y="2188116"/>
            <a:ext cx="1071743" cy="1021579"/>
            <a:chOff x="7189833" y="2022667"/>
            <a:chExt cx="1251159" cy="1192597"/>
          </a:xfrm>
        </p:grpSpPr>
        <p:sp>
          <p:nvSpPr>
            <p:cNvPr id="9696" name="Google Shape;9696;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84"/>
          <p:cNvGrpSpPr/>
          <p:nvPr/>
        </p:nvGrpSpPr>
        <p:grpSpPr>
          <a:xfrm>
            <a:off x="706762" y="2614523"/>
            <a:ext cx="1695374" cy="1560837"/>
            <a:chOff x="727421" y="2828315"/>
            <a:chExt cx="1695374" cy="1560837"/>
          </a:xfrm>
        </p:grpSpPr>
        <p:grpSp>
          <p:nvGrpSpPr>
            <p:cNvPr id="9701" name="Google Shape;9701;p84"/>
            <p:cNvGrpSpPr/>
            <p:nvPr/>
          </p:nvGrpSpPr>
          <p:grpSpPr>
            <a:xfrm>
              <a:off x="819108" y="2882501"/>
              <a:ext cx="103104" cy="1426186"/>
              <a:chOff x="4674013" y="3100904"/>
              <a:chExt cx="122758" cy="1698043"/>
            </a:xfrm>
          </p:grpSpPr>
          <p:sp>
            <p:nvSpPr>
              <p:cNvPr id="9702" name="Google Shape;9702;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4"/>
            <p:cNvGrpSpPr/>
            <p:nvPr/>
          </p:nvGrpSpPr>
          <p:grpSpPr>
            <a:xfrm>
              <a:off x="1062475" y="2882501"/>
              <a:ext cx="103104" cy="1426186"/>
              <a:chOff x="4940438" y="3100904"/>
              <a:chExt cx="122758" cy="1698043"/>
            </a:xfrm>
          </p:grpSpPr>
          <p:sp>
            <p:nvSpPr>
              <p:cNvPr id="9710" name="Google Shape;9710;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84"/>
            <p:cNvGrpSpPr/>
            <p:nvPr/>
          </p:nvGrpSpPr>
          <p:grpSpPr>
            <a:xfrm>
              <a:off x="1299324" y="2882501"/>
              <a:ext cx="103104" cy="1426186"/>
              <a:chOff x="5206863" y="3100904"/>
              <a:chExt cx="122758" cy="1698043"/>
            </a:xfrm>
          </p:grpSpPr>
          <p:sp>
            <p:nvSpPr>
              <p:cNvPr id="9718" name="Google Shape;9718;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4"/>
            <p:cNvGrpSpPr/>
            <p:nvPr/>
          </p:nvGrpSpPr>
          <p:grpSpPr>
            <a:xfrm>
              <a:off x="1786057" y="2882501"/>
              <a:ext cx="103104" cy="1426186"/>
              <a:chOff x="6006138" y="3143629"/>
              <a:chExt cx="122758" cy="1698043"/>
            </a:xfrm>
          </p:grpSpPr>
          <p:sp>
            <p:nvSpPr>
              <p:cNvPr id="9726" name="Google Shape;9726;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84"/>
            <p:cNvGrpSpPr/>
            <p:nvPr/>
          </p:nvGrpSpPr>
          <p:grpSpPr>
            <a:xfrm>
              <a:off x="2029422" y="2882501"/>
              <a:ext cx="103104" cy="1426186"/>
              <a:chOff x="6805413" y="3100904"/>
              <a:chExt cx="122758" cy="1698043"/>
            </a:xfrm>
          </p:grpSpPr>
          <p:sp>
            <p:nvSpPr>
              <p:cNvPr id="9734" name="Google Shape;9734;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84"/>
            <p:cNvGrpSpPr/>
            <p:nvPr/>
          </p:nvGrpSpPr>
          <p:grpSpPr>
            <a:xfrm>
              <a:off x="727421" y="2828315"/>
              <a:ext cx="1695374" cy="1560837"/>
              <a:chOff x="734799" y="2782450"/>
              <a:chExt cx="1571100" cy="1577400"/>
            </a:xfrm>
          </p:grpSpPr>
          <p:cxnSp>
            <p:nvCxnSpPr>
              <p:cNvPr id="9742" name="Google Shape;9742;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743" name="Google Shape;9743;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744" name="Google Shape;9744;p84"/>
            <p:cNvGrpSpPr/>
            <p:nvPr/>
          </p:nvGrpSpPr>
          <p:grpSpPr>
            <a:xfrm>
              <a:off x="2272795" y="2882501"/>
              <a:ext cx="103104" cy="1426186"/>
              <a:chOff x="5206863" y="3100904"/>
              <a:chExt cx="122758" cy="1698043"/>
            </a:xfrm>
          </p:grpSpPr>
          <p:sp>
            <p:nvSpPr>
              <p:cNvPr id="9745" name="Google Shape;9745;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84"/>
            <p:cNvGrpSpPr/>
            <p:nvPr/>
          </p:nvGrpSpPr>
          <p:grpSpPr>
            <a:xfrm>
              <a:off x="1542694" y="2882501"/>
              <a:ext cx="103104" cy="1426186"/>
              <a:chOff x="6006138" y="3143629"/>
              <a:chExt cx="122758" cy="1698043"/>
            </a:xfrm>
          </p:grpSpPr>
          <p:sp>
            <p:nvSpPr>
              <p:cNvPr id="9753" name="Google Shape;9753;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0" name="Google Shape;9760;p84"/>
          <p:cNvGrpSpPr/>
          <p:nvPr/>
        </p:nvGrpSpPr>
        <p:grpSpPr>
          <a:xfrm>
            <a:off x="5915341" y="2192094"/>
            <a:ext cx="1248543" cy="1025319"/>
            <a:chOff x="5183758" y="1210600"/>
            <a:chExt cx="3605380" cy="2960783"/>
          </a:xfrm>
        </p:grpSpPr>
        <p:sp>
          <p:nvSpPr>
            <p:cNvPr id="9761" name="Google Shape;9761;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65" name="Google Shape;9765;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766" name="Google Shape;9766;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767" name="Google Shape;9767;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768" name="Google Shape;9768;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769" name="Google Shape;9769;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4"/>
          <p:cNvGrpSpPr/>
          <p:nvPr/>
        </p:nvGrpSpPr>
        <p:grpSpPr>
          <a:xfrm>
            <a:off x="5772403" y="3330411"/>
            <a:ext cx="2664831" cy="843440"/>
            <a:chOff x="5916567" y="1099697"/>
            <a:chExt cx="2556683" cy="809211"/>
          </a:xfrm>
        </p:grpSpPr>
        <p:sp>
          <p:nvSpPr>
            <p:cNvPr id="9771" name="Google Shape;9771;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84"/>
          <p:cNvGrpSpPr/>
          <p:nvPr/>
        </p:nvGrpSpPr>
        <p:grpSpPr>
          <a:xfrm>
            <a:off x="5879943" y="979270"/>
            <a:ext cx="1299851" cy="1023338"/>
            <a:chOff x="5900602" y="1193063"/>
            <a:chExt cx="1299851" cy="1023338"/>
          </a:xfrm>
        </p:grpSpPr>
        <p:grpSp>
          <p:nvGrpSpPr>
            <p:cNvPr id="9780" name="Google Shape;9780;p84"/>
            <p:cNvGrpSpPr/>
            <p:nvPr/>
          </p:nvGrpSpPr>
          <p:grpSpPr>
            <a:xfrm>
              <a:off x="6743564" y="1193063"/>
              <a:ext cx="456889" cy="700379"/>
              <a:chOff x="6743564" y="1193063"/>
              <a:chExt cx="456889" cy="700379"/>
            </a:xfrm>
          </p:grpSpPr>
          <p:grpSp>
            <p:nvGrpSpPr>
              <p:cNvPr id="9781" name="Google Shape;9781;p84"/>
              <p:cNvGrpSpPr/>
              <p:nvPr/>
            </p:nvGrpSpPr>
            <p:grpSpPr>
              <a:xfrm>
                <a:off x="6743564" y="1690731"/>
                <a:ext cx="214402" cy="202710"/>
                <a:chOff x="6743564" y="1690731"/>
                <a:chExt cx="214402" cy="202710"/>
              </a:xfrm>
            </p:grpSpPr>
            <p:sp>
              <p:nvSpPr>
                <p:cNvPr id="9782" name="Google Shape;9782;p8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4"/>
              <p:cNvGrpSpPr/>
              <p:nvPr/>
            </p:nvGrpSpPr>
            <p:grpSpPr>
              <a:xfrm>
                <a:off x="6915505" y="1193063"/>
                <a:ext cx="284947" cy="589637"/>
                <a:chOff x="6915505" y="1193063"/>
                <a:chExt cx="284947" cy="589637"/>
              </a:xfrm>
            </p:grpSpPr>
            <p:sp>
              <p:nvSpPr>
                <p:cNvPr id="9785" name="Google Shape;9785;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86" name="Google Shape;9786;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787" name="Google Shape;9787;p84"/>
            <p:cNvGrpSpPr/>
            <p:nvPr/>
          </p:nvGrpSpPr>
          <p:grpSpPr>
            <a:xfrm>
              <a:off x="6520337" y="1193063"/>
              <a:ext cx="341815" cy="801589"/>
              <a:chOff x="6520337" y="1193063"/>
              <a:chExt cx="341815" cy="801589"/>
            </a:xfrm>
          </p:grpSpPr>
          <p:grpSp>
            <p:nvGrpSpPr>
              <p:cNvPr id="9788" name="Google Shape;9788;p84"/>
              <p:cNvGrpSpPr/>
              <p:nvPr/>
            </p:nvGrpSpPr>
            <p:grpSpPr>
              <a:xfrm>
                <a:off x="6520337" y="1589527"/>
                <a:ext cx="213950" cy="405125"/>
                <a:chOff x="6520337" y="1589527"/>
                <a:chExt cx="213950" cy="405125"/>
              </a:xfrm>
            </p:grpSpPr>
            <p:sp>
              <p:nvSpPr>
                <p:cNvPr id="9789" name="Google Shape;9789;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84"/>
              <p:cNvGrpSpPr/>
              <p:nvPr/>
            </p:nvGrpSpPr>
            <p:grpSpPr>
              <a:xfrm>
                <a:off x="6577204" y="1193063"/>
                <a:ext cx="284947" cy="453562"/>
                <a:chOff x="6577204" y="1193063"/>
                <a:chExt cx="284947" cy="453562"/>
              </a:xfrm>
            </p:grpSpPr>
            <p:sp>
              <p:nvSpPr>
                <p:cNvPr id="9792" name="Google Shape;9792;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93" name="Google Shape;9793;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94" name="Google Shape;9794;p84"/>
            <p:cNvGrpSpPr/>
            <p:nvPr/>
          </p:nvGrpSpPr>
          <p:grpSpPr>
            <a:xfrm>
              <a:off x="6238903" y="1193063"/>
              <a:ext cx="300475" cy="901782"/>
              <a:chOff x="6238903" y="1193063"/>
              <a:chExt cx="300475" cy="901782"/>
            </a:xfrm>
          </p:grpSpPr>
          <p:grpSp>
            <p:nvGrpSpPr>
              <p:cNvPr id="9795" name="Google Shape;9795;p84"/>
              <p:cNvGrpSpPr/>
              <p:nvPr/>
            </p:nvGrpSpPr>
            <p:grpSpPr>
              <a:xfrm>
                <a:off x="6290865" y="1489315"/>
                <a:ext cx="248514" cy="605530"/>
                <a:chOff x="6290865" y="1489315"/>
                <a:chExt cx="248514" cy="605530"/>
              </a:xfrm>
            </p:grpSpPr>
            <p:sp>
              <p:nvSpPr>
                <p:cNvPr id="9796" name="Google Shape;9796;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84"/>
              <p:cNvGrpSpPr/>
              <p:nvPr/>
            </p:nvGrpSpPr>
            <p:grpSpPr>
              <a:xfrm>
                <a:off x="6238903" y="1193063"/>
                <a:ext cx="284947" cy="327512"/>
                <a:chOff x="6238903" y="1193063"/>
                <a:chExt cx="284947" cy="327512"/>
              </a:xfrm>
            </p:grpSpPr>
            <p:sp>
              <p:nvSpPr>
                <p:cNvPr id="9799" name="Google Shape;9799;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0" name="Google Shape;9800;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801" name="Google Shape;9801;p84"/>
            <p:cNvGrpSpPr/>
            <p:nvPr/>
          </p:nvGrpSpPr>
          <p:grpSpPr>
            <a:xfrm>
              <a:off x="5900602" y="1193063"/>
              <a:ext cx="444345" cy="1023338"/>
              <a:chOff x="5900602" y="1193063"/>
              <a:chExt cx="444345" cy="1023338"/>
            </a:xfrm>
          </p:grpSpPr>
          <p:grpSp>
            <p:nvGrpSpPr>
              <p:cNvPr id="9802" name="Google Shape;9802;p84"/>
              <p:cNvGrpSpPr/>
              <p:nvPr/>
            </p:nvGrpSpPr>
            <p:grpSpPr>
              <a:xfrm>
                <a:off x="6046501" y="1367785"/>
                <a:ext cx="298446" cy="848616"/>
                <a:chOff x="6046501" y="1367785"/>
                <a:chExt cx="298446" cy="848616"/>
              </a:xfrm>
            </p:grpSpPr>
            <p:sp>
              <p:nvSpPr>
                <p:cNvPr id="9803" name="Google Shape;9803;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84"/>
              <p:cNvGrpSpPr/>
              <p:nvPr/>
            </p:nvGrpSpPr>
            <p:grpSpPr>
              <a:xfrm>
                <a:off x="5900602" y="1193063"/>
                <a:ext cx="284947" cy="182312"/>
                <a:chOff x="5900602" y="1193063"/>
                <a:chExt cx="284947" cy="182312"/>
              </a:xfrm>
            </p:grpSpPr>
            <p:sp>
              <p:nvSpPr>
                <p:cNvPr id="9806" name="Google Shape;9806;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7" name="Google Shape;9807;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808" name="Google Shape;9808;p84"/>
          <p:cNvGrpSpPr/>
          <p:nvPr/>
        </p:nvGrpSpPr>
        <p:grpSpPr>
          <a:xfrm>
            <a:off x="7217825" y="979415"/>
            <a:ext cx="1219413" cy="1051365"/>
            <a:chOff x="7287122" y="1165658"/>
            <a:chExt cx="1219413" cy="1051365"/>
          </a:xfrm>
        </p:grpSpPr>
        <p:grpSp>
          <p:nvGrpSpPr>
            <p:cNvPr id="9809" name="Google Shape;9809;p84"/>
            <p:cNvGrpSpPr/>
            <p:nvPr/>
          </p:nvGrpSpPr>
          <p:grpSpPr>
            <a:xfrm>
              <a:off x="7287122" y="1969723"/>
              <a:ext cx="1219413" cy="247300"/>
              <a:chOff x="7287122" y="1969723"/>
              <a:chExt cx="1219413" cy="247300"/>
            </a:xfrm>
          </p:grpSpPr>
          <p:sp>
            <p:nvSpPr>
              <p:cNvPr id="9810" name="Google Shape;9810;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1" name="Google Shape;9811;p84"/>
              <p:cNvGrpSpPr/>
              <p:nvPr/>
            </p:nvGrpSpPr>
            <p:grpSpPr>
              <a:xfrm>
                <a:off x="7287122" y="2063892"/>
                <a:ext cx="1151753" cy="73428"/>
                <a:chOff x="7287122" y="2063892"/>
                <a:chExt cx="1151753" cy="73428"/>
              </a:xfrm>
            </p:grpSpPr>
            <p:sp>
              <p:nvSpPr>
                <p:cNvPr id="9812" name="Google Shape;9812;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3" name="Google Shape;9813;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814" name="Google Shape;9814;p84"/>
            <p:cNvGrpSpPr/>
            <p:nvPr/>
          </p:nvGrpSpPr>
          <p:grpSpPr>
            <a:xfrm>
              <a:off x="7287122" y="1712201"/>
              <a:ext cx="1219403" cy="246767"/>
              <a:chOff x="7287122" y="1712201"/>
              <a:chExt cx="1219403" cy="246767"/>
            </a:xfrm>
          </p:grpSpPr>
          <p:sp>
            <p:nvSpPr>
              <p:cNvPr id="9815" name="Google Shape;9815;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6" name="Google Shape;9816;p84"/>
              <p:cNvGrpSpPr/>
              <p:nvPr/>
            </p:nvGrpSpPr>
            <p:grpSpPr>
              <a:xfrm>
                <a:off x="7287122" y="1842861"/>
                <a:ext cx="1005303" cy="73419"/>
                <a:chOff x="7287122" y="1842861"/>
                <a:chExt cx="1005303" cy="73419"/>
              </a:xfrm>
            </p:grpSpPr>
            <p:sp>
              <p:nvSpPr>
                <p:cNvPr id="9817" name="Google Shape;9817;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8" name="Google Shape;9818;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819" name="Google Shape;9819;p84"/>
            <p:cNvGrpSpPr/>
            <p:nvPr/>
          </p:nvGrpSpPr>
          <p:grpSpPr>
            <a:xfrm>
              <a:off x="7287122" y="1447520"/>
              <a:ext cx="1219403" cy="286667"/>
              <a:chOff x="7287122" y="1447520"/>
              <a:chExt cx="1219403" cy="286667"/>
            </a:xfrm>
          </p:grpSpPr>
          <p:sp>
            <p:nvSpPr>
              <p:cNvPr id="9820" name="Google Shape;9820;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1" name="Google Shape;9821;p84"/>
              <p:cNvGrpSpPr/>
              <p:nvPr/>
            </p:nvGrpSpPr>
            <p:grpSpPr>
              <a:xfrm>
                <a:off x="7287122" y="1581977"/>
                <a:ext cx="852803" cy="73428"/>
                <a:chOff x="7287122" y="1581977"/>
                <a:chExt cx="852803" cy="73428"/>
              </a:xfrm>
            </p:grpSpPr>
            <p:sp>
              <p:nvSpPr>
                <p:cNvPr id="9822" name="Google Shape;9822;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3" name="Google Shape;9823;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824" name="Google Shape;9824;p84"/>
            <p:cNvGrpSpPr/>
            <p:nvPr/>
          </p:nvGrpSpPr>
          <p:grpSpPr>
            <a:xfrm>
              <a:off x="7287122" y="1165658"/>
              <a:ext cx="1219403" cy="344253"/>
              <a:chOff x="7287122" y="1165658"/>
              <a:chExt cx="1219403" cy="344253"/>
            </a:xfrm>
          </p:grpSpPr>
          <p:sp>
            <p:nvSpPr>
              <p:cNvPr id="9825" name="Google Shape;9825;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6" name="Google Shape;9826;p84"/>
              <p:cNvGrpSpPr/>
              <p:nvPr/>
            </p:nvGrpSpPr>
            <p:grpSpPr>
              <a:xfrm>
                <a:off x="7287122" y="1341025"/>
                <a:ext cx="695703" cy="73419"/>
                <a:chOff x="7287122" y="1341025"/>
                <a:chExt cx="695703" cy="73419"/>
              </a:xfrm>
            </p:grpSpPr>
            <p:sp>
              <p:nvSpPr>
                <p:cNvPr id="9827" name="Google Shape;9827;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8" name="Google Shape;9828;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32"/>
        <p:cNvGrpSpPr/>
        <p:nvPr/>
      </p:nvGrpSpPr>
      <p:grpSpPr>
        <a:xfrm>
          <a:off x="0" y="0"/>
          <a:ext cx="0" cy="0"/>
          <a:chOff x="0" y="0"/>
          <a:chExt cx="0" cy="0"/>
        </a:xfrm>
      </p:grpSpPr>
      <p:grpSp>
        <p:nvGrpSpPr>
          <p:cNvPr id="9833" name="Google Shape;9833;p85"/>
          <p:cNvGrpSpPr/>
          <p:nvPr/>
        </p:nvGrpSpPr>
        <p:grpSpPr>
          <a:xfrm>
            <a:off x="846551" y="2273217"/>
            <a:ext cx="415546" cy="355053"/>
            <a:chOff x="866243" y="2291587"/>
            <a:chExt cx="415546" cy="355053"/>
          </a:xfrm>
        </p:grpSpPr>
        <p:sp>
          <p:nvSpPr>
            <p:cNvPr id="9834" name="Google Shape;9834;p8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9" name="Google Shape;9839;p85"/>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0" name="Google Shape;9840;p85"/>
          <p:cNvGrpSpPr/>
          <p:nvPr/>
        </p:nvGrpSpPr>
        <p:grpSpPr>
          <a:xfrm>
            <a:off x="1938828" y="2284205"/>
            <a:ext cx="359213" cy="327807"/>
            <a:chOff x="1958520" y="2302574"/>
            <a:chExt cx="359213" cy="327807"/>
          </a:xfrm>
        </p:grpSpPr>
        <p:sp>
          <p:nvSpPr>
            <p:cNvPr id="9841" name="Google Shape;9841;p8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85"/>
          <p:cNvGrpSpPr/>
          <p:nvPr/>
        </p:nvGrpSpPr>
        <p:grpSpPr>
          <a:xfrm>
            <a:off x="2560190" y="2269057"/>
            <a:ext cx="207582" cy="359594"/>
            <a:chOff x="2656082" y="2287427"/>
            <a:chExt cx="207582" cy="359594"/>
          </a:xfrm>
        </p:grpSpPr>
        <p:sp>
          <p:nvSpPr>
            <p:cNvPr id="9845" name="Google Shape;9845;p8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85"/>
          <p:cNvGrpSpPr/>
          <p:nvPr/>
        </p:nvGrpSpPr>
        <p:grpSpPr>
          <a:xfrm>
            <a:off x="3029961" y="2303099"/>
            <a:ext cx="362991" cy="290018"/>
            <a:chOff x="3049653" y="2321468"/>
            <a:chExt cx="362991" cy="290018"/>
          </a:xfrm>
        </p:grpSpPr>
        <p:sp>
          <p:nvSpPr>
            <p:cNvPr id="9850" name="Google Shape;9850;p8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85"/>
          <p:cNvGrpSpPr/>
          <p:nvPr/>
        </p:nvGrpSpPr>
        <p:grpSpPr>
          <a:xfrm>
            <a:off x="3544551" y="2271534"/>
            <a:ext cx="422342" cy="355243"/>
            <a:chOff x="3564243" y="2289904"/>
            <a:chExt cx="422342" cy="355243"/>
          </a:xfrm>
        </p:grpSpPr>
        <p:sp>
          <p:nvSpPr>
            <p:cNvPr id="9855" name="Google Shape;9855;p8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85"/>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85"/>
          <p:cNvGrpSpPr/>
          <p:nvPr/>
        </p:nvGrpSpPr>
        <p:grpSpPr>
          <a:xfrm>
            <a:off x="4668202" y="2271344"/>
            <a:ext cx="359594" cy="353909"/>
            <a:chOff x="4687894" y="2289713"/>
            <a:chExt cx="359594" cy="353909"/>
          </a:xfrm>
        </p:grpSpPr>
        <p:sp>
          <p:nvSpPr>
            <p:cNvPr id="9862" name="Google Shape;9862;p8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5" name="Google Shape;9865;p85"/>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6" name="Google Shape;9866;p85"/>
          <p:cNvGrpSpPr/>
          <p:nvPr/>
        </p:nvGrpSpPr>
        <p:grpSpPr>
          <a:xfrm>
            <a:off x="6352932" y="2289857"/>
            <a:ext cx="263567" cy="317614"/>
            <a:chOff x="6421399" y="2308227"/>
            <a:chExt cx="263567" cy="317614"/>
          </a:xfrm>
        </p:grpSpPr>
        <p:sp>
          <p:nvSpPr>
            <p:cNvPr id="9867" name="Google Shape;9867;p8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85"/>
          <p:cNvGrpSpPr/>
          <p:nvPr/>
        </p:nvGrpSpPr>
        <p:grpSpPr>
          <a:xfrm>
            <a:off x="6850501" y="2277250"/>
            <a:ext cx="360356" cy="343462"/>
            <a:chOff x="6870193" y="2295620"/>
            <a:chExt cx="360356" cy="343462"/>
          </a:xfrm>
        </p:grpSpPr>
        <p:sp>
          <p:nvSpPr>
            <p:cNvPr id="9872" name="Google Shape;9872;p8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85"/>
          <p:cNvGrpSpPr/>
          <p:nvPr/>
        </p:nvGrpSpPr>
        <p:grpSpPr>
          <a:xfrm>
            <a:off x="7421773" y="2284490"/>
            <a:ext cx="342192" cy="327140"/>
            <a:chOff x="7441465" y="2302860"/>
            <a:chExt cx="342192" cy="327140"/>
          </a:xfrm>
        </p:grpSpPr>
        <p:sp>
          <p:nvSpPr>
            <p:cNvPr id="9875" name="Google Shape;9875;p8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85"/>
          <p:cNvGrpSpPr/>
          <p:nvPr/>
        </p:nvGrpSpPr>
        <p:grpSpPr>
          <a:xfrm>
            <a:off x="7969991" y="2331837"/>
            <a:ext cx="332761" cy="234066"/>
            <a:chOff x="7989683" y="2350207"/>
            <a:chExt cx="332761" cy="234066"/>
          </a:xfrm>
        </p:grpSpPr>
        <p:sp>
          <p:nvSpPr>
            <p:cNvPr id="9878" name="Google Shape;9878;p8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85"/>
          <p:cNvGrpSpPr/>
          <p:nvPr/>
        </p:nvGrpSpPr>
        <p:grpSpPr>
          <a:xfrm>
            <a:off x="5803602" y="2291381"/>
            <a:ext cx="315327" cy="314978"/>
            <a:chOff x="5823294" y="2309751"/>
            <a:chExt cx="315327" cy="314978"/>
          </a:xfrm>
        </p:grpSpPr>
        <p:sp>
          <p:nvSpPr>
            <p:cNvPr id="9885" name="Google Shape;9885;p8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85"/>
          <p:cNvGrpSpPr/>
          <p:nvPr/>
        </p:nvGrpSpPr>
        <p:grpSpPr>
          <a:xfrm>
            <a:off x="2477583" y="2725790"/>
            <a:ext cx="370930" cy="370549"/>
            <a:chOff x="2497275" y="2744159"/>
            <a:chExt cx="370930" cy="370549"/>
          </a:xfrm>
        </p:grpSpPr>
        <p:sp>
          <p:nvSpPr>
            <p:cNvPr id="9903" name="Google Shape;9903;p8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85"/>
          <p:cNvGrpSpPr/>
          <p:nvPr/>
        </p:nvGrpSpPr>
        <p:grpSpPr>
          <a:xfrm>
            <a:off x="841248" y="2728108"/>
            <a:ext cx="371883" cy="365691"/>
            <a:chOff x="860940" y="2746477"/>
            <a:chExt cx="371883" cy="365691"/>
          </a:xfrm>
        </p:grpSpPr>
        <p:sp>
          <p:nvSpPr>
            <p:cNvPr id="9910" name="Google Shape;9910;p8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85"/>
          <p:cNvGrpSpPr/>
          <p:nvPr/>
        </p:nvGrpSpPr>
        <p:grpSpPr>
          <a:xfrm>
            <a:off x="1431144" y="2747889"/>
            <a:ext cx="283985" cy="341080"/>
            <a:chOff x="1493849" y="2775533"/>
            <a:chExt cx="283985" cy="341080"/>
          </a:xfrm>
        </p:grpSpPr>
        <p:sp>
          <p:nvSpPr>
            <p:cNvPr id="9916" name="Google Shape;9916;p8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85"/>
          <p:cNvGrpSpPr/>
          <p:nvPr/>
        </p:nvGrpSpPr>
        <p:grpSpPr>
          <a:xfrm>
            <a:off x="1933144" y="2756052"/>
            <a:ext cx="372835" cy="342573"/>
            <a:chOff x="1952836" y="2774422"/>
            <a:chExt cx="372835" cy="342573"/>
          </a:xfrm>
        </p:grpSpPr>
        <p:sp>
          <p:nvSpPr>
            <p:cNvPr id="9919" name="Google Shape;9919;p8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85"/>
          <p:cNvGrpSpPr/>
          <p:nvPr/>
        </p:nvGrpSpPr>
        <p:grpSpPr>
          <a:xfrm>
            <a:off x="3060224" y="2726107"/>
            <a:ext cx="332729" cy="372518"/>
            <a:chOff x="3079916" y="2744477"/>
            <a:chExt cx="332729" cy="372518"/>
          </a:xfrm>
        </p:grpSpPr>
        <p:sp>
          <p:nvSpPr>
            <p:cNvPr id="9923" name="Google Shape;9923;p8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85"/>
          <p:cNvGrpSpPr/>
          <p:nvPr/>
        </p:nvGrpSpPr>
        <p:grpSpPr>
          <a:xfrm>
            <a:off x="3600884" y="2727155"/>
            <a:ext cx="336889" cy="355592"/>
            <a:chOff x="3620576" y="2745525"/>
            <a:chExt cx="336889" cy="355592"/>
          </a:xfrm>
        </p:grpSpPr>
        <p:sp>
          <p:nvSpPr>
            <p:cNvPr id="9927" name="Google Shape;9927;p8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85"/>
          <p:cNvGrpSpPr/>
          <p:nvPr/>
        </p:nvGrpSpPr>
        <p:grpSpPr>
          <a:xfrm>
            <a:off x="4107123" y="2742334"/>
            <a:ext cx="380393" cy="363118"/>
            <a:chOff x="4126815" y="2760704"/>
            <a:chExt cx="380393" cy="363118"/>
          </a:xfrm>
        </p:grpSpPr>
        <p:sp>
          <p:nvSpPr>
            <p:cNvPr id="9930" name="Google Shape;9930;p8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5"/>
          <p:cNvGrpSpPr/>
          <p:nvPr/>
        </p:nvGrpSpPr>
        <p:grpSpPr>
          <a:xfrm>
            <a:off x="4656294" y="2727314"/>
            <a:ext cx="381346" cy="368644"/>
            <a:chOff x="4675986" y="2745684"/>
            <a:chExt cx="381346" cy="368644"/>
          </a:xfrm>
        </p:grpSpPr>
        <p:sp>
          <p:nvSpPr>
            <p:cNvPr id="9935" name="Google Shape;9935;p8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85"/>
          <p:cNvGrpSpPr/>
          <p:nvPr/>
        </p:nvGrpSpPr>
        <p:grpSpPr>
          <a:xfrm>
            <a:off x="5200924" y="2772692"/>
            <a:ext cx="373185" cy="302466"/>
            <a:chOff x="5220616" y="2791061"/>
            <a:chExt cx="373185" cy="302466"/>
          </a:xfrm>
        </p:grpSpPr>
        <p:sp>
          <p:nvSpPr>
            <p:cNvPr id="9938" name="Google Shape;9938;p8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5"/>
          <p:cNvGrpSpPr/>
          <p:nvPr/>
        </p:nvGrpSpPr>
        <p:grpSpPr>
          <a:xfrm>
            <a:off x="5768969" y="2754147"/>
            <a:ext cx="284366" cy="344097"/>
            <a:chOff x="5864861" y="2772517"/>
            <a:chExt cx="284366" cy="344097"/>
          </a:xfrm>
        </p:grpSpPr>
        <p:sp>
          <p:nvSpPr>
            <p:cNvPr id="9957" name="Google Shape;9957;p8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3" name="Google Shape;9963;p85"/>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4" name="Google Shape;9964;p85"/>
          <p:cNvGrpSpPr/>
          <p:nvPr/>
        </p:nvGrpSpPr>
        <p:grpSpPr>
          <a:xfrm>
            <a:off x="6954467" y="2771168"/>
            <a:ext cx="255247" cy="327458"/>
            <a:chOff x="6974158" y="2789537"/>
            <a:chExt cx="255247" cy="327458"/>
          </a:xfrm>
        </p:grpSpPr>
        <p:sp>
          <p:nvSpPr>
            <p:cNvPr id="9965" name="Google Shape;9965;p8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85"/>
          <p:cNvGrpSpPr/>
          <p:nvPr/>
        </p:nvGrpSpPr>
        <p:grpSpPr>
          <a:xfrm>
            <a:off x="7511005" y="2771930"/>
            <a:ext cx="244291" cy="326314"/>
            <a:chOff x="7530697" y="2790299"/>
            <a:chExt cx="244291" cy="326314"/>
          </a:xfrm>
        </p:grpSpPr>
        <p:sp>
          <p:nvSpPr>
            <p:cNvPr id="9972" name="Google Shape;9972;p8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85"/>
          <p:cNvGrpSpPr/>
          <p:nvPr/>
        </p:nvGrpSpPr>
        <p:grpSpPr>
          <a:xfrm>
            <a:off x="7968499" y="2813878"/>
            <a:ext cx="332348" cy="283985"/>
            <a:chOff x="7988191" y="2832248"/>
            <a:chExt cx="332348" cy="283985"/>
          </a:xfrm>
        </p:grpSpPr>
        <p:sp>
          <p:nvSpPr>
            <p:cNvPr id="9979" name="Google Shape;9979;p8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2" name="Google Shape;9982;p85"/>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3" name="Google Shape;9983;p85"/>
          <p:cNvGrpSpPr/>
          <p:nvPr/>
        </p:nvGrpSpPr>
        <p:grpSpPr>
          <a:xfrm>
            <a:off x="3568748" y="3239998"/>
            <a:ext cx="364484" cy="262423"/>
            <a:chOff x="3588440" y="3258368"/>
            <a:chExt cx="364484" cy="262423"/>
          </a:xfrm>
        </p:grpSpPr>
        <p:sp>
          <p:nvSpPr>
            <p:cNvPr id="9984" name="Google Shape;9984;p8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0" name="Google Shape;9990;p85"/>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1" name="Google Shape;9991;p85"/>
          <p:cNvGrpSpPr/>
          <p:nvPr/>
        </p:nvGrpSpPr>
        <p:grpSpPr>
          <a:xfrm>
            <a:off x="5746125" y="3209355"/>
            <a:ext cx="364865" cy="324822"/>
            <a:chOff x="5765817" y="3227724"/>
            <a:chExt cx="364865" cy="324822"/>
          </a:xfrm>
        </p:grpSpPr>
        <p:sp>
          <p:nvSpPr>
            <p:cNvPr id="9992" name="Google Shape;9992;p8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85"/>
          <p:cNvGrpSpPr/>
          <p:nvPr/>
        </p:nvGrpSpPr>
        <p:grpSpPr>
          <a:xfrm>
            <a:off x="6208891" y="3219294"/>
            <a:ext cx="446539" cy="303895"/>
            <a:chOff x="6228583" y="3237664"/>
            <a:chExt cx="446539" cy="303895"/>
          </a:xfrm>
        </p:grpSpPr>
        <p:sp>
          <p:nvSpPr>
            <p:cNvPr id="9996" name="Google Shape;9996;p8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85"/>
          <p:cNvGrpSpPr/>
          <p:nvPr/>
        </p:nvGrpSpPr>
        <p:grpSpPr>
          <a:xfrm>
            <a:off x="846170" y="3188936"/>
            <a:ext cx="364484" cy="364897"/>
            <a:chOff x="865862" y="3207306"/>
            <a:chExt cx="364484" cy="364897"/>
          </a:xfrm>
        </p:grpSpPr>
        <p:sp>
          <p:nvSpPr>
            <p:cNvPr id="10014" name="Google Shape;10014;p8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5"/>
          <p:cNvGrpSpPr/>
          <p:nvPr/>
        </p:nvGrpSpPr>
        <p:grpSpPr>
          <a:xfrm>
            <a:off x="1384925" y="3208593"/>
            <a:ext cx="370168" cy="325965"/>
            <a:chOff x="1404617" y="3226962"/>
            <a:chExt cx="370168" cy="325965"/>
          </a:xfrm>
        </p:grpSpPr>
        <p:sp>
          <p:nvSpPr>
            <p:cNvPr id="10029" name="Google Shape;10029;p8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5"/>
          <p:cNvGrpSpPr/>
          <p:nvPr/>
        </p:nvGrpSpPr>
        <p:grpSpPr>
          <a:xfrm>
            <a:off x="1933711" y="3197724"/>
            <a:ext cx="366389" cy="354481"/>
            <a:chOff x="1954741" y="3212419"/>
            <a:chExt cx="366389" cy="354481"/>
          </a:xfrm>
        </p:grpSpPr>
        <p:sp>
          <p:nvSpPr>
            <p:cNvPr id="10039" name="Google Shape;10039;p8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85"/>
          <p:cNvGrpSpPr/>
          <p:nvPr/>
        </p:nvGrpSpPr>
        <p:grpSpPr>
          <a:xfrm>
            <a:off x="3023547" y="3197256"/>
            <a:ext cx="366008" cy="348670"/>
            <a:chOff x="3043239" y="3215626"/>
            <a:chExt cx="366008" cy="348670"/>
          </a:xfrm>
        </p:grpSpPr>
        <p:sp>
          <p:nvSpPr>
            <p:cNvPr id="10047" name="Google Shape;10047;p8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5"/>
          <p:cNvGrpSpPr/>
          <p:nvPr/>
        </p:nvGrpSpPr>
        <p:grpSpPr>
          <a:xfrm>
            <a:off x="4198641" y="3166613"/>
            <a:ext cx="209107" cy="383442"/>
            <a:chOff x="4218333" y="3184982"/>
            <a:chExt cx="209107" cy="383442"/>
          </a:xfrm>
        </p:grpSpPr>
        <p:sp>
          <p:nvSpPr>
            <p:cNvPr id="10050" name="Google Shape;10050;p8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2" name="Google Shape;10052;p85"/>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3" name="Google Shape;10053;p85"/>
          <p:cNvGrpSpPr/>
          <p:nvPr/>
        </p:nvGrpSpPr>
        <p:grpSpPr>
          <a:xfrm>
            <a:off x="6876953" y="3197637"/>
            <a:ext cx="322917" cy="347876"/>
            <a:chOff x="6896644" y="3216007"/>
            <a:chExt cx="322917" cy="347876"/>
          </a:xfrm>
        </p:grpSpPr>
        <p:sp>
          <p:nvSpPr>
            <p:cNvPr id="10054" name="Google Shape;10054;p8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85"/>
          <p:cNvGrpSpPr/>
          <p:nvPr/>
        </p:nvGrpSpPr>
        <p:grpSpPr>
          <a:xfrm>
            <a:off x="7409674" y="3204814"/>
            <a:ext cx="334634" cy="333904"/>
            <a:chOff x="7429366" y="3223183"/>
            <a:chExt cx="334634" cy="333904"/>
          </a:xfrm>
        </p:grpSpPr>
        <p:sp>
          <p:nvSpPr>
            <p:cNvPr id="10062" name="Google Shape;10062;p8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4" name="Google Shape;10064;p85"/>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5" name="Google Shape;10065;p85"/>
          <p:cNvGrpSpPr/>
          <p:nvPr/>
        </p:nvGrpSpPr>
        <p:grpSpPr>
          <a:xfrm>
            <a:off x="5196764" y="3707114"/>
            <a:ext cx="356196" cy="265631"/>
            <a:chOff x="5216456" y="3725484"/>
            <a:chExt cx="356196" cy="265631"/>
          </a:xfrm>
        </p:grpSpPr>
        <p:sp>
          <p:nvSpPr>
            <p:cNvPr id="10066" name="Google Shape;10066;p8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5"/>
          <p:cNvGrpSpPr/>
          <p:nvPr/>
        </p:nvGrpSpPr>
        <p:grpSpPr>
          <a:xfrm>
            <a:off x="6829701" y="3715625"/>
            <a:ext cx="355053" cy="248038"/>
            <a:chOff x="6849393" y="3733994"/>
            <a:chExt cx="355053" cy="248038"/>
          </a:xfrm>
        </p:grpSpPr>
        <p:sp>
          <p:nvSpPr>
            <p:cNvPr id="10069" name="Google Shape;10069;p8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85"/>
          <p:cNvGrpSpPr/>
          <p:nvPr/>
        </p:nvGrpSpPr>
        <p:grpSpPr>
          <a:xfrm>
            <a:off x="7899305" y="3696318"/>
            <a:ext cx="392111" cy="280206"/>
            <a:chOff x="7918997" y="3714687"/>
            <a:chExt cx="392111" cy="280206"/>
          </a:xfrm>
        </p:grpSpPr>
        <p:sp>
          <p:nvSpPr>
            <p:cNvPr id="10075" name="Google Shape;10075;p8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0" name="Google Shape;10080;p85"/>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1" name="Google Shape;10081;p85"/>
          <p:cNvGrpSpPr/>
          <p:nvPr/>
        </p:nvGrpSpPr>
        <p:grpSpPr>
          <a:xfrm>
            <a:off x="1389085" y="3662594"/>
            <a:ext cx="357720" cy="355148"/>
            <a:chOff x="1408777" y="3680964"/>
            <a:chExt cx="357720" cy="355148"/>
          </a:xfrm>
        </p:grpSpPr>
        <p:sp>
          <p:nvSpPr>
            <p:cNvPr id="10082" name="Google Shape;10082;p8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5"/>
          <p:cNvGrpSpPr/>
          <p:nvPr/>
        </p:nvGrpSpPr>
        <p:grpSpPr>
          <a:xfrm>
            <a:off x="1933144" y="3662594"/>
            <a:ext cx="357720" cy="355148"/>
            <a:chOff x="1952836" y="3680964"/>
            <a:chExt cx="357720" cy="355148"/>
          </a:xfrm>
        </p:grpSpPr>
        <p:sp>
          <p:nvSpPr>
            <p:cNvPr id="10088" name="Google Shape;10088;p8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85"/>
          <p:cNvGrpSpPr/>
          <p:nvPr/>
        </p:nvGrpSpPr>
        <p:grpSpPr>
          <a:xfrm>
            <a:off x="2477202" y="3662594"/>
            <a:ext cx="357720" cy="355148"/>
            <a:chOff x="2496894" y="3680964"/>
            <a:chExt cx="357720" cy="355148"/>
          </a:xfrm>
        </p:grpSpPr>
        <p:sp>
          <p:nvSpPr>
            <p:cNvPr id="10094" name="Google Shape;10094;p8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5"/>
          <p:cNvGrpSpPr/>
          <p:nvPr/>
        </p:nvGrpSpPr>
        <p:grpSpPr>
          <a:xfrm>
            <a:off x="3021292" y="3662689"/>
            <a:ext cx="356164" cy="355815"/>
            <a:chOff x="3040984" y="3681059"/>
            <a:chExt cx="356164" cy="355815"/>
          </a:xfrm>
        </p:grpSpPr>
        <p:sp>
          <p:nvSpPr>
            <p:cNvPr id="10100" name="Google Shape;10100;p8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85"/>
          <p:cNvGrpSpPr/>
          <p:nvPr/>
        </p:nvGrpSpPr>
        <p:grpSpPr>
          <a:xfrm>
            <a:off x="3564589" y="3680821"/>
            <a:ext cx="358069" cy="317995"/>
            <a:chOff x="3584280" y="3699191"/>
            <a:chExt cx="358069" cy="317995"/>
          </a:xfrm>
        </p:grpSpPr>
        <p:sp>
          <p:nvSpPr>
            <p:cNvPr id="10104" name="Google Shape;10104;p8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85"/>
          <p:cNvGrpSpPr/>
          <p:nvPr/>
        </p:nvGrpSpPr>
        <p:grpSpPr>
          <a:xfrm>
            <a:off x="4109790" y="3662689"/>
            <a:ext cx="355402" cy="354291"/>
            <a:chOff x="4129482" y="3681059"/>
            <a:chExt cx="355402" cy="354291"/>
          </a:xfrm>
        </p:grpSpPr>
        <p:sp>
          <p:nvSpPr>
            <p:cNvPr id="10109" name="Google Shape;10109;p8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85"/>
          <p:cNvGrpSpPr/>
          <p:nvPr/>
        </p:nvGrpSpPr>
        <p:grpSpPr>
          <a:xfrm>
            <a:off x="4653849" y="3661927"/>
            <a:ext cx="355434" cy="355815"/>
            <a:chOff x="4673540" y="3680297"/>
            <a:chExt cx="355434" cy="355815"/>
          </a:xfrm>
        </p:grpSpPr>
        <p:sp>
          <p:nvSpPr>
            <p:cNvPr id="10114" name="Google Shape;10114;p8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5"/>
          <p:cNvGrpSpPr/>
          <p:nvPr/>
        </p:nvGrpSpPr>
        <p:grpSpPr>
          <a:xfrm>
            <a:off x="5759716" y="3680821"/>
            <a:ext cx="317645" cy="318757"/>
            <a:chOff x="5779408" y="3699191"/>
            <a:chExt cx="317645" cy="318757"/>
          </a:xfrm>
        </p:grpSpPr>
        <p:sp>
          <p:nvSpPr>
            <p:cNvPr id="10118" name="Google Shape;10118;p8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85"/>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85"/>
          <p:cNvGrpSpPr/>
          <p:nvPr/>
        </p:nvGrpSpPr>
        <p:grpSpPr>
          <a:xfrm>
            <a:off x="7370743" y="3662499"/>
            <a:ext cx="372073" cy="355243"/>
            <a:chOff x="7390435" y="3680868"/>
            <a:chExt cx="372073" cy="355243"/>
          </a:xfrm>
        </p:grpSpPr>
        <p:sp>
          <p:nvSpPr>
            <p:cNvPr id="10122" name="Google Shape;10122;p8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85"/>
          <p:cNvGrpSpPr/>
          <p:nvPr/>
        </p:nvGrpSpPr>
        <p:grpSpPr>
          <a:xfrm>
            <a:off x="1392301" y="4119346"/>
            <a:ext cx="374709" cy="374010"/>
            <a:chOff x="1421638" y="4125629"/>
            <a:chExt cx="374709" cy="374010"/>
          </a:xfrm>
        </p:grpSpPr>
        <p:sp>
          <p:nvSpPr>
            <p:cNvPr id="10129" name="Google Shape;10129;p8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85"/>
          <p:cNvGrpSpPr/>
          <p:nvPr/>
        </p:nvGrpSpPr>
        <p:grpSpPr>
          <a:xfrm>
            <a:off x="1943917" y="4135255"/>
            <a:ext cx="357720" cy="342192"/>
            <a:chOff x="1973254" y="4156304"/>
            <a:chExt cx="357720" cy="342192"/>
          </a:xfrm>
        </p:grpSpPr>
        <p:sp>
          <p:nvSpPr>
            <p:cNvPr id="10132" name="Google Shape;10132;p8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85"/>
          <p:cNvGrpSpPr/>
          <p:nvPr/>
        </p:nvGrpSpPr>
        <p:grpSpPr>
          <a:xfrm>
            <a:off x="2494422" y="4136192"/>
            <a:ext cx="341049" cy="340318"/>
            <a:chOff x="2523759" y="4135505"/>
            <a:chExt cx="341049" cy="340318"/>
          </a:xfrm>
        </p:grpSpPr>
        <p:sp>
          <p:nvSpPr>
            <p:cNvPr id="10139" name="Google Shape;10139;p8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85"/>
          <p:cNvGrpSpPr/>
          <p:nvPr/>
        </p:nvGrpSpPr>
        <p:grpSpPr>
          <a:xfrm>
            <a:off x="3011266" y="4131175"/>
            <a:ext cx="392079" cy="350353"/>
            <a:chOff x="3040603" y="4130360"/>
            <a:chExt cx="392079" cy="350353"/>
          </a:xfrm>
        </p:grpSpPr>
        <p:sp>
          <p:nvSpPr>
            <p:cNvPr id="10142" name="Google Shape;10142;p8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5"/>
          <p:cNvGrpSpPr/>
          <p:nvPr/>
        </p:nvGrpSpPr>
        <p:grpSpPr>
          <a:xfrm>
            <a:off x="3632807" y="4136192"/>
            <a:ext cx="232955" cy="340318"/>
            <a:chOff x="3662144" y="4135505"/>
            <a:chExt cx="232955" cy="340318"/>
          </a:xfrm>
        </p:grpSpPr>
        <p:sp>
          <p:nvSpPr>
            <p:cNvPr id="10153" name="Google Shape;10153;p8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85"/>
          <p:cNvGrpSpPr/>
          <p:nvPr/>
        </p:nvGrpSpPr>
        <p:grpSpPr>
          <a:xfrm>
            <a:off x="4119801" y="4122029"/>
            <a:ext cx="344065" cy="368644"/>
            <a:chOff x="4149138" y="4121151"/>
            <a:chExt cx="344065" cy="368644"/>
          </a:xfrm>
        </p:grpSpPr>
        <p:sp>
          <p:nvSpPr>
            <p:cNvPr id="10158" name="Google Shape;10158;p8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0" name="Google Shape;10170;p85"/>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1" name="Google Shape;10171;p85"/>
          <p:cNvGrpSpPr/>
          <p:nvPr/>
        </p:nvGrpSpPr>
        <p:grpSpPr>
          <a:xfrm>
            <a:off x="5176925" y="4174949"/>
            <a:ext cx="397763" cy="262804"/>
            <a:chOff x="5206262" y="4174817"/>
            <a:chExt cx="397763" cy="262804"/>
          </a:xfrm>
        </p:grpSpPr>
        <p:sp>
          <p:nvSpPr>
            <p:cNvPr id="10172" name="Google Shape;10172;p8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85"/>
          <p:cNvGrpSpPr/>
          <p:nvPr/>
        </p:nvGrpSpPr>
        <p:grpSpPr>
          <a:xfrm>
            <a:off x="5698279" y="4161342"/>
            <a:ext cx="440505" cy="290018"/>
            <a:chOff x="5727616" y="4204699"/>
            <a:chExt cx="440505" cy="290018"/>
          </a:xfrm>
        </p:grpSpPr>
        <p:sp>
          <p:nvSpPr>
            <p:cNvPr id="10180" name="Google Shape;10180;p8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85"/>
          <p:cNvGrpSpPr/>
          <p:nvPr/>
        </p:nvGrpSpPr>
        <p:grpSpPr>
          <a:xfrm>
            <a:off x="6380726" y="4124093"/>
            <a:ext cx="159950" cy="364516"/>
            <a:chOff x="6410063" y="4135124"/>
            <a:chExt cx="159950" cy="364516"/>
          </a:xfrm>
        </p:grpSpPr>
        <p:sp>
          <p:nvSpPr>
            <p:cNvPr id="10189" name="Google Shape;10189;p8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85"/>
          <p:cNvGrpSpPr/>
          <p:nvPr/>
        </p:nvGrpSpPr>
        <p:grpSpPr>
          <a:xfrm>
            <a:off x="6641065" y="4124284"/>
            <a:ext cx="214378" cy="364135"/>
            <a:chOff x="6924652" y="4135505"/>
            <a:chExt cx="214378" cy="364135"/>
          </a:xfrm>
        </p:grpSpPr>
        <p:sp>
          <p:nvSpPr>
            <p:cNvPr id="10194" name="Google Shape;10194;p8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8" name="Google Shape;10198;p85"/>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0199" name="Google Shape;10199;p8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0200" name="Google Shape;10200;p85"/>
          <p:cNvGrpSpPr/>
          <p:nvPr/>
        </p:nvGrpSpPr>
        <p:grpSpPr>
          <a:xfrm>
            <a:off x="841240" y="4119220"/>
            <a:ext cx="374177" cy="374263"/>
            <a:chOff x="775325" y="4143525"/>
            <a:chExt cx="468776" cy="468884"/>
          </a:xfrm>
        </p:grpSpPr>
        <p:sp>
          <p:nvSpPr>
            <p:cNvPr id="10201" name="Google Shape;10201;p85"/>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5"/>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5"/>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5"/>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85"/>
          <p:cNvGrpSpPr/>
          <p:nvPr/>
        </p:nvGrpSpPr>
        <p:grpSpPr>
          <a:xfrm>
            <a:off x="7015917" y="4114633"/>
            <a:ext cx="219464" cy="383437"/>
            <a:chOff x="1426400" y="1814750"/>
            <a:chExt cx="407850" cy="712575"/>
          </a:xfrm>
        </p:grpSpPr>
        <p:sp>
          <p:nvSpPr>
            <p:cNvPr id="10206" name="Google Shape;10206;p85"/>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5"/>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5"/>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85"/>
          <p:cNvGrpSpPr/>
          <p:nvPr/>
        </p:nvGrpSpPr>
        <p:grpSpPr>
          <a:xfrm>
            <a:off x="7391519" y="4149408"/>
            <a:ext cx="313833" cy="313887"/>
            <a:chOff x="1910075" y="2021700"/>
            <a:chExt cx="583225" cy="583325"/>
          </a:xfrm>
        </p:grpSpPr>
        <p:sp>
          <p:nvSpPr>
            <p:cNvPr id="10210" name="Google Shape;10210;p85"/>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5"/>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5"/>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85"/>
          <p:cNvGrpSpPr/>
          <p:nvPr/>
        </p:nvGrpSpPr>
        <p:grpSpPr>
          <a:xfrm>
            <a:off x="7861486" y="4189187"/>
            <a:ext cx="441255" cy="234329"/>
            <a:chOff x="2749275" y="2099575"/>
            <a:chExt cx="820025" cy="435475"/>
          </a:xfrm>
        </p:grpSpPr>
        <p:sp>
          <p:nvSpPr>
            <p:cNvPr id="10214" name="Google Shape;10214;p85"/>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5"/>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5"/>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5"/>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0221"/>
        <p:cNvGrpSpPr/>
        <p:nvPr/>
      </p:nvGrpSpPr>
      <p:grpSpPr>
        <a:xfrm>
          <a:off x="0" y="0"/>
          <a:ext cx="0" cy="0"/>
          <a:chOff x="0" y="0"/>
          <a:chExt cx="0" cy="0"/>
        </a:xfrm>
      </p:grpSpPr>
      <p:grpSp>
        <p:nvGrpSpPr>
          <p:cNvPr id="10222" name="Google Shape;10222;p86"/>
          <p:cNvGrpSpPr/>
          <p:nvPr/>
        </p:nvGrpSpPr>
        <p:grpSpPr>
          <a:xfrm>
            <a:off x="1989449" y="4101269"/>
            <a:ext cx="374774" cy="346073"/>
            <a:chOff x="1989449" y="4282269"/>
            <a:chExt cx="374774" cy="346073"/>
          </a:xfrm>
        </p:grpSpPr>
        <p:sp>
          <p:nvSpPr>
            <p:cNvPr id="10223" name="Google Shape;10223;p8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6"/>
          <p:cNvGrpSpPr/>
          <p:nvPr/>
        </p:nvGrpSpPr>
        <p:grpSpPr>
          <a:xfrm>
            <a:off x="2487439" y="4099740"/>
            <a:ext cx="198775" cy="348972"/>
            <a:chOff x="2487439" y="4280740"/>
            <a:chExt cx="198775" cy="348972"/>
          </a:xfrm>
        </p:grpSpPr>
        <p:sp>
          <p:nvSpPr>
            <p:cNvPr id="10229" name="Google Shape;10229;p8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86"/>
          <p:cNvGrpSpPr/>
          <p:nvPr/>
        </p:nvGrpSpPr>
        <p:grpSpPr>
          <a:xfrm>
            <a:off x="2810958" y="4092923"/>
            <a:ext cx="353145" cy="361873"/>
            <a:chOff x="2810958" y="4273923"/>
            <a:chExt cx="353145" cy="361873"/>
          </a:xfrm>
        </p:grpSpPr>
        <p:sp>
          <p:nvSpPr>
            <p:cNvPr id="10234" name="Google Shape;10234;p8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86"/>
          <p:cNvGrpSpPr/>
          <p:nvPr/>
        </p:nvGrpSpPr>
        <p:grpSpPr>
          <a:xfrm>
            <a:off x="6275635" y="4101651"/>
            <a:ext cx="209383" cy="366778"/>
            <a:chOff x="6275635" y="4282651"/>
            <a:chExt cx="209383" cy="366778"/>
          </a:xfrm>
        </p:grpSpPr>
        <p:sp>
          <p:nvSpPr>
            <p:cNvPr id="10242" name="Google Shape;10242;p8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86"/>
          <p:cNvGrpSpPr/>
          <p:nvPr/>
        </p:nvGrpSpPr>
        <p:grpSpPr>
          <a:xfrm>
            <a:off x="6701186" y="4102033"/>
            <a:ext cx="280292" cy="366396"/>
            <a:chOff x="6701186" y="4283033"/>
            <a:chExt cx="280292" cy="366396"/>
          </a:xfrm>
        </p:grpSpPr>
        <p:sp>
          <p:nvSpPr>
            <p:cNvPr id="10245" name="Google Shape;10245;p8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86"/>
          <p:cNvGrpSpPr/>
          <p:nvPr/>
        </p:nvGrpSpPr>
        <p:grpSpPr>
          <a:xfrm>
            <a:off x="2609571" y="3643958"/>
            <a:ext cx="373627" cy="347347"/>
            <a:chOff x="2609571" y="3824958"/>
            <a:chExt cx="373627" cy="347347"/>
          </a:xfrm>
        </p:grpSpPr>
        <p:sp>
          <p:nvSpPr>
            <p:cNvPr id="10248" name="Google Shape;10248;p8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0" name="Google Shape;10250;p86"/>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86"/>
          <p:cNvGrpSpPr/>
          <p:nvPr/>
        </p:nvGrpSpPr>
        <p:grpSpPr>
          <a:xfrm>
            <a:off x="916127" y="3626056"/>
            <a:ext cx="221902" cy="380795"/>
            <a:chOff x="916127" y="3807056"/>
            <a:chExt cx="221902" cy="380795"/>
          </a:xfrm>
        </p:grpSpPr>
        <p:sp>
          <p:nvSpPr>
            <p:cNvPr id="10252" name="Google Shape;10252;p8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6" name="Google Shape;10256;p86"/>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8" name="Google Shape;10258;p86"/>
          <p:cNvGrpSpPr/>
          <p:nvPr/>
        </p:nvGrpSpPr>
        <p:grpSpPr>
          <a:xfrm>
            <a:off x="3513010" y="3635134"/>
            <a:ext cx="362223" cy="361108"/>
            <a:chOff x="3513010" y="3816134"/>
            <a:chExt cx="362223" cy="361108"/>
          </a:xfrm>
        </p:grpSpPr>
        <p:sp>
          <p:nvSpPr>
            <p:cNvPr id="10259" name="Google Shape;10259;p8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86"/>
          <p:cNvGrpSpPr/>
          <p:nvPr/>
        </p:nvGrpSpPr>
        <p:grpSpPr>
          <a:xfrm>
            <a:off x="3950316" y="3639307"/>
            <a:ext cx="369805" cy="353782"/>
            <a:chOff x="3950316" y="3820307"/>
            <a:chExt cx="369805" cy="353782"/>
          </a:xfrm>
        </p:grpSpPr>
        <p:sp>
          <p:nvSpPr>
            <p:cNvPr id="10264" name="Google Shape;10264;p8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86"/>
          <p:cNvGrpSpPr/>
          <p:nvPr/>
        </p:nvGrpSpPr>
        <p:grpSpPr>
          <a:xfrm>
            <a:off x="1761909" y="3630961"/>
            <a:ext cx="307974" cy="371716"/>
            <a:chOff x="1761909" y="3811961"/>
            <a:chExt cx="307974" cy="371716"/>
          </a:xfrm>
        </p:grpSpPr>
        <p:sp>
          <p:nvSpPr>
            <p:cNvPr id="10269" name="Google Shape;10269;p8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86"/>
          <p:cNvGrpSpPr/>
          <p:nvPr/>
        </p:nvGrpSpPr>
        <p:grpSpPr>
          <a:xfrm>
            <a:off x="5373342" y="3627935"/>
            <a:ext cx="231395" cy="353145"/>
            <a:chOff x="5373342" y="3808935"/>
            <a:chExt cx="231395" cy="353145"/>
          </a:xfrm>
        </p:grpSpPr>
        <p:sp>
          <p:nvSpPr>
            <p:cNvPr id="10280" name="Google Shape;10280;p8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9" name="Google Shape;10289;p86"/>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0" name="Google Shape;10290;p86"/>
          <p:cNvGrpSpPr/>
          <p:nvPr/>
        </p:nvGrpSpPr>
        <p:grpSpPr>
          <a:xfrm>
            <a:off x="5833775" y="3628445"/>
            <a:ext cx="235185" cy="352253"/>
            <a:chOff x="5833775" y="3809445"/>
            <a:chExt cx="235185" cy="352253"/>
          </a:xfrm>
        </p:grpSpPr>
        <p:sp>
          <p:nvSpPr>
            <p:cNvPr id="10291" name="Google Shape;10291;p8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86"/>
          <p:cNvGrpSpPr/>
          <p:nvPr/>
        </p:nvGrpSpPr>
        <p:grpSpPr>
          <a:xfrm>
            <a:off x="4942472" y="3628318"/>
            <a:ext cx="238976" cy="352762"/>
            <a:chOff x="4942472" y="3809318"/>
            <a:chExt cx="238976" cy="352762"/>
          </a:xfrm>
        </p:grpSpPr>
        <p:sp>
          <p:nvSpPr>
            <p:cNvPr id="10295" name="Google Shape;10295;p8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86"/>
          <p:cNvGrpSpPr/>
          <p:nvPr/>
        </p:nvGrpSpPr>
        <p:grpSpPr>
          <a:xfrm>
            <a:off x="6266525" y="3626788"/>
            <a:ext cx="260223" cy="353527"/>
            <a:chOff x="6266525" y="3807788"/>
            <a:chExt cx="260223" cy="353527"/>
          </a:xfrm>
        </p:grpSpPr>
        <p:sp>
          <p:nvSpPr>
            <p:cNvPr id="10303" name="Google Shape;10303;p8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7" name="Google Shape;10307;p86"/>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8" name="Google Shape;10308;p86"/>
          <p:cNvGrpSpPr/>
          <p:nvPr/>
        </p:nvGrpSpPr>
        <p:grpSpPr>
          <a:xfrm>
            <a:off x="7184363" y="3628604"/>
            <a:ext cx="202184" cy="352762"/>
            <a:chOff x="7184363" y="3809604"/>
            <a:chExt cx="202184" cy="352762"/>
          </a:xfrm>
        </p:grpSpPr>
        <p:sp>
          <p:nvSpPr>
            <p:cNvPr id="10309" name="Google Shape;10309;p8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6"/>
          <p:cNvGrpSpPr/>
          <p:nvPr/>
        </p:nvGrpSpPr>
        <p:grpSpPr>
          <a:xfrm>
            <a:off x="7571624" y="3627935"/>
            <a:ext cx="292047" cy="352762"/>
            <a:chOff x="7571624" y="3808935"/>
            <a:chExt cx="292047" cy="352762"/>
          </a:xfrm>
        </p:grpSpPr>
        <p:sp>
          <p:nvSpPr>
            <p:cNvPr id="10312" name="Google Shape;10312;p8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86"/>
          <p:cNvGrpSpPr/>
          <p:nvPr/>
        </p:nvGrpSpPr>
        <p:grpSpPr>
          <a:xfrm>
            <a:off x="2174559" y="3175116"/>
            <a:ext cx="364135" cy="359930"/>
            <a:chOff x="2174559" y="3356116"/>
            <a:chExt cx="364135" cy="359930"/>
          </a:xfrm>
        </p:grpSpPr>
        <p:sp>
          <p:nvSpPr>
            <p:cNvPr id="10319" name="Google Shape;10319;p8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6"/>
          <p:cNvGrpSpPr/>
          <p:nvPr/>
        </p:nvGrpSpPr>
        <p:grpSpPr>
          <a:xfrm>
            <a:off x="1731934" y="3174639"/>
            <a:ext cx="368371" cy="361554"/>
            <a:chOff x="1731934" y="3355639"/>
            <a:chExt cx="368371" cy="361554"/>
          </a:xfrm>
        </p:grpSpPr>
        <p:sp>
          <p:nvSpPr>
            <p:cNvPr id="10322" name="Google Shape;10322;p8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86"/>
          <p:cNvGrpSpPr/>
          <p:nvPr/>
        </p:nvGrpSpPr>
        <p:grpSpPr>
          <a:xfrm>
            <a:off x="3990517" y="3173173"/>
            <a:ext cx="279559" cy="363402"/>
            <a:chOff x="3990517" y="3354173"/>
            <a:chExt cx="279559" cy="363402"/>
          </a:xfrm>
        </p:grpSpPr>
        <p:sp>
          <p:nvSpPr>
            <p:cNvPr id="10325" name="Google Shape;10325;p8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86"/>
          <p:cNvGrpSpPr/>
          <p:nvPr/>
        </p:nvGrpSpPr>
        <p:grpSpPr>
          <a:xfrm>
            <a:off x="3497847" y="3236374"/>
            <a:ext cx="379680" cy="237606"/>
            <a:chOff x="3497847" y="3417374"/>
            <a:chExt cx="379680" cy="237606"/>
          </a:xfrm>
        </p:grpSpPr>
        <p:sp>
          <p:nvSpPr>
            <p:cNvPr id="10329" name="Google Shape;10329;p8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86"/>
          <p:cNvGrpSpPr/>
          <p:nvPr/>
        </p:nvGrpSpPr>
        <p:grpSpPr>
          <a:xfrm>
            <a:off x="2612597" y="3186075"/>
            <a:ext cx="376271" cy="337982"/>
            <a:chOff x="2612597" y="3367075"/>
            <a:chExt cx="376271" cy="337982"/>
          </a:xfrm>
        </p:grpSpPr>
        <p:sp>
          <p:nvSpPr>
            <p:cNvPr id="10334" name="Google Shape;10334;p8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86"/>
          <p:cNvGrpSpPr/>
          <p:nvPr/>
        </p:nvGrpSpPr>
        <p:grpSpPr>
          <a:xfrm>
            <a:off x="3071914" y="3183431"/>
            <a:ext cx="343652" cy="342505"/>
            <a:chOff x="3071914" y="3364431"/>
            <a:chExt cx="343652" cy="342505"/>
          </a:xfrm>
        </p:grpSpPr>
        <p:sp>
          <p:nvSpPr>
            <p:cNvPr id="10337" name="Google Shape;10337;p8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86"/>
          <p:cNvGrpSpPr/>
          <p:nvPr/>
        </p:nvGrpSpPr>
        <p:grpSpPr>
          <a:xfrm>
            <a:off x="897141" y="3178875"/>
            <a:ext cx="257962" cy="352762"/>
            <a:chOff x="897141" y="3359875"/>
            <a:chExt cx="257962" cy="352762"/>
          </a:xfrm>
        </p:grpSpPr>
        <p:sp>
          <p:nvSpPr>
            <p:cNvPr id="10343" name="Google Shape;10343;p8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86"/>
          <p:cNvGrpSpPr/>
          <p:nvPr/>
        </p:nvGrpSpPr>
        <p:grpSpPr>
          <a:xfrm>
            <a:off x="1333682" y="3163330"/>
            <a:ext cx="271213" cy="383088"/>
            <a:chOff x="1333682" y="3344330"/>
            <a:chExt cx="271213" cy="383088"/>
          </a:xfrm>
        </p:grpSpPr>
        <p:sp>
          <p:nvSpPr>
            <p:cNvPr id="10352" name="Google Shape;10352;p8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86"/>
          <p:cNvGrpSpPr/>
          <p:nvPr/>
        </p:nvGrpSpPr>
        <p:grpSpPr>
          <a:xfrm>
            <a:off x="6664394" y="3165974"/>
            <a:ext cx="353113" cy="351998"/>
            <a:chOff x="6664394" y="3346974"/>
            <a:chExt cx="353113" cy="351998"/>
          </a:xfrm>
        </p:grpSpPr>
        <p:sp>
          <p:nvSpPr>
            <p:cNvPr id="10364" name="Google Shape;10364;p8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6"/>
          <p:cNvGrpSpPr/>
          <p:nvPr/>
        </p:nvGrpSpPr>
        <p:grpSpPr>
          <a:xfrm>
            <a:off x="849741" y="1778307"/>
            <a:ext cx="399398" cy="375443"/>
            <a:chOff x="849741" y="1959307"/>
            <a:chExt cx="399398" cy="375443"/>
          </a:xfrm>
        </p:grpSpPr>
        <p:sp>
          <p:nvSpPr>
            <p:cNvPr id="10370" name="Google Shape;10370;p8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86"/>
          <p:cNvGrpSpPr/>
          <p:nvPr/>
        </p:nvGrpSpPr>
        <p:grpSpPr>
          <a:xfrm>
            <a:off x="1284212" y="1782766"/>
            <a:ext cx="379489" cy="366046"/>
            <a:chOff x="1284212" y="1963766"/>
            <a:chExt cx="379489" cy="366046"/>
          </a:xfrm>
        </p:grpSpPr>
        <p:sp>
          <p:nvSpPr>
            <p:cNvPr id="10373" name="Google Shape;10373;p8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86"/>
          <p:cNvGrpSpPr/>
          <p:nvPr/>
        </p:nvGrpSpPr>
        <p:grpSpPr>
          <a:xfrm>
            <a:off x="3037766" y="1788564"/>
            <a:ext cx="370219" cy="354928"/>
            <a:chOff x="3037766" y="1969564"/>
            <a:chExt cx="370219" cy="354928"/>
          </a:xfrm>
        </p:grpSpPr>
        <p:sp>
          <p:nvSpPr>
            <p:cNvPr id="10376" name="Google Shape;10376;p8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6"/>
          <p:cNvGrpSpPr/>
          <p:nvPr/>
        </p:nvGrpSpPr>
        <p:grpSpPr>
          <a:xfrm>
            <a:off x="3982553" y="1790730"/>
            <a:ext cx="304566" cy="350501"/>
            <a:chOff x="3982553" y="1971730"/>
            <a:chExt cx="304566" cy="350501"/>
          </a:xfrm>
        </p:grpSpPr>
        <p:sp>
          <p:nvSpPr>
            <p:cNvPr id="10381" name="Google Shape;10381;p8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86"/>
          <p:cNvGrpSpPr/>
          <p:nvPr/>
        </p:nvGrpSpPr>
        <p:grpSpPr>
          <a:xfrm>
            <a:off x="2567841" y="1813124"/>
            <a:ext cx="399812" cy="306477"/>
            <a:chOff x="2567841" y="1994124"/>
            <a:chExt cx="399812" cy="306477"/>
          </a:xfrm>
        </p:grpSpPr>
        <p:sp>
          <p:nvSpPr>
            <p:cNvPr id="10384" name="Google Shape;10384;p8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86"/>
          <p:cNvGrpSpPr/>
          <p:nvPr/>
        </p:nvGrpSpPr>
        <p:grpSpPr>
          <a:xfrm>
            <a:off x="2212084" y="1779358"/>
            <a:ext cx="324698" cy="372863"/>
            <a:chOff x="2212084" y="1960358"/>
            <a:chExt cx="324698" cy="372863"/>
          </a:xfrm>
        </p:grpSpPr>
        <p:sp>
          <p:nvSpPr>
            <p:cNvPr id="10388" name="Google Shape;10388;p8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86"/>
          <p:cNvGrpSpPr/>
          <p:nvPr/>
        </p:nvGrpSpPr>
        <p:grpSpPr>
          <a:xfrm>
            <a:off x="1805901" y="1779358"/>
            <a:ext cx="284847" cy="373627"/>
            <a:chOff x="1805901" y="1960358"/>
            <a:chExt cx="284847" cy="373627"/>
          </a:xfrm>
        </p:grpSpPr>
        <p:sp>
          <p:nvSpPr>
            <p:cNvPr id="10392" name="Google Shape;10392;p8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4" name="Google Shape;10394;p86"/>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7" name="Google Shape;10397;p86"/>
          <p:cNvGrpSpPr/>
          <p:nvPr/>
        </p:nvGrpSpPr>
        <p:grpSpPr>
          <a:xfrm>
            <a:off x="6656812" y="1848388"/>
            <a:ext cx="368690" cy="245793"/>
            <a:chOff x="6656812" y="2029388"/>
            <a:chExt cx="368690" cy="245793"/>
          </a:xfrm>
        </p:grpSpPr>
        <p:sp>
          <p:nvSpPr>
            <p:cNvPr id="10398" name="Google Shape;10398;p8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6"/>
          <p:cNvGrpSpPr/>
          <p:nvPr/>
        </p:nvGrpSpPr>
        <p:grpSpPr>
          <a:xfrm>
            <a:off x="4869651" y="1831218"/>
            <a:ext cx="376654" cy="281566"/>
            <a:chOff x="4869651" y="2012218"/>
            <a:chExt cx="376654" cy="281566"/>
          </a:xfrm>
        </p:grpSpPr>
        <p:sp>
          <p:nvSpPr>
            <p:cNvPr id="10409" name="Google Shape;10409;p8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86"/>
          <p:cNvGrpSpPr/>
          <p:nvPr/>
        </p:nvGrpSpPr>
        <p:grpSpPr>
          <a:xfrm>
            <a:off x="5306224" y="1831313"/>
            <a:ext cx="367925" cy="281694"/>
            <a:chOff x="5306224" y="2012313"/>
            <a:chExt cx="367925" cy="281694"/>
          </a:xfrm>
        </p:grpSpPr>
        <p:sp>
          <p:nvSpPr>
            <p:cNvPr id="10414" name="Google Shape;10414;p8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6" name="Google Shape;10416;p86"/>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7" name="Google Shape;10417;p86"/>
          <p:cNvGrpSpPr/>
          <p:nvPr/>
        </p:nvGrpSpPr>
        <p:grpSpPr>
          <a:xfrm>
            <a:off x="6195998" y="1802102"/>
            <a:ext cx="368308" cy="338746"/>
            <a:chOff x="6195998" y="1983102"/>
            <a:chExt cx="368308" cy="338746"/>
          </a:xfrm>
        </p:grpSpPr>
        <p:sp>
          <p:nvSpPr>
            <p:cNvPr id="10418" name="Google Shape;10418;p8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86"/>
          <p:cNvGrpSpPr/>
          <p:nvPr/>
        </p:nvGrpSpPr>
        <p:grpSpPr>
          <a:xfrm>
            <a:off x="7542031" y="1830835"/>
            <a:ext cx="369072" cy="280037"/>
            <a:chOff x="7542031" y="2011835"/>
            <a:chExt cx="369072" cy="280037"/>
          </a:xfrm>
        </p:grpSpPr>
        <p:sp>
          <p:nvSpPr>
            <p:cNvPr id="10422" name="Google Shape;10422;p8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86"/>
          <p:cNvGrpSpPr/>
          <p:nvPr/>
        </p:nvGrpSpPr>
        <p:grpSpPr>
          <a:xfrm>
            <a:off x="8010427" y="3167503"/>
            <a:ext cx="278795" cy="351615"/>
            <a:chOff x="8010427" y="3348503"/>
            <a:chExt cx="278795" cy="351615"/>
          </a:xfrm>
        </p:grpSpPr>
        <p:sp>
          <p:nvSpPr>
            <p:cNvPr id="10432" name="Google Shape;10432;p8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6" name="Google Shape;10436;p86"/>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7" name="Google Shape;10437;p86"/>
          <p:cNvGrpSpPr/>
          <p:nvPr/>
        </p:nvGrpSpPr>
        <p:grpSpPr>
          <a:xfrm>
            <a:off x="7141900" y="3168204"/>
            <a:ext cx="281057" cy="351010"/>
            <a:chOff x="7141900" y="3349204"/>
            <a:chExt cx="281057" cy="351010"/>
          </a:xfrm>
        </p:grpSpPr>
        <p:sp>
          <p:nvSpPr>
            <p:cNvPr id="10438" name="Google Shape;10438;p8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86"/>
          <p:cNvGrpSpPr/>
          <p:nvPr/>
        </p:nvGrpSpPr>
        <p:grpSpPr>
          <a:xfrm>
            <a:off x="5314188" y="3169032"/>
            <a:ext cx="363752" cy="353113"/>
            <a:chOff x="5314188" y="3350032"/>
            <a:chExt cx="363752" cy="353113"/>
          </a:xfrm>
        </p:grpSpPr>
        <p:sp>
          <p:nvSpPr>
            <p:cNvPr id="10442" name="Google Shape;10442;p8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86"/>
          <p:cNvGrpSpPr/>
          <p:nvPr/>
        </p:nvGrpSpPr>
        <p:grpSpPr>
          <a:xfrm>
            <a:off x="5829984" y="3169032"/>
            <a:ext cx="220755" cy="352348"/>
            <a:chOff x="5829984" y="3350032"/>
            <a:chExt cx="220755" cy="352348"/>
          </a:xfrm>
        </p:grpSpPr>
        <p:sp>
          <p:nvSpPr>
            <p:cNvPr id="10445" name="Google Shape;10445;p8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86"/>
          <p:cNvGrpSpPr/>
          <p:nvPr/>
        </p:nvGrpSpPr>
        <p:grpSpPr>
          <a:xfrm>
            <a:off x="4882170" y="3168841"/>
            <a:ext cx="358464" cy="352316"/>
            <a:chOff x="4882170" y="3349841"/>
            <a:chExt cx="358464" cy="352316"/>
          </a:xfrm>
        </p:grpSpPr>
        <p:sp>
          <p:nvSpPr>
            <p:cNvPr id="10450" name="Google Shape;10450;p8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2" name="Google Shape;10452;p86"/>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6"/>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4" name="Google Shape;10454;p86"/>
          <p:cNvGrpSpPr/>
          <p:nvPr/>
        </p:nvGrpSpPr>
        <p:grpSpPr>
          <a:xfrm>
            <a:off x="3044965" y="2254220"/>
            <a:ext cx="400194" cy="324316"/>
            <a:chOff x="3044965" y="2435220"/>
            <a:chExt cx="400194" cy="324316"/>
          </a:xfrm>
        </p:grpSpPr>
        <p:sp>
          <p:nvSpPr>
            <p:cNvPr id="10455" name="Google Shape;10455;p8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8" name="Google Shape;10458;p86"/>
          <p:cNvGrpSpPr/>
          <p:nvPr/>
        </p:nvGrpSpPr>
        <p:grpSpPr>
          <a:xfrm>
            <a:off x="6203579" y="3167981"/>
            <a:ext cx="351615" cy="350373"/>
            <a:chOff x="6203579" y="3348981"/>
            <a:chExt cx="351615" cy="350373"/>
          </a:xfrm>
        </p:grpSpPr>
        <p:sp>
          <p:nvSpPr>
            <p:cNvPr id="10459" name="Google Shape;10459;p8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6"/>
          <p:cNvGrpSpPr/>
          <p:nvPr/>
        </p:nvGrpSpPr>
        <p:grpSpPr>
          <a:xfrm>
            <a:off x="4878379" y="2292892"/>
            <a:ext cx="367161" cy="287523"/>
            <a:chOff x="4878379" y="2473892"/>
            <a:chExt cx="367161" cy="287523"/>
          </a:xfrm>
        </p:grpSpPr>
        <p:sp>
          <p:nvSpPr>
            <p:cNvPr id="10465" name="Google Shape;10465;p8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6"/>
          <p:cNvGrpSpPr/>
          <p:nvPr/>
        </p:nvGrpSpPr>
        <p:grpSpPr>
          <a:xfrm>
            <a:off x="1325719" y="2706689"/>
            <a:ext cx="290581" cy="372481"/>
            <a:chOff x="1325719" y="2887689"/>
            <a:chExt cx="290581" cy="372481"/>
          </a:xfrm>
        </p:grpSpPr>
        <p:sp>
          <p:nvSpPr>
            <p:cNvPr id="10471" name="Google Shape;10471;p8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3" name="Google Shape;10473;p86"/>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4" name="Google Shape;10474;p86"/>
          <p:cNvGrpSpPr/>
          <p:nvPr/>
        </p:nvGrpSpPr>
        <p:grpSpPr>
          <a:xfrm>
            <a:off x="3510335" y="2711499"/>
            <a:ext cx="360726" cy="361204"/>
            <a:chOff x="3510335" y="2892499"/>
            <a:chExt cx="360726" cy="361204"/>
          </a:xfrm>
        </p:grpSpPr>
        <p:sp>
          <p:nvSpPr>
            <p:cNvPr id="10475" name="Google Shape;10475;p8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86"/>
          <p:cNvGrpSpPr/>
          <p:nvPr/>
        </p:nvGrpSpPr>
        <p:grpSpPr>
          <a:xfrm>
            <a:off x="3086313" y="2696049"/>
            <a:ext cx="320143" cy="392581"/>
            <a:chOff x="3086313" y="2877049"/>
            <a:chExt cx="320143" cy="392581"/>
          </a:xfrm>
        </p:grpSpPr>
        <p:sp>
          <p:nvSpPr>
            <p:cNvPr id="10481" name="Google Shape;10481;p8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3" name="Google Shape;10493;p86"/>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4" name="Google Shape;10494;p86"/>
          <p:cNvGrpSpPr/>
          <p:nvPr/>
        </p:nvGrpSpPr>
        <p:grpSpPr>
          <a:xfrm>
            <a:off x="861113" y="2704746"/>
            <a:ext cx="333809" cy="373277"/>
            <a:chOff x="861113" y="2885746"/>
            <a:chExt cx="333809" cy="373277"/>
          </a:xfrm>
        </p:grpSpPr>
        <p:sp>
          <p:nvSpPr>
            <p:cNvPr id="10495" name="Google Shape;10495;p8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8" name="Google Shape;10498;p86"/>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86"/>
          <p:cNvGrpSpPr/>
          <p:nvPr/>
        </p:nvGrpSpPr>
        <p:grpSpPr>
          <a:xfrm>
            <a:off x="1297654" y="1323481"/>
            <a:ext cx="349354" cy="362223"/>
            <a:chOff x="1297654" y="1504481"/>
            <a:chExt cx="349354" cy="362223"/>
          </a:xfrm>
        </p:grpSpPr>
        <p:sp>
          <p:nvSpPr>
            <p:cNvPr id="10501" name="Google Shape;10501;p8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4" name="Google Shape;10504;p86"/>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5" name="Google Shape;10505;p86"/>
          <p:cNvGrpSpPr/>
          <p:nvPr/>
        </p:nvGrpSpPr>
        <p:grpSpPr>
          <a:xfrm>
            <a:off x="852385" y="1329916"/>
            <a:ext cx="353145" cy="351998"/>
            <a:chOff x="852385" y="1510916"/>
            <a:chExt cx="353145" cy="351998"/>
          </a:xfrm>
        </p:grpSpPr>
        <p:sp>
          <p:nvSpPr>
            <p:cNvPr id="10506" name="Google Shape;10506;p8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86"/>
          <p:cNvGrpSpPr/>
          <p:nvPr/>
        </p:nvGrpSpPr>
        <p:grpSpPr>
          <a:xfrm>
            <a:off x="1745217" y="1334471"/>
            <a:ext cx="343269" cy="342505"/>
            <a:chOff x="1745217" y="1515471"/>
            <a:chExt cx="343269" cy="342505"/>
          </a:xfrm>
        </p:grpSpPr>
        <p:sp>
          <p:nvSpPr>
            <p:cNvPr id="10510" name="Google Shape;10510;p8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4" name="Google Shape;10514;p86"/>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5" name="Google Shape;10515;p86"/>
          <p:cNvGrpSpPr/>
          <p:nvPr/>
        </p:nvGrpSpPr>
        <p:grpSpPr>
          <a:xfrm>
            <a:off x="3042703" y="1348137"/>
            <a:ext cx="411535" cy="315587"/>
            <a:chOff x="3042703" y="1529137"/>
            <a:chExt cx="411535" cy="315587"/>
          </a:xfrm>
        </p:grpSpPr>
        <p:sp>
          <p:nvSpPr>
            <p:cNvPr id="10516" name="Google Shape;10516;p8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6"/>
          <p:cNvGrpSpPr/>
          <p:nvPr/>
        </p:nvGrpSpPr>
        <p:grpSpPr>
          <a:xfrm>
            <a:off x="2629289" y="1363682"/>
            <a:ext cx="350501" cy="284497"/>
            <a:chOff x="2629289" y="1544682"/>
            <a:chExt cx="350501" cy="284497"/>
          </a:xfrm>
        </p:grpSpPr>
        <p:sp>
          <p:nvSpPr>
            <p:cNvPr id="10527" name="Google Shape;10527;p8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6"/>
          <p:cNvGrpSpPr/>
          <p:nvPr/>
        </p:nvGrpSpPr>
        <p:grpSpPr>
          <a:xfrm>
            <a:off x="5305077" y="1321633"/>
            <a:ext cx="367893" cy="365218"/>
            <a:chOff x="5305077" y="1502633"/>
            <a:chExt cx="367893" cy="365218"/>
          </a:xfrm>
        </p:grpSpPr>
        <p:sp>
          <p:nvSpPr>
            <p:cNvPr id="10533" name="Google Shape;10533;p8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86"/>
          <p:cNvGrpSpPr/>
          <p:nvPr/>
        </p:nvGrpSpPr>
        <p:grpSpPr>
          <a:xfrm>
            <a:off x="7100170" y="1319117"/>
            <a:ext cx="368308" cy="367033"/>
            <a:chOff x="7100170" y="1500117"/>
            <a:chExt cx="368308" cy="367033"/>
          </a:xfrm>
        </p:grpSpPr>
        <p:sp>
          <p:nvSpPr>
            <p:cNvPr id="10536" name="Google Shape;10536;p8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9" name="Google Shape;10549;p86"/>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0" name="Google Shape;10550;p86"/>
          <p:cNvGrpSpPr/>
          <p:nvPr/>
        </p:nvGrpSpPr>
        <p:grpSpPr>
          <a:xfrm>
            <a:off x="6649231" y="1319021"/>
            <a:ext cx="390287" cy="367065"/>
            <a:chOff x="6649231" y="1500021"/>
            <a:chExt cx="390287" cy="367065"/>
          </a:xfrm>
        </p:grpSpPr>
        <p:sp>
          <p:nvSpPr>
            <p:cNvPr id="10551" name="Google Shape;10551;p8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86"/>
          <p:cNvGrpSpPr/>
          <p:nvPr/>
        </p:nvGrpSpPr>
        <p:grpSpPr>
          <a:xfrm>
            <a:off x="5746938" y="1362503"/>
            <a:ext cx="387261" cy="280356"/>
            <a:chOff x="5746938" y="1543503"/>
            <a:chExt cx="387261" cy="280356"/>
          </a:xfrm>
        </p:grpSpPr>
        <p:sp>
          <p:nvSpPr>
            <p:cNvPr id="10564" name="Google Shape;10564;p8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86"/>
          <p:cNvGrpSpPr/>
          <p:nvPr/>
        </p:nvGrpSpPr>
        <p:grpSpPr>
          <a:xfrm>
            <a:off x="6196730" y="1344346"/>
            <a:ext cx="369072" cy="317467"/>
            <a:chOff x="6196730" y="1525346"/>
            <a:chExt cx="369072" cy="317467"/>
          </a:xfrm>
        </p:grpSpPr>
        <p:sp>
          <p:nvSpPr>
            <p:cNvPr id="10567" name="Google Shape;10567;p8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86"/>
          <p:cNvGrpSpPr/>
          <p:nvPr/>
        </p:nvGrpSpPr>
        <p:grpSpPr>
          <a:xfrm>
            <a:off x="4940592" y="1319690"/>
            <a:ext cx="246558" cy="367161"/>
            <a:chOff x="4940592" y="1500690"/>
            <a:chExt cx="246558" cy="367161"/>
          </a:xfrm>
        </p:grpSpPr>
        <p:sp>
          <p:nvSpPr>
            <p:cNvPr id="10571" name="Google Shape;10571;p8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86"/>
          <p:cNvGrpSpPr/>
          <p:nvPr/>
        </p:nvGrpSpPr>
        <p:grpSpPr>
          <a:xfrm>
            <a:off x="7964906" y="1318894"/>
            <a:ext cx="380858" cy="367575"/>
            <a:chOff x="7964906" y="1499894"/>
            <a:chExt cx="380858" cy="367575"/>
          </a:xfrm>
        </p:grpSpPr>
        <p:sp>
          <p:nvSpPr>
            <p:cNvPr id="10576" name="Google Shape;10576;p8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9" name="Google Shape;10579;p86"/>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0" name="Google Shape;10580;p86"/>
          <p:cNvGrpSpPr/>
          <p:nvPr/>
        </p:nvGrpSpPr>
        <p:grpSpPr>
          <a:xfrm>
            <a:off x="8007400" y="2721278"/>
            <a:ext cx="285230" cy="355597"/>
            <a:chOff x="8007400" y="2902278"/>
            <a:chExt cx="285230" cy="355597"/>
          </a:xfrm>
        </p:grpSpPr>
        <p:sp>
          <p:nvSpPr>
            <p:cNvPr id="10581" name="Google Shape;10581;p8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86"/>
          <p:cNvGrpSpPr/>
          <p:nvPr/>
        </p:nvGrpSpPr>
        <p:grpSpPr>
          <a:xfrm>
            <a:off x="6219124" y="2721788"/>
            <a:ext cx="318231" cy="355470"/>
            <a:chOff x="6219124" y="2902788"/>
            <a:chExt cx="318231" cy="355470"/>
          </a:xfrm>
        </p:grpSpPr>
        <p:sp>
          <p:nvSpPr>
            <p:cNvPr id="10584" name="Google Shape;10584;p8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6"/>
          <p:cNvGrpSpPr/>
          <p:nvPr/>
        </p:nvGrpSpPr>
        <p:grpSpPr>
          <a:xfrm>
            <a:off x="4969421" y="2721852"/>
            <a:ext cx="185109" cy="355406"/>
            <a:chOff x="4969421" y="2902852"/>
            <a:chExt cx="185109" cy="355406"/>
          </a:xfrm>
        </p:grpSpPr>
        <p:sp>
          <p:nvSpPr>
            <p:cNvPr id="10588" name="Google Shape;10588;p8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4" name="Google Shape;10594;p86"/>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6" name="Google Shape;10596;p86"/>
          <p:cNvGrpSpPr/>
          <p:nvPr/>
        </p:nvGrpSpPr>
        <p:grpSpPr>
          <a:xfrm>
            <a:off x="6685259" y="2721852"/>
            <a:ext cx="311414" cy="355406"/>
            <a:chOff x="6685259" y="2902852"/>
            <a:chExt cx="311414" cy="355406"/>
          </a:xfrm>
        </p:grpSpPr>
        <p:sp>
          <p:nvSpPr>
            <p:cNvPr id="10597" name="Google Shape;10597;p8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86"/>
          <p:cNvGrpSpPr/>
          <p:nvPr/>
        </p:nvGrpSpPr>
        <p:grpSpPr>
          <a:xfrm>
            <a:off x="5309250" y="2722170"/>
            <a:ext cx="359579" cy="355852"/>
            <a:chOff x="5309250" y="2903170"/>
            <a:chExt cx="359579" cy="355852"/>
          </a:xfrm>
        </p:grpSpPr>
        <p:sp>
          <p:nvSpPr>
            <p:cNvPr id="10601" name="Google Shape;10601;p8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86"/>
          <p:cNvGrpSpPr/>
          <p:nvPr/>
        </p:nvGrpSpPr>
        <p:grpSpPr>
          <a:xfrm>
            <a:off x="2199565" y="2240172"/>
            <a:ext cx="312179" cy="353431"/>
            <a:chOff x="2199565" y="2421172"/>
            <a:chExt cx="312179" cy="353431"/>
          </a:xfrm>
        </p:grpSpPr>
        <p:sp>
          <p:nvSpPr>
            <p:cNvPr id="10605" name="Google Shape;10605;p8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86"/>
          <p:cNvGrpSpPr/>
          <p:nvPr/>
        </p:nvGrpSpPr>
        <p:grpSpPr>
          <a:xfrm>
            <a:off x="1750887" y="2244727"/>
            <a:ext cx="320143" cy="343269"/>
            <a:chOff x="1750887" y="2425727"/>
            <a:chExt cx="320143" cy="343269"/>
          </a:xfrm>
        </p:grpSpPr>
        <p:sp>
          <p:nvSpPr>
            <p:cNvPr id="10608" name="Google Shape;10608;p8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86"/>
          <p:cNvGrpSpPr/>
          <p:nvPr/>
        </p:nvGrpSpPr>
        <p:grpSpPr>
          <a:xfrm>
            <a:off x="1298037" y="2244727"/>
            <a:ext cx="338364" cy="342887"/>
            <a:chOff x="1298037" y="2425727"/>
            <a:chExt cx="338364" cy="342887"/>
          </a:xfrm>
        </p:grpSpPr>
        <p:sp>
          <p:nvSpPr>
            <p:cNvPr id="10611" name="Google Shape;10611;p8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5" name="Google Shape;10615;p86"/>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6" name="Google Shape;10616;p86"/>
          <p:cNvGrpSpPr/>
          <p:nvPr/>
        </p:nvGrpSpPr>
        <p:grpSpPr>
          <a:xfrm>
            <a:off x="3974207" y="2248009"/>
            <a:ext cx="320143" cy="338491"/>
            <a:chOff x="3974207" y="2429009"/>
            <a:chExt cx="320143" cy="338491"/>
          </a:xfrm>
        </p:grpSpPr>
        <p:sp>
          <p:nvSpPr>
            <p:cNvPr id="10617" name="Google Shape;10617;p8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86"/>
          <p:cNvGrpSpPr/>
          <p:nvPr/>
        </p:nvGrpSpPr>
        <p:grpSpPr>
          <a:xfrm>
            <a:off x="2623237" y="2250047"/>
            <a:ext cx="355024" cy="332630"/>
            <a:chOff x="2623237" y="2431047"/>
            <a:chExt cx="355024" cy="332630"/>
          </a:xfrm>
        </p:grpSpPr>
        <p:sp>
          <p:nvSpPr>
            <p:cNvPr id="10620" name="Google Shape;10620;p8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6"/>
          <p:cNvGrpSpPr/>
          <p:nvPr/>
        </p:nvGrpSpPr>
        <p:grpSpPr>
          <a:xfrm>
            <a:off x="6657194" y="2253073"/>
            <a:ext cx="375507" cy="367925"/>
            <a:chOff x="6657194" y="2434073"/>
            <a:chExt cx="375507" cy="367925"/>
          </a:xfrm>
        </p:grpSpPr>
        <p:sp>
          <p:nvSpPr>
            <p:cNvPr id="10625" name="Google Shape;10625;p8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86"/>
          <p:cNvGrpSpPr/>
          <p:nvPr/>
        </p:nvGrpSpPr>
        <p:grpSpPr>
          <a:xfrm>
            <a:off x="7101317" y="2260655"/>
            <a:ext cx="367925" cy="352380"/>
            <a:chOff x="7101317" y="2441655"/>
            <a:chExt cx="367925" cy="352380"/>
          </a:xfrm>
        </p:grpSpPr>
        <p:sp>
          <p:nvSpPr>
            <p:cNvPr id="10629" name="Google Shape;10629;p8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86"/>
          <p:cNvGrpSpPr/>
          <p:nvPr/>
        </p:nvGrpSpPr>
        <p:grpSpPr>
          <a:xfrm>
            <a:off x="5756399" y="2253456"/>
            <a:ext cx="367925" cy="367161"/>
            <a:chOff x="5756399" y="2434456"/>
            <a:chExt cx="367925" cy="367161"/>
          </a:xfrm>
        </p:grpSpPr>
        <p:sp>
          <p:nvSpPr>
            <p:cNvPr id="10632" name="Google Shape;10632;p8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86"/>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6"/>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1" name="Google Shape;10641;p86"/>
          <p:cNvGrpSpPr/>
          <p:nvPr/>
        </p:nvGrpSpPr>
        <p:grpSpPr>
          <a:xfrm>
            <a:off x="7964906" y="2253073"/>
            <a:ext cx="373627" cy="367925"/>
            <a:chOff x="7964906" y="2434073"/>
            <a:chExt cx="373627" cy="367925"/>
          </a:xfrm>
        </p:grpSpPr>
        <p:sp>
          <p:nvSpPr>
            <p:cNvPr id="10642" name="Google Shape;10642;p8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86"/>
          <p:cNvGrpSpPr/>
          <p:nvPr/>
        </p:nvGrpSpPr>
        <p:grpSpPr>
          <a:xfrm>
            <a:off x="6194086" y="2256737"/>
            <a:ext cx="369837" cy="360471"/>
            <a:chOff x="6194086" y="2437737"/>
            <a:chExt cx="369837" cy="360471"/>
          </a:xfrm>
        </p:grpSpPr>
        <p:sp>
          <p:nvSpPr>
            <p:cNvPr id="10645" name="Google Shape;10645;p8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7" name="Google Shape;10647;p86"/>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648" name="Google Shape;10648;p86"/>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52"/>
        <p:cNvGrpSpPr/>
        <p:nvPr/>
      </p:nvGrpSpPr>
      <p:grpSpPr>
        <a:xfrm>
          <a:off x="0" y="0"/>
          <a:ext cx="0" cy="0"/>
          <a:chOff x="0" y="0"/>
          <a:chExt cx="0" cy="0"/>
        </a:xfrm>
      </p:grpSpPr>
      <p:grpSp>
        <p:nvGrpSpPr>
          <p:cNvPr id="10653" name="Google Shape;10653;p87"/>
          <p:cNvGrpSpPr/>
          <p:nvPr/>
        </p:nvGrpSpPr>
        <p:grpSpPr>
          <a:xfrm>
            <a:off x="3122257" y="1334344"/>
            <a:ext cx="294850" cy="349434"/>
            <a:chOff x="3122257" y="1508594"/>
            <a:chExt cx="294850" cy="349434"/>
          </a:xfrm>
        </p:grpSpPr>
        <p:sp>
          <p:nvSpPr>
            <p:cNvPr id="10654" name="Google Shape;10654;p8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87"/>
          <p:cNvGrpSpPr/>
          <p:nvPr/>
        </p:nvGrpSpPr>
        <p:grpSpPr>
          <a:xfrm>
            <a:off x="910723" y="1333962"/>
            <a:ext cx="251660" cy="350166"/>
            <a:chOff x="910723" y="1508212"/>
            <a:chExt cx="251660" cy="350166"/>
          </a:xfrm>
        </p:grpSpPr>
        <p:sp>
          <p:nvSpPr>
            <p:cNvPr id="10660" name="Google Shape;10660;p8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87"/>
          <p:cNvGrpSpPr/>
          <p:nvPr/>
        </p:nvGrpSpPr>
        <p:grpSpPr>
          <a:xfrm>
            <a:off x="1308631" y="1333580"/>
            <a:ext cx="350166" cy="350198"/>
            <a:chOff x="1308631" y="1507830"/>
            <a:chExt cx="350166" cy="350198"/>
          </a:xfrm>
        </p:grpSpPr>
        <p:sp>
          <p:nvSpPr>
            <p:cNvPr id="10678" name="Google Shape;10678;p8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7"/>
          <p:cNvGrpSpPr/>
          <p:nvPr/>
        </p:nvGrpSpPr>
        <p:grpSpPr>
          <a:xfrm>
            <a:off x="1756921" y="1335489"/>
            <a:ext cx="345997" cy="345997"/>
            <a:chOff x="1756921" y="1509739"/>
            <a:chExt cx="345997" cy="345997"/>
          </a:xfrm>
        </p:grpSpPr>
        <p:sp>
          <p:nvSpPr>
            <p:cNvPr id="10683" name="Google Shape;10683;p8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87"/>
          <p:cNvGrpSpPr/>
          <p:nvPr/>
        </p:nvGrpSpPr>
        <p:grpSpPr>
          <a:xfrm>
            <a:off x="2216956" y="1336253"/>
            <a:ext cx="318721" cy="345615"/>
            <a:chOff x="2216956" y="1510503"/>
            <a:chExt cx="318721" cy="345615"/>
          </a:xfrm>
        </p:grpSpPr>
        <p:sp>
          <p:nvSpPr>
            <p:cNvPr id="10701" name="Google Shape;10701;p8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87"/>
          <p:cNvGrpSpPr/>
          <p:nvPr/>
        </p:nvGrpSpPr>
        <p:grpSpPr>
          <a:xfrm>
            <a:off x="3988156" y="1394211"/>
            <a:ext cx="349052" cy="230049"/>
            <a:chOff x="3988156" y="1568461"/>
            <a:chExt cx="349052" cy="230049"/>
          </a:xfrm>
        </p:grpSpPr>
        <p:sp>
          <p:nvSpPr>
            <p:cNvPr id="10707" name="Google Shape;10707;p8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87"/>
          <p:cNvGrpSpPr/>
          <p:nvPr/>
        </p:nvGrpSpPr>
        <p:grpSpPr>
          <a:xfrm>
            <a:off x="2633037" y="1325623"/>
            <a:ext cx="379002" cy="366112"/>
            <a:chOff x="2633037" y="1499873"/>
            <a:chExt cx="379002" cy="366112"/>
          </a:xfrm>
        </p:grpSpPr>
        <p:sp>
          <p:nvSpPr>
            <p:cNvPr id="10715" name="Google Shape;10715;p8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87"/>
          <p:cNvGrpSpPr/>
          <p:nvPr/>
        </p:nvGrpSpPr>
        <p:grpSpPr>
          <a:xfrm>
            <a:off x="6675256" y="1341919"/>
            <a:ext cx="327823" cy="357009"/>
            <a:chOff x="6675256" y="1516169"/>
            <a:chExt cx="327823" cy="357009"/>
          </a:xfrm>
        </p:grpSpPr>
        <p:sp>
          <p:nvSpPr>
            <p:cNvPr id="10722" name="Google Shape;10722;p8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87"/>
          <p:cNvGrpSpPr/>
          <p:nvPr/>
        </p:nvGrpSpPr>
        <p:grpSpPr>
          <a:xfrm>
            <a:off x="8020159" y="1342301"/>
            <a:ext cx="300897" cy="356627"/>
            <a:chOff x="8020159" y="1516551"/>
            <a:chExt cx="300897" cy="356627"/>
          </a:xfrm>
        </p:grpSpPr>
        <p:sp>
          <p:nvSpPr>
            <p:cNvPr id="10732" name="Google Shape;10732;p8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87"/>
          <p:cNvGrpSpPr/>
          <p:nvPr/>
        </p:nvGrpSpPr>
        <p:grpSpPr>
          <a:xfrm>
            <a:off x="5377363" y="1341919"/>
            <a:ext cx="257357" cy="356627"/>
            <a:chOff x="5377363" y="1516169"/>
            <a:chExt cx="257357" cy="356627"/>
          </a:xfrm>
        </p:grpSpPr>
        <p:sp>
          <p:nvSpPr>
            <p:cNvPr id="10738" name="Google Shape;10738;p8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87"/>
          <p:cNvGrpSpPr/>
          <p:nvPr/>
        </p:nvGrpSpPr>
        <p:grpSpPr>
          <a:xfrm>
            <a:off x="4880567" y="1361620"/>
            <a:ext cx="356245" cy="317607"/>
            <a:chOff x="4880567" y="1535870"/>
            <a:chExt cx="356245" cy="317607"/>
          </a:xfrm>
        </p:grpSpPr>
        <p:sp>
          <p:nvSpPr>
            <p:cNvPr id="10756" name="Google Shape;10756;p8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87"/>
          <p:cNvGrpSpPr/>
          <p:nvPr/>
        </p:nvGrpSpPr>
        <p:grpSpPr>
          <a:xfrm>
            <a:off x="5771483" y="1341537"/>
            <a:ext cx="357359" cy="357391"/>
            <a:chOff x="5771483" y="1515787"/>
            <a:chExt cx="357359" cy="357391"/>
          </a:xfrm>
        </p:grpSpPr>
        <p:sp>
          <p:nvSpPr>
            <p:cNvPr id="10762" name="Google Shape;10762;p8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87"/>
          <p:cNvGrpSpPr/>
          <p:nvPr/>
        </p:nvGrpSpPr>
        <p:grpSpPr>
          <a:xfrm>
            <a:off x="7121669" y="1359360"/>
            <a:ext cx="321362" cy="321362"/>
            <a:chOff x="7121669" y="1533610"/>
            <a:chExt cx="321362" cy="321362"/>
          </a:xfrm>
        </p:grpSpPr>
        <p:sp>
          <p:nvSpPr>
            <p:cNvPr id="10767" name="Google Shape;10767;p8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7"/>
          <p:cNvGrpSpPr/>
          <p:nvPr/>
        </p:nvGrpSpPr>
        <p:grpSpPr>
          <a:xfrm>
            <a:off x="7562766" y="1340614"/>
            <a:ext cx="327059" cy="360192"/>
            <a:chOff x="7562766" y="1514864"/>
            <a:chExt cx="327059" cy="360192"/>
          </a:xfrm>
        </p:grpSpPr>
        <p:sp>
          <p:nvSpPr>
            <p:cNvPr id="10772" name="Google Shape;10772;p8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87"/>
          <p:cNvGrpSpPr/>
          <p:nvPr/>
        </p:nvGrpSpPr>
        <p:grpSpPr>
          <a:xfrm>
            <a:off x="6221229" y="1324423"/>
            <a:ext cx="361636" cy="362183"/>
            <a:chOff x="6259175" y="1559008"/>
            <a:chExt cx="271743" cy="272093"/>
          </a:xfrm>
        </p:grpSpPr>
        <p:sp>
          <p:nvSpPr>
            <p:cNvPr id="10777" name="Google Shape;10777;p8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87"/>
          <p:cNvGrpSpPr/>
          <p:nvPr/>
        </p:nvGrpSpPr>
        <p:grpSpPr>
          <a:xfrm>
            <a:off x="6671087" y="1835054"/>
            <a:ext cx="332757" cy="281833"/>
            <a:chOff x="6671087" y="2009304"/>
            <a:chExt cx="332757" cy="281833"/>
          </a:xfrm>
        </p:grpSpPr>
        <p:sp>
          <p:nvSpPr>
            <p:cNvPr id="10795" name="Google Shape;10795;p8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7" name="Google Shape;10797;p87"/>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8" name="Google Shape;10798;p87"/>
          <p:cNvGrpSpPr/>
          <p:nvPr/>
        </p:nvGrpSpPr>
        <p:grpSpPr>
          <a:xfrm>
            <a:off x="2201806" y="1802335"/>
            <a:ext cx="349784" cy="349434"/>
            <a:chOff x="2201806" y="1976585"/>
            <a:chExt cx="349784" cy="349434"/>
          </a:xfrm>
        </p:grpSpPr>
        <p:sp>
          <p:nvSpPr>
            <p:cNvPr id="10799" name="Google Shape;10799;p8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7"/>
          <p:cNvGrpSpPr/>
          <p:nvPr/>
        </p:nvGrpSpPr>
        <p:grpSpPr>
          <a:xfrm>
            <a:off x="3094217" y="1802335"/>
            <a:ext cx="350198" cy="350548"/>
            <a:chOff x="3094217" y="1976585"/>
            <a:chExt cx="350198" cy="350548"/>
          </a:xfrm>
        </p:grpSpPr>
        <p:sp>
          <p:nvSpPr>
            <p:cNvPr id="10804" name="Google Shape;10804;p8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7" name="Google Shape;10817;p87"/>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8" name="Google Shape;10818;p87"/>
          <p:cNvGrpSpPr/>
          <p:nvPr/>
        </p:nvGrpSpPr>
        <p:grpSpPr>
          <a:xfrm>
            <a:off x="3979435" y="1802335"/>
            <a:ext cx="345265" cy="349848"/>
            <a:chOff x="3979435" y="1976585"/>
            <a:chExt cx="345265" cy="349848"/>
          </a:xfrm>
        </p:grpSpPr>
        <p:sp>
          <p:nvSpPr>
            <p:cNvPr id="10819" name="Google Shape;10819;p8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87"/>
          <p:cNvGrpSpPr/>
          <p:nvPr/>
        </p:nvGrpSpPr>
        <p:grpSpPr>
          <a:xfrm>
            <a:off x="3541011" y="1334344"/>
            <a:ext cx="350166" cy="349434"/>
            <a:chOff x="3541011" y="1508594"/>
            <a:chExt cx="350166" cy="349434"/>
          </a:xfrm>
        </p:grpSpPr>
        <p:sp>
          <p:nvSpPr>
            <p:cNvPr id="10837" name="Google Shape;10837;p8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87"/>
          <p:cNvGrpSpPr/>
          <p:nvPr/>
        </p:nvGrpSpPr>
        <p:grpSpPr>
          <a:xfrm>
            <a:off x="3576626" y="1801571"/>
            <a:ext cx="284251" cy="351694"/>
            <a:chOff x="3576626" y="1975821"/>
            <a:chExt cx="284251" cy="351694"/>
          </a:xfrm>
        </p:grpSpPr>
        <p:sp>
          <p:nvSpPr>
            <p:cNvPr id="10851" name="Google Shape;10851;p8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7"/>
          <p:cNvGrpSpPr/>
          <p:nvPr/>
        </p:nvGrpSpPr>
        <p:grpSpPr>
          <a:xfrm>
            <a:off x="2722090" y="2715912"/>
            <a:ext cx="238770" cy="371841"/>
            <a:chOff x="2722090" y="2890162"/>
            <a:chExt cx="238770" cy="371841"/>
          </a:xfrm>
        </p:grpSpPr>
        <p:sp>
          <p:nvSpPr>
            <p:cNvPr id="10855" name="Google Shape;10855;p8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8" name="Google Shape;10858;p87"/>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9" name="Google Shape;10859;p87"/>
          <p:cNvGrpSpPr/>
          <p:nvPr/>
        </p:nvGrpSpPr>
        <p:grpSpPr>
          <a:xfrm>
            <a:off x="6216367" y="1795906"/>
            <a:ext cx="361147" cy="361147"/>
            <a:chOff x="6216367" y="1970156"/>
            <a:chExt cx="361147" cy="361147"/>
          </a:xfrm>
        </p:grpSpPr>
        <p:sp>
          <p:nvSpPr>
            <p:cNvPr id="10860" name="Google Shape;10860;p8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87"/>
          <p:cNvGrpSpPr/>
          <p:nvPr/>
        </p:nvGrpSpPr>
        <p:grpSpPr>
          <a:xfrm>
            <a:off x="1289311" y="2751972"/>
            <a:ext cx="408156" cy="299783"/>
            <a:chOff x="1289311" y="2926222"/>
            <a:chExt cx="408156" cy="299783"/>
          </a:xfrm>
        </p:grpSpPr>
        <p:sp>
          <p:nvSpPr>
            <p:cNvPr id="10865" name="Google Shape;10865;p8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87"/>
          <p:cNvGrpSpPr/>
          <p:nvPr/>
        </p:nvGrpSpPr>
        <p:grpSpPr>
          <a:xfrm>
            <a:off x="7978465" y="1795142"/>
            <a:ext cx="361147" cy="360797"/>
            <a:chOff x="7978465" y="1969392"/>
            <a:chExt cx="361147" cy="360797"/>
          </a:xfrm>
        </p:grpSpPr>
        <p:sp>
          <p:nvSpPr>
            <p:cNvPr id="10868" name="Google Shape;10868;p8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7" name="Google Shape;10877;p87"/>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8" name="Google Shape;10878;p87"/>
          <p:cNvGrpSpPr/>
          <p:nvPr/>
        </p:nvGrpSpPr>
        <p:grpSpPr>
          <a:xfrm>
            <a:off x="854261" y="2734563"/>
            <a:ext cx="377474" cy="335748"/>
            <a:chOff x="854261" y="2908813"/>
            <a:chExt cx="377474" cy="335748"/>
          </a:xfrm>
        </p:grpSpPr>
        <p:sp>
          <p:nvSpPr>
            <p:cNvPr id="10879" name="Google Shape;10879;p8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87"/>
          <p:cNvGrpSpPr/>
          <p:nvPr/>
        </p:nvGrpSpPr>
        <p:grpSpPr>
          <a:xfrm>
            <a:off x="1749728" y="2720527"/>
            <a:ext cx="386927" cy="363438"/>
            <a:chOff x="1749728" y="2894777"/>
            <a:chExt cx="386927" cy="363438"/>
          </a:xfrm>
        </p:grpSpPr>
        <p:sp>
          <p:nvSpPr>
            <p:cNvPr id="10885" name="Google Shape;10885;p8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87"/>
          <p:cNvGrpSpPr/>
          <p:nvPr/>
        </p:nvGrpSpPr>
        <p:grpSpPr>
          <a:xfrm>
            <a:off x="7098912" y="1795142"/>
            <a:ext cx="359651" cy="361560"/>
            <a:chOff x="7098912" y="1969392"/>
            <a:chExt cx="359651" cy="361560"/>
          </a:xfrm>
        </p:grpSpPr>
        <p:sp>
          <p:nvSpPr>
            <p:cNvPr id="10893" name="Google Shape;10893;p8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6" name="Google Shape;10906;p87"/>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7" name="Google Shape;10907;p87"/>
          <p:cNvGrpSpPr/>
          <p:nvPr/>
        </p:nvGrpSpPr>
        <p:grpSpPr>
          <a:xfrm>
            <a:off x="5352728" y="1815989"/>
            <a:ext cx="327091" cy="322508"/>
            <a:chOff x="5352728" y="1990239"/>
            <a:chExt cx="327091" cy="322508"/>
          </a:xfrm>
        </p:grpSpPr>
        <p:sp>
          <p:nvSpPr>
            <p:cNvPr id="10908" name="Google Shape;10908;p8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87"/>
          <p:cNvGrpSpPr/>
          <p:nvPr/>
        </p:nvGrpSpPr>
        <p:grpSpPr>
          <a:xfrm>
            <a:off x="7538896" y="1795906"/>
            <a:ext cx="361147" cy="361529"/>
            <a:chOff x="7538896" y="1970156"/>
            <a:chExt cx="361147" cy="361529"/>
          </a:xfrm>
        </p:grpSpPr>
        <p:sp>
          <p:nvSpPr>
            <p:cNvPr id="10912" name="Google Shape;10912;p8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87"/>
          <p:cNvGrpSpPr/>
          <p:nvPr/>
        </p:nvGrpSpPr>
        <p:grpSpPr>
          <a:xfrm>
            <a:off x="4896099" y="1796670"/>
            <a:ext cx="358155" cy="358123"/>
            <a:chOff x="4896099" y="1970920"/>
            <a:chExt cx="358155" cy="358123"/>
          </a:xfrm>
        </p:grpSpPr>
        <p:sp>
          <p:nvSpPr>
            <p:cNvPr id="10919" name="Google Shape;10919;p8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87"/>
          <p:cNvGrpSpPr/>
          <p:nvPr/>
        </p:nvGrpSpPr>
        <p:grpSpPr>
          <a:xfrm>
            <a:off x="4048787" y="2802769"/>
            <a:ext cx="283488" cy="198604"/>
            <a:chOff x="4048787" y="2977019"/>
            <a:chExt cx="283488" cy="198604"/>
          </a:xfrm>
        </p:grpSpPr>
        <p:sp>
          <p:nvSpPr>
            <p:cNvPr id="10923" name="Google Shape;10923;p8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87"/>
          <p:cNvGrpSpPr/>
          <p:nvPr/>
        </p:nvGrpSpPr>
        <p:grpSpPr>
          <a:xfrm>
            <a:off x="4054103" y="2255941"/>
            <a:ext cx="218687" cy="349052"/>
            <a:chOff x="4054103" y="2430191"/>
            <a:chExt cx="218687" cy="349052"/>
          </a:xfrm>
        </p:grpSpPr>
        <p:sp>
          <p:nvSpPr>
            <p:cNvPr id="10930" name="Google Shape;10930;p8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87"/>
          <p:cNvGrpSpPr/>
          <p:nvPr/>
        </p:nvGrpSpPr>
        <p:grpSpPr>
          <a:xfrm>
            <a:off x="2185128" y="2253299"/>
            <a:ext cx="382758" cy="356595"/>
            <a:chOff x="2185128" y="2427549"/>
            <a:chExt cx="382758" cy="356595"/>
          </a:xfrm>
        </p:grpSpPr>
        <p:sp>
          <p:nvSpPr>
            <p:cNvPr id="10933" name="Google Shape;10933;p8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87"/>
          <p:cNvGrpSpPr/>
          <p:nvPr/>
        </p:nvGrpSpPr>
        <p:grpSpPr>
          <a:xfrm>
            <a:off x="2656907" y="2265043"/>
            <a:ext cx="332757" cy="332343"/>
            <a:chOff x="2656907" y="2439293"/>
            <a:chExt cx="332757" cy="332343"/>
          </a:xfrm>
        </p:grpSpPr>
        <p:sp>
          <p:nvSpPr>
            <p:cNvPr id="10938" name="Google Shape;10938;p8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87"/>
          <p:cNvGrpSpPr/>
          <p:nvPr/>
        </p:nvGrpSpPr>
        <p:grpSpPr>
          <a:xfrm>
            <a:off x="1731523" y="2248366"/>
            <a:ext cx="399435" cy="365698"/>
            <a:chOff x="1731523" y="2422616"/>
            <a:chExt cx="399435" cy="365698"/>
          </a:xfrm>
        </p:grpSpPr>
        <p:sp>
          <p:nvSpPr>
            <p:cNvPr id="10946" name="Google Shape;10946;p8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87"/>
          <p:cNvGrpSpPr/>
          <p:nvPr/>
        </p:nvGrpSpPr>
        <p:grpSpPr>
          <a:xfrm>
            <a:off x="3097241" y="2259314"/>
            <a:ext cx="344883" cy="343387"/>
            <a:chOff x="3097241" y="2433564"/>
            <a:chExt cx="344883" cy="343387"/>
          </a:xfrm>
        </p:grpSpPr>
        <p:sp>
          <p:nvSpPr>
            <p:cNvPr id="10950" name="Google Shape;10950;p8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87"/>
          <p:cNvGrpSpPr/>
          <p:nvPr/>
        </p:nvGrpSpPr>
        <p:grpSpPr>
          <a:xfrm>
            <a:off x="1278299" y="2265043"/>
            <a:ext cx="410829" cy="332343"/>
            <a:chOff x="1278299" y="2439293"/>
            <a:chExt cx="410829" cy="332343"/>
          </a:xfrm>
        </p:grpSpPr>
        <p:sp>
          <p:nvSpPr>
            <p:cNvPr id="10960" name="Google Shape;10960;p8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87"/>
          <p:cNvGrpSpPr/>
          <p:nvPr/>
        </p:nvGrpSpPr>
        <p:grpSpPr>
          <a:xfrm>
            <a:off x="2661459" y="1840751"/>
            <a:ext cx="322508" cy="273494"/>
            <a:chOff x="2661459" y="2015001"/>
            <a:chExt cx="322508" cy="273494"/>
          </a:xfrm>
        </p:grpSpPr>
        <p:sp>
          <p:nvSpPr>
            <p:cNvPr id="10969" name="Google Shape;10969;p8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87"/>
          <p:cNvGrpSpPr/>
          <p:nvPr/>
        </p:nvGrpSpPr>
        <p:grpSpPr>
          <a:xfrm>
            <a:off x="870939" y="2265043"/>
            <a:ext cx="331993" cy="331993"/>
            <a:chOff x="870939" y="2439293"/>
            <a:chExt cx="331993" cy="331993"/>
          </a:xfrm>
        </p:grpSpPr>
        <p:sp>
          <p:nvSpPr>
            <p:cNvPr id="10972" name="Google Shape;10972;p8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87"/>
          <p:cNvGrpSpPr/>
          <p:nvPr/>
        </p:nvGrpSpPr>
        <p:grpSpPr>
          <a:xfrm>
            <a:off x="6644957" y="2282103"/>
            <a:ext cx="371395" cy="278904"/>
            <a:chOff x="6644957" y="2456353"/>
            <a:chExt cx="371395" cy="278904"/>
          </a:xfrm>
        </p:grpSpPr>
        <p:sp>
          <p:nvSpPr>
            <p:cNvPr id="10989" name="Google Shape;10989;p8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87"/>
          <p:cNvGrpSpPr/>
          <p:nvPr/>
        </p:nvGrpSpPr>
        <p:grpSpPr>
          <a:xfrm>
            <a:off x="5388757" y="2240409"/>
            <a:ext cx="260349" cy="362292"/>
            <a:chOff x="5388757" y="2414659"/>
            <a:chExt cx="260349" cy="362292"/>
          </a:xfrm>
        </p:grpSpPr>
        <p:sp>
          <p:nvSpPr>
            <p:cNvPr id="10995" name="Google Shape;10995;p8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87"/>
          <p:cNvGrpSpPr/>
          <p:nvPr/>
        </p:nvGrpSpPr>
        <p:grpSpPr>
          <a:xfrm>
            <a:off x="3567142" y="2731507"/>
            <a:ext cx="348288" cy="340331"/>
            <a:chOff x="3567142" y="2905757"/>
            <a:chExt cx="348288" cy="340331"/>
          </a:xfrm>
        </p:grpSpPr>
        <p:sp>
          <p:nvSpPr>
            <p:cNvPr id="11016" name="Google Shape;11016;p8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87"/>
          <p:cNvGrpSpPr/>
          <p:nvPr/>
        </p:nvGrpSpPr>
        <p:grpSpPr>
          <a:xfrm>
            <a:off x="870939" y="1801571"/>
            <a:ext cx="332375" cy="350071"/>
            <a:chOff x="870939" y="1975821"/>
            <a:chExt cx="332375" cy="350071"/>
          </a:xfrm>
        </p:grpSpPr>
        <p:sp>
          <p:nvSpPr>
            <p:cNvPr id="11022" name="Google Shape;11022;p8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87"/>
          <p:cNvGrpSpPr/>
          <p:nvPr/>
        </p:nvGrpSpPr>
        <p:grpSpPr>
          <a:xfrm>
            <a:off x="7967103" y="2240791"/>
            <a:ext cx="355863" cy="361911"/>
            <a:chOff x="7967103" y="2415041"/>
            <a:chExt cx="355863" cy="361911"/>
          </a:xfrm>
        </p:grpSpPr>
        <p:sp>
          <p:nvSpPr>
            <p:cNvPr id="11027" name="Google Shape;11027;p8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87"/>
          <p:cNvGrpSpPr/>
          <p:nvPr/>
        </p:nvGrpSpPr>
        <p:grpSpPr>
          <a:xfrm>
            <a:off x="7529411" y="2240409"/>
            <a:ext cx="355863" cy="362292"/>
            <a:chOff x="7529411" y="2414659"/>
            <a:chExt cx="355863" cy="362292"/>
          </a:xfrm>
        </p:grpSpPr>
        <p:sp>
          <p:nvSpPr>
            <p:cNvPr id="11039" name="Google Shape;11039;p8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87"/>
          <p:cNvGrpSpPr/>
          <p:nvPr/>
        </p:nvGrpSpPr>
        <p:grpSpPr>
          <a:xfrm>
            <a:off x="5733194" y="2257468"/>
            <a:ext cx="446826" cy="327059"/>
            <a:chOff x="5733194" y="2431718"/>
            <a:chExt cx="446826" cy="327059"/>
          </a:xfrm>
        </p:grpSpPr>
        <p:sp>
          <p:nvSpPr>
            <p:cNvPr id="11052" name="Google Shape;11052;p8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87"/>
          <p:cNvGrpSpPr/>
          <p:nvPr/>
        </p:nvGrpSpPr>
        <p:grpSpPr>
          <a:xfrm>
            <a:off x="4876780" y="2243814"/>
            <a:ext cx="407774" cy="356627"/>
            <a:chOff x="4876780" y="2418064"/>
            <a:chExt cx="407774" cy="356627"/>
          </a:xfrm>
        </p:grpSpPr>
        <p:sp>
          <p:nvSpPr>
            <p:cNvPr id="11056" name="Google Shape;11056;p8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87"/>
          <p:cNvGrpSpPr/>
          <p:nvPr/>
        </p:nvGrpSpPr>
        <p:grpSpPr>
          <a:xfrm>
            <a:off x="7070872" y="2236621"/>
            <a:ext cx="398321" cy="371013"/>
            <a:chOff x="7070872" y="2410871"/>
            <a:chExt cx="398321" cy="371013"/>
          </a:xfrm>
        </p:grpSpPr>
        <p:sp>
          <p:nvSpPr>
            <p:cNvPr id="11065" name="Google Shape;11065;p8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9" name="Google Shape;11069;p87"/>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0" name="Google Shape;11070;p87"/>
          <p:cNvGrpSpPr/>
          <p:nvPr/>
        </p:nvGrpSpPr>
        <p:grpSpPr>
          <a:xfrm>
            <a:off x="5318259" y="2807861"/>
            <a:ext cx="371013" cy="220787"/>
            <a:chOff x="5318259" y="2982111"/>
            <a:chExt cx="371013" cy="220787"/>
          </a:xfrm>
        </p:grpSpPr>
        <p:sp>
          <p:nvSpPr>
            <p:cNvPr id="11071" name="Google Shape;11071;p8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87"/>
          <p:cNvGrpSpPr/>
          <p:nvPr/>
        </p:nvGrpSpPr>
        <p:grpSpPr>
          <a:xfrm>
            <a:off x="7073928" y="2731507"/>
            <a:ext cx="371395" cy="371809"/>
            <a:chOff x="7073928" y="2905757"/>
            <a:chExt cx="371395" cy="371809"/>
          </a:xfrm>
        </p:grpSpPr>
        <p:sp>
          <p:nvSpPr>
            <p:cNvPr id="11080" name="Google Shape;11080;p8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87"/>
          <p:cNvGrpSpPr/>
          <p:nvPr/>
        </p:nvGrpSpPr>
        <p:grpSpPr>
          <a:xfrm>
            <a:off x="6188327" y="2781158"/>
            <a:ext cx="371395" cy="272857"/>
            <a:chOff x="6188327" y="2955408"/>
            <a:chExt cx="371395" cy="272857"/>
          </a:xfrm>
        </p:grpSpPr>
        <p:sp>
          <p:nvSpPr>
            <p:cNvPr id="11084" name="Google Shape;11084;p8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87"/>
          <p:cNvGrpSpPr/>
          <p:nvPr/>
        </p:nvGrpSpPr>
        <p:grpSpPr>
          <a:xfrm>
            <a:off x="7521454" y="2731889"/>
            <a:ext cx="359651" cy="371013"/>
            <a:chOff x="7521454" y="2906139"/>
            <a:chExt cx="359651" cy="371013"/>
          </a:xfrm>
        </p:grpSpPr>
        <p:sp>
          <p:nvSpPr>
            <p:cNvPr id="11087" name="Google Shape;11087;p8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87"/>
          <p:cNvGrpSpPr/>
          <p:nvPr/>
        </p:nvGrpSpPr>
        <p:grpSpPr>
          <a:xfrm>
            <a:off x="5782845" y="2732271"/>
            <a:ext cx="301661" cy="371013"/>
            <a:chOff x="5782845" y="2906521"/>
            <a:chExt cx="301661" cy="371013"/>
          </a:xfrm>
        </p:grpSpPr>
        <p:sp>
          <p:nvSpPr>
            <p:cNvPr id="11093" name="Google Shape;11093;p8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87"/>
          <p:cNvGrpSpPr/>
          <p:nvPr/>
        </p:nvGrpSpPr>
        <p:grpSpPr>
          <a:xfrm>
            <a:off x="3539102" y="2253299"/>
            <a:ext cx="355099" cy="355481"/>
            <a:chOff x="3539102" y="2427549"/>
            <a:chExt cx="355099" cy="355481"/>
          </a:xfrm>
        </p:grpSpPr>
        <p:sp>
          <p:nvSpPr>
            <p:cNvPr id="11097" name="Google Shape;11097;p8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87"/>
          <p:cNvGrpSpPr/>
          <p:nvPr/>
        </p:nvGrpSpPr>
        <p:grpSpPr>
          <a:xfrm>
            <a:off x="6630539" y="2743252"/>
            <a:ext cx="371777" cy="349434"/>
            <a:chOff x="6630539" y="2917502"/>
            <a:chExt cx="371777" cy="349434"/>
          </a:xfrm>
        </p:grpSpPr>
        <p:sp>
          <p:nvSpPr>
            <p:cNvPr id="11100" name="Google Shape;11100;p8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7"/>
          <p:cNvGrpSpPr/>
          <p:nvPr/>
        </p:nvGrpSpPr>
        <p:grpSpPr>
          <a:xfrm>
            <a:off x="2171474" y="3194979"/>
            <a:ext cx="408156" cy="343737"/>
            <a:chOff x="2171474" y="3369229"/>
            <a:chExt cx="408156" cy="343737"/>
          </a:xfrm>
        </p:grpSpPr>
        <p:sp>
          <p:nvSpPr>
            <p:cNvPr id="11108" name="Google Shape;11108;p8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87"/>
          <p:cNvGrpSpPr/>
          <p:nvPr/>
        </p:nvGrpSpPr>
        <p:grpSpPr>
          <a:xfrm>
            <a:off x="4891198" y="2750858"/>
            <a:ext cx="334634" cy="334634"/>
            <a:chOff x="4891198" y="2925108"/>
            <a:chExt cx="334634" cy="334634"/>
          </a:xfrm>
        </p:grpSpPr>
        <p:sp>
          <p:nvSpPr>
            <p:cNvPr id="11113" name="Google Shape;11113;p8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87"/>
          <p:cNvGrpSpPr/>
          <p:nvPr/>
        </p:nvGrpSpPr>
        <p:grpSpPr>
          <a:xfrm>
            <a:off x="7976174" y="2750858"/>
            <a:ext cx="334666" cy="334634"/>
            <a:chOff x="7976174" y="2925108"/>
            <a:chExt cx="334666" cy="334634"/>
          </a:xfrm>
        </p:grpSpPr>
        <p:sp>
          <p:nvSpPr>
            <p:cNvPr id="11122" name="Google Shape;11122;p8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87"/>
          <p:cNvGrpSpPr/>
          <p:nvPr/>
        </p:nvGrpSpPr>
        <p:grpSpPr>
          <a:xfrm>
            <a:off x="3091957" y="3199881"/>
            <a:ext cx="354717" cy="332757"/>
            <a:chOff x="3091957" y="3374131"/>
            <a:chExt cx="354717" cy="332757"/>
          </a:xfrm>
        </p:grpSpPr>
        <p:sp>
          <p:nvSpPr>
            <p:cNvPr id="11132" name="Google Shape;11132;p8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87"/>
          <p:cNvGrpSpPr/>
          <p:nvPr/>
        </p:nvGrpSpPr>
        <p:grpSpPr>
          <a:xfrm>
            <a:off x="3988156" y="3205960"/>
            <a:ext cx="353954" cy="318880"/>
            <a:chOff x="3988156" y="3380210"/>
            <a:chExt cx="353954" cy="318880"/>
          </a:xfrm>
        </p:grpSpPr>
        <p:sp>
          <p:nvSpPr>
            <p:cNvPr id="11139" name="Google Shape;11139;p8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87"/>
          <p:cNvGrpSpPr/>
          <p:nvPr/>
        </p:nvGrpSpPr>
        <p:grpSpPr>
          <a:xfrm>
            <a:off x="3541011" y="3193070"/>
            <a:ext cx="348257" cy="346188"/>
            <a:chOff x="3541011" y="3367320"/>
            <a:chExt cx="348257" cy="346188"/>
          </a:xfrm>
        </p:grpSpPr>
        <p:sp>
          <p:nvSpPr>
            <p:cNvPr id="11145" name="Google Shape;11145;p8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87"/>
          <p:cNvGrpSpPr/>
          <p:nvPr/>
        </p:nvGrpSpPr>
        <p:grpSpPr>
          <a:xfrm>
            <a:off x="1314678" y="3183967"/>
            <a:ext cx="334666" cy="365348"/>
            <a:chOff x="1314678" y="3358217"/>
            <a:chExt cx="334666" cy="365348"/>
          </a:xfrm>
        </p:grpSpPr>
        <p:sp>
          <p:nvSpPr>
            <p:cNvPr id="11150" name="Google Shape;11150;p8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87"/>
          <p:cNvGrpSpPr/>
          <p:nvPr/>
        </p:nvGrpSpPr>
        <p:grpSpPr>
          <a:xfrm>
            <a:off x="1748582" y="3198385"/>
            <a:ext cx="359269" cy="335780"/>
            <a:chOff x="1748582" y="3372635"/>
            <a:chExt cx="359269" cy="335780"/>
          </a:xfrm>
        </p:grpSpPr>
        <p:sp>
          <p:nvSpPr>
            <p:cNvPr id="11156" name="Google Shape;11156;p8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7" name="Google Shape;11157;p87"/>
            <p:cNvGrpSpPr/>
            <p:nvPr/>
          </p:nvGrpSpPr>
          <p:grpSpPr>
            <a:xfrm>
              <a:off x="1748582" y="3372635"/>
              <a:ext cx="333520" cy="335780"/>
              <a:chOff x="1748582" y="3372635"/>
              <a:chExt cx="333520" cy="335780"/>
            </a:xfrm>
          </p:grpSpPr>
          <p:sp>
            <p:nvSpPr>
              <p:cNvPr id="11158" name="Google Shape;11158;p8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61" name="Google Shape;11161;p87"/>
          <p:cNvGrpSpPr/>
          <p:nvPr/>
        </p:nvGrpSpPr>
        <p:grpSpPr>
          <a:xfrm>
            <a:off x="2640993" y="3183585"/>
            <a:ext cx="365348" cy="364966"/>
            <a:chOff x="2640993" y="3357835"/>
            <a:chExt cx="365348" cy="364966"/>
          </a:xfrm>
        </p:grpSpPr>
        <p:sp>
          <p:nvSpPr>
            <p:cNvPr id="11162" name="Google Shape;11162;p8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87"/>
          <p:cNvGrpSpPr/>
          <p:nvPr/>
        </p:nvGrpSpPr>
        <p:grpSpPr>
          <a:xfrm>
            <a:off x="4886264" y="3191924"/>
            <a:ext cx="350548" cy="350198"/>
            <a:chOff x="4886264" y="3366174"/>
            <a:chExt cx="350548" cy="350198"/>
          </a:xfrm>
        </p:grpSpPr>
        <p:sp>
          <p:nvSpPr>
            <p:cNvPr id="11173" name="Google Shape;11173;p8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87"/>
          <p:cNvGrpSpPr/>
          <p:nvPr/>
        </p:nvGrpSpPr>
        <p:grpSpPr>
          <a:xfrm>
            <a:off x="5331913" y="3239697"/>
            <a:ext cx="347143" cy="254684"/>
            <a:chOff x="5331913" y="3413947"/>
            <a:chExt cx="347143" cy="254684"/>
          </a:xfrm>
        </p:grpSpPr>
        <p:sp>
          <p:nvSpPr>
            <p:cNvPr id="11187" name="Google Shape;11187;p8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87"/>
          <p:cNvGrpSpPr/>
          <p:nvPr/>
        </p:nvGrpSpPr>
        <p:grpSpPr>
          <a:xfrm>
            <a:off x="5776798" y="3235528"/>
            <a:ext cx="346379" cy="264518"/>
            <a:chOff x="5776798" y="3409778"/>
            <a:chExt cx="346379" cy="264518"/>
          </a:xfrm>
        </p:grpSpPr>
        <p:sp>
          <p:nvSpPr>
            <p:cNvPr id="11194" name="Google Shape;11194;p8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87"/>
          <p:cNvGrpSpPr/>
          <p:nvPr/>
        </p:nvGrpSpPr>
        <p:grpSpPr>
          <a:xfrm>
            <a:off x="7108015" y="3222255"/>
            <a:ext cx="344883" cy="290299"/>
            <a:chOff x="7108015" y="3396505"/>
            <a:chExt cx="344883" cy="290299"/>
          </a:xfrm>
        </p:grpSpPr>
        <p:sp>
          <p:nvSpPr>
            <p:cNvPr id="11201" name="Google Shape;11201;p8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7"/>
          <p:cNvGrpSpPr/>
          <p:nvPr/>
        </p:nvGrpSpPr>
        <p:grpSpPr>
          <a:xfrm>
            <a:off x="7551754" y="3216558"/>
            <a:ext cx="344883" cy="301311"/>
            <a:chOff x="7551754" y="3390808"/>
            <a:chExt cx="344883" cy="301311"/>
          </a:xfrm>
        </p:grpSpPr>
        <p:sp>
          <p:nvSpPr>
            <p:cNvPr id="11206" name="Google Shape;11206;p8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87"/>
          <p:cNvGrpSpPr/>
          <p:nvPr/>
        </p:nvGrpSpPr>
        <p:grpSpPr>
          <a:xfrm>
            <a:off x="6707084" y="3213153"/>
            <a:ext cx="261145" cy="308504"/>
            <a:chOff x="6707084" y="3387403"/>
            <a:chExt cx="261145" cy="308504"/>
          </a:xfrm>
        </p:grpSpPr>
        <p:sp>
          <p:nvSpPr>
            <p:cNvPr id="11218" name="Google Shape;11218;p8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87"/>
          <p:cNvGrpSpPr/>
          <p:nvPr/>
        </p:nvGrpSpPr>
        <p:grpSpPr>
          <a:xfrm>
            <a:off x="848978" y="4123387"/>
            <a:ext cx="377824" cy="324418"/>
            <a:chOff x="848978" y="4297637"/>
            <a:chExt cx="377824" cy="324418"/>
          </a:xfrm>
        </p:grpSpPr>
        <p:sp>
          <p:nvSpPr>
            <p:cNvPr id="11223" name="Google Shape;11223;p8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87"/>
          <p:cNvGrpSpPr/>
          <p:nvPr/>
        </p:nvGrpSpPr>
        <p:grpSpPr>
          <a:xfrm>
            <a:off x="1754279" y="4112343"/>
            <a:ext cx="351439" cy="345965"/>
            <a:chOff x="1754279" y="4286593"/>
            <a:chExt cx="351439" cy="345965"/>
          </a:xfrm>
        </p:grpSpPr>
        <p:sp>
          <p:nvSpPr>
            <p:cNvPr id="11226" name="Google Shape;11226;p8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87"/>
          <p:cNvGrpSpPr/>
          <p:nvPr/>
        </p:nvGrpSpPr>
        <p:grpSpPr>
          <a:xfrm>
            <a:off x="3996113" y="4116926"/>
            <a:ext cx="336512" cy="335048"/>
            <a:chOff x="3996113" y="4291176"/>
            <a:chExt cx="336512" cy="335048"/>
          </a:xfrm>
        </p:grpSpPr>
        <p:sp>
          <p:nvSpPr>
            <p:cNvPr id="11232" name="Google Shape;11232;p8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5" name="Google Shape;11235;p87"/>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6" name="Google Shape;11236;p87"/>
          <p:cNvGrpSpPr/>
          <p:nvPr/>
        </p:nvGrpSpPr>
        <p:grpSpPr>
          <a:xfrm>
            <a:off x="2179081" y="4111261"/>
            <a:ext cx="397525" cy="348670"/>
            <a:chOff x="2179081" y="4285511"/>
            <a:chExt cx="397525" cy="348670"/>
          </a:xfrm>
        </p:grpSpPr>
        <p:sp>
          <p:nvSpPr>
            <p:cNvPr id="11237" name="Google Shape;11237;p8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7"/>
          <p:cNvGrpSpPr/>
          <p:nvPr/>
        </p:nvGrpSpPr>
        <p:grpSpPr>
          <a:xfrm>
            <a:off x="3584201" y="4120746"/>
            <a:ext cx="267574" cy="329415"/>
            <a:chOff x="3584201" y="4294996"/>
            <a:chExt cx="267574" cy="329415"/>
          </a:xfrm>
        </p:grpSpPr>
        <p:sp>
          <p:nvSpPr>
            <p:cNvPr id="11240" name="Google Shape;11240;p8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87"/>
          <p:cNvGrpSpPr/>
          <p:nvPr/>
        </p:nvGrpSpPr>
        <p:grpSpPr>
          <a:xfrm>
            <a:off x="3082855" y="4121478"/>
            <a:ext cx="375946" cy="327823"/>
            <a:chOff x="3082855" y="4295728"/>
            <a:chExt cx="375946" cy="327823"/>
          </a:xfrm>
        </p:grpSpPr>
        <p:sp>
          <p:nvSpPr>
            <p:cNvPr id="11245" name="Google Shape;11245;p8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87"/>
          <p:cNvGrpSpPr/>
          <p:nvPr/>
        </p:nvGrpSpPr>
        <p:grpSpPr>
          <a:xfrm>
            <a:off x="2749016" y="4116926"/>
            <a:ext cx="150831" cy="336926"/>
            <a:chOff x="2749016" y="4291176"/>
            <a:chExt cx="150831" cy="336926"/>
          </a:xfrm>
        </p:grpSpPr>
        <p:sp>
          <p:nvSpPr>
            <p:cNvPr id="11257" name="Google Shape;11257;p8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7"/>
          <p:cNvGrpSpPr/>
          <p:nvPr/>
        </p:nvGrpSpPr>
        <p:grpSpPr>
          <a:xfrm>
            <a:off x="7127716" y="4105182"/>
            <a:ext cx="248254" cy="361942"/>
            <a:chOff x="7127716" y="4279432"/>
            <a:chExt cx="248254" cy="361942"/>
          </a:xfrm>
        </p:grpSpPr>
        <p:sp>
          <p:nvSpPr>
            <p:cNvPr id="11262" name="Google Shape;11262;p8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7"/>
          <p:cNvGrpSpPr/>
          <p:nvPr/>
        </p:nvGrpSpPr>
        <p:grpSpPr>
          <a:xfrm>
            <a:off x="7565408" y="4105182"/>
            <a:ext cx="248255" cy="361942"/>
            <a:chOff x="7565408" y="4279432"/>
            <a:chExt cx="248255" cy="361942"/>
          </a:xfrm>
        </p:grpSpPr>
        <p:sp>
          <p:nvSpPr>
            <p:cNvPr id="11272" name="Google Shape;11272;p8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87"/>
          <p:cNvGrpSpPr/>
          <p:nvPr/>
        </p:nvGrpSpPr>
        <p:grpSpPr>
          <a:xfrm>
            <a:off x="6264109" y="4105182"/>
            <a:ext cx="225498" cy="361560"/>
            <a:chOff x="6264109" y="4279432"/>
            <a:chExt cx="225498" cy="361560"/>
          </a:xfrm>
        </p:grpSpPr>
        <p:sp>
          <p:nvSpPr>
            <p:cNvPr id="11281" name="Google Shape;11281;p8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87"/>
          <p:cNvGrpSpPr/>
          <p:nvPr/>
        </p:nvGrpSpPr>
        <p:grpSpPr>
          <a:xfrm>
            <a:off x="7929578" y="4110115"/>
            <a:ext cx="395266" cy="351312"/>
            <a:chOff x="7929578" y="4284365"/>
            <a:chExt cx="395266" cy="351312"/>
          </a:xfrm>
        </p:grpSpPr>
        <p:sp>
          <p:nvSpPr>
            <p:cNvPr id="11284" name="Google Shape;11284;p8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87"/>
          <p:cNvGrpSpPr/>
          <p:nvPr/>
        </p:nvGrpSpPr>
        <p:grpSpPr>
          <a:xfrm>
            <a:off x="6595502" y="4149527"/>
            <a:ext cx="426315" cy="332826"/>
            <a:chOff x="6639652" y="4323777"/>
            <a:chExt cx="426315" cy="332826"/>
          </a:xfrm>
        </p:grpSpPr>
        <p:sp>
          <p:nvSpPr>
            <p:cNvPr id="11289" name="Google Shape;11289;p8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7"/>
          <p:cNvGrpSpPr/>
          <p:nvPr/>
        </p:nvGrpSpPr>
        <p:grpSpPr>
          <a:xfrm>
            <a:off x="5357662" y="4123387"/>
            <a:ext cx="287275" cy="326296"/>
            <a:chOff x="5357662" y="4297637"/>
            <a:chExt cx="287275" cy="326296"/>
          </a:xfrm>
        </p:grpSpPr>
        <p:sp>
          <p:nvSpPr>
            <p:cNvPr id="11300" name="Google Shape;11300;p8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87"/>
          <p:cNvGrpSpPr/>
          <p:nvPr/>
        </p:nvGrpSpPr>
        <p:grpSpPr>
          <a:xfrm>
            <a:off x="5774124" y="4120300"/>
            <a:ext cx="331611" cy="331674"/>
            <a:chOff x="5774124" y="4294550"/>
            <a:chExt cx="331611" cy="331674"/>
          </a:xfrm>
        </p:grpSpPr>
        <p:sp>
          <p:nvSpPr>
            <p:cNvPr id="11306" name="Google Shape;11306;p8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87"/>
          <p:cNvGrpSpPr/>
          <p:nvPr/>
        </p:nvGrpSpPr>
        <p:grpSpPr>
          <a:xfrm>
            <a:off x="4890434" y="4113139"/>
            <a:ext cx="345997" cy="346029"/>
            <a:chOff x="4890434" y="4287389"/>
            <a:chExt cx="345997" cy="346029"/>
          </a:xfrm>
        </p:grpSpPr>
        <p:sp>
          <p:nvSpPr>
            <p:cNvPr id="11309" name="Google Shape;11309;p8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87"/>
          <p:cNvGrpSpPr/>
          <p:nvPr/>
        </p:nvGrpSpPr>
        <p:grpSpPr>
          <a:xfrm>
            <a:off x="2165809" y="3636809"/>
            <a:ext cx="422542" cy="342973"/>
            <a:chOff x="2165809" y="3811059"/>
            <a:chExt cx="422542" cy="342973"/>
          </a:xfrm>
        </p:grpSpPr>
        <p:sp>
          <p:nvSpPr>
            <p:cNvPr id="11317" name="Google Shape;11317;p8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5" name="Google Shape;11335;p87"/>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6" name="Google Shape;11336;p87"/>
          <p:cNvGrpSpPr/>
          <p:nvPr/>
        </p:nvGrpSpPr>
        <p:grpSpPr>
          <a:xfrm>
            <a:off x="903530" y="3631875"/>
            <a:ext cx="264550" cy="353222"/>
            <a:chOff x="903530" y="3806125"/>
            <a:chExt cx="264550" cy="353222"/>
          </a:xfrm>
        </p:grpSpPr>
        <p:sp>
          <p:nvSpPr>
            <p:cNvPr id="11337" name="Google Shape;11337;p8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7"/>
          <p:cNvGrpSpPr/>
          <p:nvPr/>
        </p:nvGrpSpPr>
        <p:grpSpPr>
          <a:xfrm>
            <a:off x="850092" y="3178684"/>
            <a:ext cx="369517" cy="375660"/>
            <a:chOff x="850092" y="3352934"/>
            <a:chExt cx="369517" cy="375660"/>
          </a:xfrm>
        </p:grpSpPr>
        <p:sp>
          <p:nvSpPr>
            <p:cNvPr id="11342" name="Google Shape;11342;p8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87"/>
          <p:cNvGrpSpPr/>
          <p:nvPr/>
        </p:nvGrpSpPr>
        <p:grpSpPr>
          <a:xfrm>
            <a:off x="2611458" y="3642124"/>
            <a:ext cx="426329" cy="332375"/>
            <a:chOff x="2611458" y="3816374"/>
            <a:chExt cx="426329" cy="332375"/>
          </a:xfrm>
        </p:grpSpPr>
        <p:sp>
          <p:nvSpPr>
            <p:cNvPr id="11348" name="Google Shape;11348;p8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8" name="Google Shape;11358;p87"/>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9" name="Google Shape;11359;p87"/>
          <p:cNvGrpSpPr/>
          <p:nvPr/>
        </p:nvGrpSpPr>
        <p:grpSpPr>
          <a:xfrm>
            <a:off x="4019984" y="3631143"/>
            <a:ext cx="293704" cy="353954"/>
            <a:chOff x="4019984" y="3805393"/>
            <a:chExt cx="293704" cy="353954"/>
          </a:xfrm>
        </p:grpSpPr>
        <p:sp>
          <p:nvSpPr>
            <p:cNvPr id="11360" name="Google Shape;11360;p8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87"/>
          <p:cNvGrpSpPr/>
          <p:nvPr/>
        </p:nvGrpSpPr>
        <p:grpSpPr>
          <a:xfrm>
            <a:off x="8006505" y="3215794"/>
            <a:ext cx="323654" cy="303189"/>
            <a:chOff x="8006505" y="3390044"/>
            <a:chExt cx="323654" cy="303189"/>
          </a:xfrm>
        </p:grpSpPr>
        <p:sp>
          <p:nvSpPr>
            <p:cNvPr id="11363" name="Google Shape;11363;p8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87"/>
          <p:cNvGrpSpPr/>
          <p:nvPr/>
        </p:nvGrpSpPr>
        <p:grpSpPr>
          <a:xfrm>
            <a:off x="1299146" y="3632257"/>
            <a:ext cx="367990" cy="351312"/>
            <a:chOff x="1299146" y="3806507"/>
            <a:chExt cx="367990" cy="351312"/>
          </a:xfrm>
        </p:grpSpPr>
        <p:sp>
          <p:nvSpPr>
            <p:cNvPr id="11370" name="Google Shape;11370;p8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2" name="Google Shape;11372;p87"/>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3" name="Google Shape;11373;p87"/>
          <p:cNvGrpSpPr/>
          <p:nvPr/>
        </p:nvGrpSpPr>
        <p:grpSpPr>
          <a:xfrm>
            <a:off x="7550258" y="3658420"/>
            <a:ext cx="371395" cy="301279"/>
            <a:chOff x="7550258" y="3832670"/>
            <a:chExt cx="371395" cy="301279"/>
          </a:xfrm>
        </p:grpSpPr>
        <p:sp>
          <p:nvSpPr>
            <p:cNvPr id="11374" name="Google Shape;11374;p8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2" name="Google Shape;11392;p87"/>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3" name="Google Shape;11393;p87"/>
          <p:cNvGrpSpPr/>
          <p:nvPr/>
        </p:nvGrpSpPr>
        <p:grpSpPr>
          <a:xfrm>
            <a:off x="6659725" y="3633785"/>
            <a:ext cx="367608" cy="350548"/>
            <a:chOff x="6659725" y="3808035"/>
            <a:chExt cx="367608" cy="350548"/>
          </a:xfrm>
        </p:grpSpPr>
        <p:sp>
          <p:nvSpPr>
            <p:cNvPr id="11394" name="Google Shape;11394;p8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87"/>
          <p:cNvGrpSpPr/>
          <p:nvPr/>
        </p:nvGrpSpPr>
        <p:grpSpPr>
          <a:xfrm>
            <a:off x="6219391" y="3642506"/>
            <a:ext cx="356627" cy="334252"/>
            <a:chOff x="6219391" y="3816756"/>
            <a:chExt cx="356627" cy="334252"/>
          </a:xfrm>
        </p:grpSpPr>
        <p:sp>
          <p:nvSpPr>
            <p:cNvPr id="11397" name="Google Shape;11397;p8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87"/>
          <p:cNvGrpSpPr/>
          <p:nvPr/>
        </p:nvGrpSpPr>
        <p:grpSpPr>
          <a:xfrm>
            <a:off x="5778676" y="3652722"/>
            <a:ext cx="349052" cy="313055"/>
            <a:chOff x="5778676" y="3826972"/>
            <a:chExt cx="349052" cy="313055"/>
          </a:xfrm>
        </p:grpSpPr>
        <p:sp>
          <p:nvSpPr>
            <p:cNvPr id="11402" name="Google Shape;11402;p8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87"/>
          <p:cNvGrpSpPr/>
          <p:nvPr/>
        </p:nvGrpSpPr>
        <p:grpSpPr>
          <a:xfrm>
            <a:off x="5355784" y="3660297"/>
            <a:ext cx="299019" cy="297905"/>
            <a:chOff x="5355784" y="3834547"/>
            <a:chExt cx="299019" cy="297905"/>
          </a:xfrm>
        </p:grpSpPr>
        <p:sp>
          <p:nvSpPr>
            <p:cNvPr id="11408" name="Google Shape;11408;p8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7"/>
          <p:cNvGrpSpPr/>
          <p:nvPr/>
        </p:nvGrpSpPr>
        <p:grpSpPr>
          <a:xfrm>
            <a:off x="8036455" y="3633021"/>
            <a:ext cx="292176" cy="353985"/>
            <a:chOff x="8036455" y="3807271"/>
            <a:chExt cx="292176" cy="353985"/>
          </a:xfrm>
        </p:grpSpPr>
        <p:sp>
          <p:nvSpPr>
            <p:cNvPr id="11413" name="Google Shape;11413;p8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5" name="Google Shape;11415;p87"/>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416" name="Google Shape;11416;p87"/>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1417" name="Google Shape;11417;p87"/>
          <p:cNvGrpSpPr/>
          <p:nvPr/>
        </p:nvGrpSpPr>
        <p:grpSpPr>
          <a:xfrm>
            <a:off x="4874902" y="3634549"/>
            <a:ext cx="345615" cy="350835"/>
            <a:chOff x="4874902" y="3808799"/>
            <a:chExt cx="345615" cy="350835"/>
          </a:xfrm>
        </p:grpSpPr>
        <p:sp>
          <p:nvSpPr>
            <p:cNvPr id="11418" name="Google Shape;11418;p8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7"/>
          <p:cNvGrpSpPr/>
          <p:nvPr/>
        </p:nvGrpSpPr>
        <p:grpSpPr>
          <a:xfrm>
            <a:off x="3095745" y="3631143"/>
            <a:ext cx="352840" cy="354717"/>
            <a:chOff x="3095745" y="3805393"/>
            <a:chExt cx="352840" cy="354717"/>
          </a:xfrm>
        </p:grpSpPr>
        <p:sp>
          <p:nvSpPr>
            <p:cNvPr id="11436" name="Google Shape;11436;p8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5"/>
        <p:cNvGrpSpPr/>
        <p:nvPr/>
      </p:nvGrpSpPr>
      <p:grpSpPr>
        <a:xfrm>
          <a:off x="0" y="0"/>
          <a:ext cx="0" cy="0"/>
          <a:chOff x="0" y="0"/>
          <a:chExt cx="0" cy="0"/>
        </a:xfrm>
      </p:grpSpPr>
      <p:grpSp>
        <p:nvGrpSpPr>
          <p:cNvPr id="11446" name="Google Shape;11446;p88"/>
          <p:cNvGrpSpPr/>
          <p:nvPr/>
        </p:nvGrpSpPr>
        <p:grpSpPr>
          <a:xfrm>
            <a:off x="2733780" y="4039081"/>
            <a:ext cx="342144" cy="362704"/>
            <a:chOff x="2704005" y="4258781"/>
            <a:chExt cx="342144" cy="362704"/>
          </a:xfrm>
        </p:grpSpPr>
        <p:sp>
          <p:nvSpPr>
            <p:cNvPr id="11447" name="Google Shape;11447;p8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88"/>
          <p:cNvGrpSpPr/>
          <p:nvPr/>
        </p:nvGrpSpPr>
        <p:grpSpPr>
          <a:xfrm>
            <a:off x="2157462" y="4083096"/>
            <a:ext cx="347435" cy="363370"/>
            <a:chOff x="2157462" y="4258496"/>
            <a:chExt cx="347435" cy="363370"/>
          </a:xfrm>
        </p:grpSpPr>
        <p:sp>
          <p:nvSpPr>
            <p:cNvPr id="11455" name="Google Shape;11455;p8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88"/>
          <p:cNvGrpSpPr/>
          <p:nvPr/>
        </p:nvGrpSpPr>
        <p:grpSpPr>
          <a:xfrm>
            <a:off x="4010963" y="3588381"/>
            <a:ext cx="343665" cy="363211"/>
            <a:chOff x="4010963" y="3763781"/>
            <a:chExt cx="343665" cy="363211"/>
          </a:xfrm>
        </p:grpSpPr>
        <p:sp>
          <p:nvSpPr>
            <p:cNvPr id="11459" name="Google Shape;11459;p8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8"/>
          <p:cNvGrpSpPr/>
          <p:nvPr/>
        </p:nvGrpSpPr>
        <p:grpSpPr>
          <a:xfrm>
            <a:off x="2214042" y="3635109"/>
            <a:ext cx="368153" cy="311193"/>
            <a:chOff x="2214042" y="3810509"/>
            <a:chExt cx="368153" cy="311193"/>
          </a:xfrm>
        </p:grpSpPr>
        <p:sp>
          <p:nvSpPr>
            <p:cNvPr id="11465" name="Google Shape;11465;p8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88"/>
          <p:cNvGrpSpPr/>
          <p:nvPr/>
        </p:nvGrpSpPr>
        <p:grpSpPr>
          <a:xfrm>
            <a:off x="1797413" y="3606819"/>
            <a:ext cx="367805" cy="367773"/>
            <a:chOff x="1768938" y="3782219"/>
            <a:chExt cx="367805" cy="367773"/>
          </a:xfrm>
        </p:grpSpPr>
        <p:sp>
          <p:nvSpPr>
            <p:cNvPr id="11468" name="Google Shape;11468;p8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88"/>
          <p:cNvGrpSpPr/>
          <p:nvPr/>
        </p:nvGrpSpPr>
        <p:grpSpPr>
          <a:xfrm>
            <a:off x="2681385" y="3623039"/>
            <a:ext cx="325544" cy="327413"/>
            <a:chOff x="2681385" y="3798439"/>
            <a:chExt cx="325544" cy="327413"/>
          </a:xfrm>
        </p:grpSpPr>
        <p:sp>
          <p:nvSpPr>
            <p:cNvPr id="11474" name="Google Shape;11474;p8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88"/>
          <p:cNvGrpSpPr/>
          <p:nvPr/>
        </p:nvGrpSpPr>
        <p:grpSpPr>
          <a:xfrm>
            <a:off x="6243928" y="4088102"/>
            <a:ext cx="274254" cy="350824"/>
            <a:chOff x="6243928" y="4263502"/>
            <a:chExt cx="274254" cy="350824"/>
          </a:xfrm>
        </p:grpSpPr>
        <p:sp>
          <p:nvSpPr>
            <p:cNvPr id="11482" name="Google Shape;11482;p8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8"/>
          <p:cNvGrpSpPr/>
          <p:nvPr/>
        </p:nvGrpSpPr>
        <p:grpSpPr>
          <a:xfrm>
            <a:off x="3560600" y="3587938"/>
            <a:ext cx="352345" cy="363655"/>
            <a:chOff x="3560600" y="3763338"/>
            <a:chExt cx="352345" cy="363655"/>
          </a:xfrm>
        </p:grpSpPr>
        <p:sp>
          <p:nvSpPr>
            <p:cNvPr id="11491" name="Google Shape;11491;p8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88"/>
          <p:cNvGrpSpPr/>
          <p:nvPr/>
        </p:nvGrpSpPr>
        <p:grpSpPr>
          <a:xfrm>
            <a:off x="5790556" y="4085852"/>
            <a:ext cx="279513" cy="356083"/>
            <a:chOff x="5790556" y="4261252"/>
            <a:chExt cx="279513" cy="356083"/>
          </a:xfrm>
        </p:grpSpPr>
        <p:sp>
          <p:nvSpPr>
            <p:cNvPr id="11495" name="Google Shape;11495;p8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8"/>
          <p:cNvGrpSpPr/>
          <p:nvPr/>
        </p:nvGrpSpPr>
        <p:grpSpPr>
          <a:xfrm>
            <a:off x="5341333" y="4085852"/>
            <a:ext cx="278752" cy="356463"/>
            <a:chOff x="5341333" y="4261252"/>
            <a:chExt cx="278752" cy="356463"/>
          </a:xfrm>
        </p:grpSpPr>
        <p:sp>
          <p:nvSpPr>
            <p:cNvPr id="11503" name="Google Shape;11503;p8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0" name="Google Shape;11510;p88"/>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1" name="Google Shape;11511;p88"/>
          <p:cNvGrpSpPr/>
          <p:nvPr/>
        </p:nvGrpSpPr>
        <p:grpSpPr>
          <a:xfrm>
            <a:off x="3103646" y="3590676"/>
            <a:ext cx="360233" cy="362451"/>
            <a:chOff x="3107608" y="3763401"/>
            <a:chExt cx="360233" cy="362451"/>
          </a:xfrm>
        </p:grpSpPr>
        <p:sp>
          <p:nvSpPr>
            <p:cNvPr id="11512" name="Google Shape;11512;p8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88"/>
          <p:cNvGrpSpPr/>
          <p:nvPr/>
        </p:nvGrpSpPr>
        <p:grpSpPr>
          <a:xfrm>
            <a:off x="889343" y="3625827"/>
            <a:ext cx="351585" cy="339705"/>
            <a:chOff x="889343" y="3801227"/>
            <a:chExt cx="351585" cy="339705"/>
          </a:xfrm>
        </p:grpSpPr>
        <p:sp>
          <p:nvSpPr>
            <p:cNvPr id="11516" name="Google Shape;11516;p8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88"/>
          <p:cNvGrpSpPr/>
          <p:nvPr/>
        </p:nvGrpSpPr>
        <p:grpSpPr>
          <a:xfrm>
            <a:off x="4896609" y="4085472"/>
            <a:ext cx="278784" cy="355323"/>
            <a:chOff x="4896609" y="4260872"/>
            <a:chExt cx="278784" cy="355323"/>
          </a:xfrm>
        </p:grpSpPr>
        <p:sp>
          <p:nvSpPr>
            <p:cNvPr id="11522" name="Google Shape;11522;p8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8"/>
          <p:cNvGrpSpPr/>
          <p:nvPr/>
        </p:nvGrpSpPr>
        <p:grpSpPr>
          <a:xfrm>
            <a:off x="7598438" y="4090731"/>
            <a:ext cx="260283" cy="345914"/>
            <a:chOff x="7598438" y="4266131"/>
            <a:chExt cx="260283" cy="345914"/>
          </a:xfrm>
        </p:grpSpPr>
        <p:sp>
          <p:nvSpPr>
            <p:cNvPr id="11529" name="Google Shape;11529;p8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88"/>
          <p:cNvGrpSpPr/>
          <p:nvPr/>
        </p:nvGrpSpPr>
        <p:grpSpPr>
          <a:xfrm>
            <a:off x="1767069" y="3184746"/>
            <a:ext cx="286324" cy="348163"/>
            <a:chOff x="1767069" y="3360146"/>
            <a:chExt cx="286324" cy="348163"/>
          </a:xfrm>
        </p:grpSpPr>
        <p:sp>
          <p:nvSpPr>
            <p:cNvPr id="11537" name="Google Shape;11537;p8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88"/>
          <p:cNvGrpSpPr/>
          <p:nvPr/>
        </p:nvGrpSpPr>
        <p:grpSpPr>
          <a:xfrm>
            <a:off x="7149944" y="4090731"/>
            <a:ext cx="260283" cy="345914"/>
            <a:chOff x="7149944" y="4266131"/>
            <a:chExt cx="260283" cy="345914"/>
          </a:xfrm>
        </p:grpSpPr>
        <p:sp>
          <p:nvSpPr>
            <p:cNvPr id="11545" name="Google Shape;11545;p8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88"/>
          <p:cNvGrpSpPr/>
          <p:nvPr/>
        </p:nvGrpSpPr>
        <p:grpSpPr>
          <a:xfrm>
            <a:off x="6695051" y="4083951"/>
            <a:ext cx="270104" cy="360233"/>
            <a:chOff x="6695051" y="4259351"/>
            <a:chExt cx="270104" cy="360233"/>
          </a:xfrm>
        </p:grpSpPr>
        <p:sp>
          <p:nvSpPr>
            <p:cNvPr id="11552" name="Google Shape;11552;p8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88"/>
          <p:cNvGrpSpPr/>
          <p:nvPr/>
        </p:nvGrpSpPr>
        <p:grpSpPr>
          <a:xfrm>
            <a:off x="8047661" y="4082051"/>
            <a:ext cx="277263" cy="362514"/>
            <a:chOff x="8047661" y="4257451"/>
            <a:chExt cx="277263" cy="362514"/>
          </a:xfrm>
        </p:grpSpPr>
        <p:sp>
          <p:nvSpPr>
            <p:cNvPr id="11557" name="Google Shape;11557;p8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88"/>
          <p:cNvGrpSpPr/>
          <p:nvPr/>
        </p:nvGrpSpPr>
        <p:grpSpPr>
          <a:xfrm>
            <a:off x="6248078" y="3609068"/>
            <a:ext cx="277263" cy="356115"/>
            <a:chOff x="6248078" y="3784468"/>
            <a:chExt cx="277263" cy="356115"/>
          </a:xfrm>
        </p:grpSpPr>
        <p:sp>
          <p:nvSpPr>
            <p:cNvPr id="11562" name="Google Shape;11562;p8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88"/>
          <p:cNvGrpSpPr/>
          <p:nvPr/>
        </p:nvGrpSpPr>
        <p:grpSpPr>
          <a:xfrm>
            <a:off x="5800725" y="3610589"/>
            <a:ext cx="277644" cy="354594"/>
            <a:chOff x="5800725" y="3785989"/>
            <a:chExt cx="277644" cy="354594"/>
          </a:xfrm>
        </p:grpSpPr>
        <p:sp>
          <p:nvSpPr>
            <p:cNvPr id="11568" name="Google Shape;11568;p8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8"/>
          <p:cNvGrpSpPr/>
          <p:nvPr/>
        </p:nvGrpSpPr>
        <p:grpSpPr>
          <a:xfrm>
            <a:off x="2206122" y="3185348"/>
            <a:ext cx="308183" cy="347561"/>
            <a:chOff x="2206122" y="3360748"/>
            <a:chExt cx="308183" cy="347561"/>
          </a:xfrm>
        </p:grpSpPr>
        <p:sp>
          <p:nvSpPr>
            <p:cNvPr id="11576" name="Google Shape;11576;p8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88"/>
          <p:cNvGrpSpPr/>
          <p:nvPr/>
        </p:nvGrpSpPr>
        <p:grpSpPr>
          <a:xfrm>
            <a:off x="5353403" y="3610209"/>
            <a:ext cx="277992" cy="354974"/>
            <a:chOff x="5353403" y="3785609"/>
            <a:chExt cx="277992" cy="354974"/>
          </a:xfrm>
        </p:grpSpPr>
        <p:sp>
          <p:nvSpPr>
            <p:cNvPr id="11582" name="Google Shape;11582;p8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88"/>
          <p:cNvGrpSpPr/>
          <p:nvPr/>
        </p:nvGrpSpPr>
        <p:grpSpPr>
          <a:xfrm>
            <a:off x="4896229" y="3610589"/>
            <a:ext cx="278784" cy="354594"/>
            <a:chOff x="4896229" y="3785989"/>
            <a:chExt cx="278784" cy="354594"/>
          </a:xfrm>
        </p:grpSpPr>
        <p:sp>
          <p:nvSpPr>
            <p:cNvPr id="11589" name="Google Shape;11589;p8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88"/>
          <p:cNvGrpSpPr/>
          <p:nvPr/>
        </p:nvGrpSpPr>
        <p:grpSpPr>
          <a:xfrm>
            <a:off x="7592387" y="3612458"/>
            <a:ext cx="273874" cy="351204"/>
            <a:chOff x="7592387" y="3787858"/>
            <a:chExt cx="273874" cy="351204"/>
          </a:xfrm>
        </p:grpSpPr>
        <p:sp>
          <p:nvSpPr>
            <p:cNvPr id="11596" name="Google Shape;11596;p8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88"/>
          <p:cNvGrpSpPr/>
          <p:nvPr/>
        </p:nvGrpSpPr>
        <p:grpSpPr>
          <a:xfrm>
            <a:off x="7145794" y="3612458"/>
            <a:ext cx="274254" cy="350444"/>
            <a:chOff x="7145794" y="3787858"/>
            <a:chExt cx="274254" cy="350444"/>
          </a:xfrm>
        </p:grpSpPr>
        <p:sp>
          <p:nvSpPr>
            <p:cNvPr id="11601" name="Google Shape;11601;p8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8"/>
          <p:cNvGrpSpPr/>
          <p:nvPr/>
        </p:nvGrpSpPr>
        <p:grpSpPr>
          <a:xfrm>
            <a:off x="8054060" y="3611698"/>
            <a:ext cx="266334" cy="353834"/>
            <a:chOff x="8054060" y="3787098"/>
            <a:chExt cx="266334" cy="353834"/>
          </a:xfrm>
        </p:grpSpPr>
        <p:sp>
          <p:nvSpPr>
            <p:cNvPr id="11608" name="Google Shape;11608;p8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88"/>
          <p:cNvGrpSpPr/>
          <p:nvPr/>
        </p:nvGrpSpPr>
        <p:grpSpPr>
          <a:xfrm>
            <a:off x="6702211" y="3607199"/>
            <a:ext cx="270104" cy="361754"/>
            <a:chOff x="6702211" y="3782599"/>
            <a:chExt cx="270104" cy="361754"/>
          </a:xfrm>
        </p:grpSpPr>
        <p:sp>
          <p:nvSpPr>
            <p:cNvPr id="11613" name="Google Shape;11613;p8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8"/>
          <p:cNvGrpSpPr/>
          <p:nvPr/>
        </p:nvGrpSpPr>
        <p:grpSpPr>
          <a:xfrm>
            <a:off x="3516886" y="3263327"/>
            <a:ext cx="391854" cy="269922"/>
            <a:chOff x="3516850" y="3406526"/>
            <a:chExt cx="369674" cy="254644"/>
          </a:xfrm>
        </p:grpSpPr>
        <p:sp>
          <p:nvSpPr>
            <p:cNvPr id="11619" name="Google Shape;11619;p8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88"/>
          <p:cNvGrpSpPr/>
          <p:nvPr/>
        </p:nvGrpSpPr>
        <p:grpSpPr>
          <a:xfrm>
            <a:off x="1310655" y="3185127"/>
            <a:ext cx="306314" cy="347403"/>
            <a:chOff x="1310655" y="3360527"/>
            <a:chExt cx="306314" cy="347403"/>
          </a:xfrm>
        </p:grpSpPr>
        <p:sp>
          <p:nvSpPr>
            <p:cNvPr id="11624" name="Google Shape;11624;p8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8"/>
          <p:cNvGrpSpPr/>
          <p:nvPr/>
        </p:nvGrpSpPr>
        <p:grpSpPr>
          <a:xfrm>
            <a:off x="3119678" y="3184746"/>
            <a:ext cx="269343" cy="348543"/>
            <a:chOff x="3119678" y="3360146"/>
            <a:chExt cx="269343" cy="348543"/>
          </a:xfrm>
        </p:grpSpPr>
        <p:sp>
          <p:nvSpPr>
            <p:cNvPr id="11630" name="Google Shape;11630;p8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88"/>
          <p:cNvGrpSpPr/>
          <p:nvPr/>
        </p:nvGrpSpPr>
        <p:grpSpPr>
          <a:xfrm>
            <a:off x="3967213" y="3181547"/>
            <a:ext cx="368185" cy="354753"/>
            <a:chOff x="3967213" y="3356947"/>
            <a:chExt cx="368185" cy="354753"/>
          </a:xfrm>
        </p:grpSpPr>
        <p:sp>
          <p:nvSpPr>
            <p:cNvPr id="11638" name="Google Shape;11638;p8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8"/>
          <p:cNvGrpSpPr/>
          <p:nvPr/>
        </p:nvGrpSpPr>
        <p:grpSpPr>
          <a:xfrm>
            <a:off x="871254" y="3184746"/>
            <a:ext cx="285183" cy="347023"/>
            <a:chOff x="871254" y="3360146"/>
            <a:chExt cx="285183" cy="347023"/>
          </a:xfrm>
        </p:grpSpPr>
        <p:sp>
          <p:nvSpPr>
            <p:cNvPr id="11644" name="Google Shape;11644;p8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88"/>
          <p:cNvGrpSpPr/>
          <p:nvPr/>
        </p:nvGrpSpPr>
        <p:grpSpPr>
          <a:xfrm>
            <a:off x="2665165" y="3184746"/>
            <a:ext cx="281794" cy="349684"/>
            <a:chOff x="2665165" y="3360146"/>
            <a:chExt cx="281794" cy="349684"/>
          </a:xfrm>
        </p:grpSpPr>
        <p:sp>
          <p:nvSpPr>
            <p:cNvPr id="11649" name="Google Shape;11649;p8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88"/>
          <p:cNvGrpSpPr/>
          <p:nvPr/>
        </p:nvGrpSpPr>
        <p:grpSpPr>
          <a:xfrm>
            <a:off x="7156344" y="3172296"/>
            <a:ext cx="264465" cy="353074"/>
            <a:chOff x="7156344" y="3347696"/>
            <a:chExt cx="264465" cy="353074"/>
          </a:xfrm>
        </p:grpSpPr>
        <p:sp>
          <p:nvSpPr>
            <p:cNvPr id="11655" name="Google Shape;11655;p8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88"/>
          <p:cNvGrpSpPr/>
          <p:nvPr/>
        </p:nvGrpSpPr>
        <p:grpSpPr>
          <a:xfrm>
            <a:off x="6703732" y="3171536"/>
            <a:ext cx="264813" cy="352693"/>
            <a:chOff x="6703732" y="3346936"/>
            <a:chExt cx="264813" cy="352693"/>
          </a:xfrm>
        </p:grpSpPr>
        <p:sp>
          <p:nvSpPr>
            <p:cNvPr id="11661" name="Google Shape;11661;p8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88"/>
          <p:cNvGrpSpPr/>
          <p:nvPr/>
        </p:nvGrpSpPr>
        <p:grpSpPr>
          <a:xfrm>
            <a:off x="6252228" y="3171536"/>
            <a:ext cx="265193" cy="352693"/>
            <a:chOff x="6252228" y="3346936"/>
            <a:chExt cx="265193" cy="352693"/>
          </a:xfrm>
        </p:grpSpPr>
        <p:sp>
          <p:nvSpPr>
            <p:cNvPr id="11667" name="Google Shape;11667;p8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88"/>
          <p:cNvGrpSpPr/>
          <p:nvPr/>
        </p:nvGrpSpPr>
        <p:grpSpPr>
          <a:xfrm>
            <a:off x="5801105" y="3172296"/>
            <a:ext cx="264813" cy="351933"/>
            <a:chOff x="5801105" y="3347696"/>
            <a:chExt cx="264813" cy="351933"/>
          </a:xfrm>
        </p:grpSpPr>
        <p:sp>
          <p:nvSpPr>
            <p:cNvPr id="11671" name="Google Shape;11671;p8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88"/>
          <p:cNvGrpSpPr/>
          <p:nvPr/>
        </p:nvGrpSpPr>
        <p:grpSpPr>
          <a:xfrm>
            <a:off x="5349253" y="3171536"/>
            <a:ext cx="265922" cy="352693"/>
            <a:chOff x="5349253" y="3346936"/>
            <a:chExt cx="265922" cy="352693"/>
          </a:xfrm>
        </p:grpSpPr>
        <p:sp>
          <p:nvSpPr>
            <p:cNvPr id="11676" name="Google Shape;11676;p8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8"/>
          <p:cNvGrpSpPr/>
          <p:nvPr/>
        </p:nvGrpSpPr>
        <p:grpSpPr>
          <a:xfrm>
            <a:off x="4907159" y="3171536"/>
            <a:ext cx="264845" cy="354214"/>
            <a:chOff x="4907159" y="3346936"/>
            <a:chExt cx="264845" cy="354214"/>
          </a:xfrm>
        </p:grpSpPr>
        <p:sp>
          <p:nvSpPr>
            <p:cNvPr id="11683" name="Google Shape;11683;p8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8"/>
          <p:cNvGrpSpPr/>
          <p:nvPr/>
        </p:nvGrpSpPr>
        <p:grpSpPr>
          <a:xfrm>
            <a:off x="8048421" y="3159086"/>
            <a:ext cx="276503" cy="369674"/>
            <a:chOff x="8048421" y="3334486"/>
            <a:chExt cx="276503" cy="369674"/>
          </a:xfrm>
        </p:grpSpPr>
        <p:sp>
          <p:nvSpPr>
            <p:cNvPr id="11686" name="Google Shape;11686;p8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88"/>
          <p:cNvGrpSpPr/>
          <p:nvPr/>
        </p:nvGrpSpPr>
        <p:grpSpPr>
          <a:xfrm>
            <a:off x="7575787" y="3154555"/>
            <a:ext cx="295384" cy="376834"/>
            <a:chOff x="7575787" y="3329955"/>
            <a:chExt cx="295384" cy="376834"/>
          </a:xfrm>
        </p:grpSpPr>
        <p:sp>
          <p:nvSpPr>
            <p:cNvPr id="11693" name="Google Shape;11693;p8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88"/>
          <p:cNvGrpSpPr/>
          <p:nvPr/>
        </p:nvGrpSpPr>
        <p:grpSpPr>
          <a:xfrm>
            <a:off x="864062" y="2709103"/>
            <a:ext cx="264084" cy="347783"/>
            <a:chOff x="864062" y="2884503"/>
            <a:chExt cx="264084" cy="347783"/>
          </a:xfrm>
        </p:grpSpPr>
        <p:sp>
          <p:nvSpPr>
            <p:cNvPr id="11700" name="Google Shape;11700;p8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88"/>
          <p:cNvGrpSpPr/>
          <p:nvPr/>
        </p:nvGrpSpPr>
        <p:grpSpPr>
          <a:xfrm>
            <a:off x="3978523" y="2709261"/>
            <a:ext cx="348955" cy="346516"/>
            <a:chOff x="3978523" y="2884661"/>
            <a:chExt cx="348955" cy="346516"/>
          </a:xfrm>
        </p:grpSpPr>
        <p:sp>
          <p:nvSpPr>
            <p:cNvPr id="11711" name="Google Shape;11711;p8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88"/>
          <p:cNvGrpSpPr/>
          <p:nvPr/>
        </p:nvGrpSpPr>
        <p:grpSpPr>
          <a:xfrm>
            <a:off x="3556255" y="2709863"/>
            <a:ext cx="347435" cy="345534"/>
            <a:chOff x="3527780" y="2885263"/>
            <a:chExt cx="347435" cy="345534"/>
          </a:xfrm>
        </p:grpSpPr>
        <p:sp>
          <p:nvSpPr>
            <p:cNvPr id="11720" name="Google Shape;11720;p8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88"/>
          <p:cNvGrpSpPr/>
          <p:nvPr/>
        </p:nvGrpSpPr>
        <p:grpSpPr>
          <a:xfrm>
            <a:off x="2239671" y="2709103"/>
            <a:ext cx="218053" cy="348543"/>
            <a:chOff x="2239671" y="2884503"/>
            <a:chExt cx="218053" cy="348543"/>
          </a:xfrm>
        </p:grpSpPr>
        <p:sp>
          <p:nvSpPr>
            <p:cNvPr id="11744" name="Google Shape;11744;p8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88"/>
          <p:cNvGrpSpPr/>
          <p:nvPr/>
        </p:nvGrpSpPr>
        <p:grpSpPr>
          <a:xfrm>
            <a:off x="2691555" y="2709103"/>
            <a:ext cx="215044" cy="348924"/>
            <a:chOff x="2691555" y="2884503"/>
            <a:chExt cx="215044" cy="348924"/>
          </a:xfrm>
        </p:grpSpPr>
        <p:sp>
          <p:nvSpPr>
            <p:cNvPr id="11750" name="Google Shape;11750;p8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88"/>
          <p:cNvGrpSpPr/>
          <p:nvPr/>
        </p:nvGrpSpPr>
        <p:grpSpPr>
          <a:xfrm>
            <a:off x="1770459" y="2709103"/>
            <a:ext cx="254644" cy="348828"/>
            <a:chOff x="1770459" y="2884503"/>
            <a:chExt cx="254644" cy="348828"/>
          </a:xfrm>
        </p:grpSpPr>
        <p:sp>
          <p:nvSpPr>
            <p:cNvPr id="11754" name="Google Shape;11754;p8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88"/>
          <p:cNvGrpSpPr/>
          <p:nvPr/>
        </p:nvGrpSpPr>
        <p:grpSpPr>
          <a:xfrm>
            <a:off x="1317466" y="2709483"/>
            <a:ext cx="258382" cy="348543"/>
            <a:chOff x="1317466" y="2884883"/>
            <a:chExt cx="258382" cy="348543"/>
          </a:xfrm>
        </p:grpSpPr>
        <p:sp>
          <p:nvSpPr>
            <p:cNvPr id="11763" name="Google Shape;11763;p8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88"/>
          <p:cNvGrpSpPr/>
          <p:nvPr/>
        </p:nvGrpSpPr>
        <p:grpSpPr>
          <a:xfrm>
            <a:off x="3121167" y="2709483"/>
            <a:ext cx="258414" cy="348543"/>
            <a:chOff x="3121167" y="2884883"/>
            <a:chExt cx="258414" cy="348543"/>
          </a:xfrm>
        </p:grpSpPr>
        <p:sp>
          <p:nvSpPr>
            <p:cNvPr id="11772" name="Google Shape;11772;p8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88"/>
          <p:cNvGrpSpPr/>
          <p:nvPr/>
        </p:nvGrpSpPr>
        <p:grpSpPr>
          <a:xfrm>
            <a:off x="4899999" y="2706695"/>
            <a:ext cx="271244" cy="346801"/>
            <a:chOff x="4899999" y="2882095"/>
            <a:chExt cx="271244" cy="346801"/>
          </a:xfrm>
        </p:grpSpPr>
        <p:sp>
          <p:nvSpPr>
            <p:cNvPr id="11781" name="Google Shape;11781;p8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88"/>
          <p:cNvGrpSpPr/>
          <p:nvPr/>
        </p:nvGrpSpPr>
        <p:grpSpPr>
          <a:xfrm>
            <a:off x="7162775" y="2705713"/>
            <a:ext cx="259523" cy="346294"/>
            <a:chOff x="7162775" y="2881113"/>
            <a:chExt cx="259523" cy="346294"/>
          </a:xfrm>
        </p:grpSpPr>
        <p:sp>
          <p:nvSpPr>
            <p:cNvPr id="11792" name="Google Shape;11792;p8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88"/>
          <p:cNvGrpSpPr/>
          <p:nvPr/>
        </p:nvGrpSpPr>
        <p:grpSpPr>
          <a:xfrm>
            <a:off x="6709751" y="2706442"/>
            <a:ext cx="261075" cy="347815"/>
            <a:chOff x="6709751" y="2881842"/>
            <a:chExt cx="261075" cy="347815"/>
          </a:xfrm>
        </p:grpSpPr>
        <p:sp>
          <p:nvSpPr>
            <p:cNvPr id="11799" name="Google Shape;11799;p8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88"/>
          <p:cNvGrpSpPr/>
          <p:nvPr/>
        </p:nvGrpSpPr>
        <p:grpSpPr>
          <a:xfrm>
            <a:off x="5807156" y="2705713"/>
            <a:ext cx="261043" cy="348163"/>
            <a:chOff x="5807156" y="2881113"/>
            <a:chExt cx="261043" cy="348163"/>
          </a:xfrm>
        </p:grpSpPr>
        <p:sp>
          <p:nvSpPr>
            <p:cNvPr id="11806" name="Google Shape;11806;p8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88"/>
          <p:cNvGrpSpPr/>
          <p:nvPr/>
        </p:nvGrpSpPr>
        <p:grpSpPr>
          <a:xfrm>
            <a:off x="5355653" y="2706093"/>
            <a:ext cx="262184" cy="346643"/>
            <a:chOff x="5355653" y="2881493"/>
            <a:chExt cx="262184" cy="346643"/>
          </a:xfrm>
        </p:grpSpPr>
        <p:sp>
          <p:nvSpPr>
            <p:cNvPr id="11812" name="Google Shape;11812;p8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88"/>
          <p:cNvGrpSpPr/>
          <p:nvPr/>
        </p:nvGrpSpPr>
        <p:grpSpPr>
          <a:xfrm>
            <a:off x="8055961" y="2706442"/>
            <a:ext cx="260283" cy="345914"/>
            <a:chOff x="8055961" y="2881842"/>
            <a:chExt cx="260283" cy="345914"/>
          </a:xfrm>
        </p:grpSpPr>
        <p:sp>
          <p:nvSpPr>
            <p:cNvPr id="11818" name="Google Shape;11818;p8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88"/>
          <p:cNvGrpSpPr/>
          <p:nvPr/>
        </p:nvGrpSpPr>
        <p:grpSpPr>
          <a:xfrm>
            <a:off x="7609368" y="2718512"/>
            <a:ext cx="264813" cy="353105"/>
            <a:chOff x="7609368" y="2893912"/>
            <a:chExt cx="264813" cy="353105"/>
          </a:xfrm>
        </p:grpSpPr>
        <p:sp>
          <p:nvSpPr>
            <p:cNvPr id="11823" name="Google Shape;11823;p8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8"/>
          <p:cNvGrpSpPr/>
          <p:nvPr/>
        </p:nvGrpSpPr>
        <p:grpSpPr>
          <a:xfrm>
            <a:off x="6248458" y="2694372"/>
            <a:ext cx="270864" cy="360645"/>
            <a:chOff x="6248458" y="2869772"/>
            <a:chExt cx="270864" cy="360645"/>
          </a:xfrm>
        </p:grpSpPr>
        <p:sp>
          <p:nvSpPr>
            <p:cNvPr id="11830" name="Google Shape;11830;p8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88"/>
          <p:cNvGrpSpPr/>
          <p:nvPr/>
        </p:nvGrpSpPr>
        <p:grpSpPr>
          <a:xfrm>
            <a:off x="3075928" y="2270398"/>
            <a:ext cx="363243" cy="300675"/>
            <a:chOff x="3075928" y="2445798"/>
            <a:chExt cx="363243" cy="300675"/>
          </a:xfrm>
        </p:grpSpPr>
        <p:sp>
          <p:nvSpPr>
            <p:cNvPr id="11836" name="Google Shape;11836;p8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88"/>
          <p:cNvGrpSpPr/>
          <p:nvPr/>
        </p:nvGrpSpPr>
        <p:grpSpPr>
          <a:xfrm>
            <a:off x="2633105" y="2256459"/>
            <a:ext cx="363243" cy="328585"/>
            <a:chOff x="2633105" y="2431859"/>
            <a:chExt cx="363243" cy="328585"/>
          </a:xfrm>
        </p:grpSpPr>
        <p:sp>
          <p:nvSpPr>
            <p:cNvPr id="11848" name="Google Shape;11848;p8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8"/>
          <p:cNvGrpSpPr/>
          <p:nvPr/>
        </p:nvGrpSpPr>
        <p:grpSpPr>
          <a:xfrm>
            <a:off x="2189142" y="2245910"/>
            <a:ext cx="365904" cy="350064"/>
            <a:chOff x="2189142" y="2421310"/>
            <a:chExt cx="365904" cy="350064"/>
          </a:xfrm>
        </p:grpSpPr>
        <p:sp>
          <p:nvSpPr>
            <p:cNvPr id="11857" name="Google Shape;11857;p8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88"/>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7" name="Google Shape;11867;p88"/>
          <p:cNvGrpSpPr/>
          <p:nvPr/>
        </p:nvGrpSpPr>
        <p:grpSpPr>
          <a:xfrm>
            <a:off x="3961923" y="2310917"/>
            <a:ext cx="364415" cy="220936"/>
            <a:chOff x="3961923" y="2486317"/>
            <a:chExt cx="364415" cy="220936"/>
          </a:xfrm>
        </p:grpSpPr>
        <p:sp>
          <p:nvSpPr>
            <p:cNvPr id="11868" name="Google Shape;11868;p8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2" name="Google Shape;11872;p88"/>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3" name="Google Shape;11873;p88"/>
          <p:cNvGrpSpPr/>
          <p:nvPr/>
        </p:nvGrpSpPr>
        <p:grpSpPr>
          <a:xfrm>
            <a:off x="1303876" y="2243977"/>
            <a:ext cx="363275" cy="354626"/>
            <a:chOff x="1303876" y="2419377"/>
            <a:chExt cx="363275" cy="354626"/>
          </a:xfrm>
        </p:grpSpPr>
        <p:sp>
          <p:nvSpPr>
            <p:cNvPr id="11874" name="Google Shape;11874;p8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8"/>
          <p:cNvGrpSpPr/>
          <p:nvPr/>
        </p:nvGrpSpPr>
        <p:grpSpPr>
          <a:xfrm>
            <a:off x="861053" y="2239510"/>
            <a:ext cx="362134" cy="363623"/>
            <a:chOff x="861053" y="2414910"/>
            <a:chExt cx="362134" cy="363623"/>
          </a:xfrm>
        </p:grpSpPr>
        <p:sp>
          <p:nvSpPr>
            <p:cNvPr id="11883" name="Google Shape;11883;p8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88"/>
          <p:cNvGrpSpPr/>
          <p:nvPr/>
        </p:nvGrpSpPr>
        <p:grpSpPr>
          <a:xfrm>
            <a:off x="7594288" y="2239859"/>
            <a:ext cx="279513" cy="355735"/>
            <a:chOff x="7594288" y="2415259"/>
            <a:chExt cx="279513" cy="355735"/>
          </a:xfrm>
        </p:grpSpPr>
        <p:sp>
          <p:nvSpPr>
            <p:cNvPr id="11889" name="Google Shape;11889;p8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88"/>
          <p:cNvGrpSpPr/>
          <p:nvPr/>
        </p:nvGrpSpPr>
        <p:grpSpPr>
          <a:xfrm>
            <a:off x="7145794" y="2240239"/>
            <a:ext cx="278784" cy="355735"/>
            <a:chOff x="7145794" y="2415639"/>
            <a:chExt cx="278784" cy="355735"/>
          </a:xfrm>
        </p:grpSpPr>
        <p:sp>
          <p:nvSpPr>
            <p:cNvPr id="11896" name="Google Shape;11896;p8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88"/>
          <p:cNvGrpSpPr/>
          <p:nvPr/>
        </p:nvGrpSpPr>
        <p:grpSpPr>
          <a:xfrm>
            <a:off x="6698441" y="2239130"/>
            <a:ext cx="277644" cy="357984"/>
            <a:chOff x="6698441" y="2414530"/>
            <a:chExt cx="277644" cy="357984"/>
          </a:xfrm>
        </p:grpSpPr>
        <p:sp>
          <p:nvSpPr>
            <p:cNvPr id="11907" name="Google Shape;11907;p8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88"/>
          <p:cNvGrpSpPr/>
          <p:nvPr/>
        </p:nvGrpSpPr>
        <p:grpSpPr>
          <a:xfrm>
            <a:off x="4897750" y="2240239"/>
            <a:ext cx="279513" cy="357255"/>
            <a:chOff x="4897750" y="2415639"/>
            <a:chExt cx="279513" cy="357255"/>
          </a:xfrm>
        </p:grpSpPr>
        <p:sp>
          <p:nvSpPr>
            <p:cNvPr id="11914" name="Google Shape;11914;p8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2" name="Google Shape;11922;p88"/>
          <p:cNvGrpSpPr/>
          <p:nvPr/>
        </p:nvGrpSpPr>
        <p:grpSpPr>
          <a:xfrm>
            <a:off x="5812066" y="2240619"/>
            <a:ext cx="264813" cy="353454"/>
            <a:chOff x="5812066" y="2416019"/>
            <a:chExt cx="264813" cy="353454"/>
          </a:xfrm>
        </p:grpSpPr>
        <p:sp>
          <p:nvSpPr>
            <p:cNvPr id="11923" name="Google Shape;11923;p8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8"/>
          <p:cNvGrpSpPr/>
          <p:nvPr/>
        </p:nvGrpSpPr>
        <p:grpSpPr>
          <a:xfrm>
            <a:off x="8054820" y="2240999"/>
            <a:ext cx="264433" cy="353454"/>
            <a:chOff x="8054820" y="2416399"/>
            <a:chExt cx="264433" cy="353454"/>
          </a:xfrm>
        </p:grpSpPr>
        <p:sp>
          <p:nvSpPr>
            <p:cNvPr id="11931" name="Google Shape;11931;p8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8"/>
          <p:cNvGrpSpPr/>
          <p:nvPr/>
        </p:nvGrpSpPr>
        <p:grpSpPr>
          <a:xfrm>
            <a:off x="5356413" y="2237990"/>
            <a:ext cx="271212" cy="361374"/>
            <a:chOff x="5356413" y="2413390"/>
            <a:chExt cx="271212" cy="361374"/>
          </a:xfrm>
        </p:grpSpPr>
        <p:sp>
          <p:nvSpPr>
            <p:cNvPr id="11938" name="Google Shape;11938;p8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8"/>
          <p:cNvGrpSpPr/>
          <p:nvPr/>
        </p:nvGrpSpPr>
        <p:grpSpPr>
          <a:xfrm>
            <a:off x="6255238" y="2236849"/>
            <a:ext cx="271244" cy="360994"/>
            <a:chOff x="6255238" y="2412249"/>
            <a:chExt cx="271244" cy="360994"/>
          </a:xfrm>
        </p:grpSpPr>
        <p:sp>
          <p:nvSpPr>
            <p:cNvPr id="11944" name="Google Shape;11944;p8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88"/>
          <p:cNvGrpSpPr/>
          <p:nvPr/>
        </p:nvGrpSpPr>
        <p:grpSpPr>
          <a:xfrm>
            <a:off x="2185372" y="1782399"/>
            <a:ext cx="366664" cy="366981"/>
            <a:chOff x="2185372" y="1957799"/>
            <a:chExt cx="366664" cy="366981"/>
          </a:xfrm>
        </p:grpSpPr>
        <p:sp>
          <p:nvSpPr>
            <p:cNvPr id="11951" name="Google Shape;11951;p8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8"/>
          <p:cNvGrpSpPr/>
          <p:nvPr/>
        </p:nvGrpSpPr>
        <p:grpSpPr>
          <a:xfrm>
            <a:off x="1737258" y="1812971"/>
            <a:ext cx="370814" cy="307359"/>
            <a:chOff x="1737258" y="1988371"/>
            <a:chExt cx="370814" cy="307359"/>
          </a:xfrm>
        </p:grpSpPr>
        <p:sp>
          <p:nvSpPr>
            <p:cNvPr id="11960" name="Google Shape;11960;p8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88"/>
          <p:cNvGrpSpPr/>
          <p:nvPr/>
        </p:nvGrpSpPr>
        <p:grpSpPr>
          <a:xfrm>
            <a:off x="848983" y="1814111"/>
            <a:ext cx="369294" cy="304350"/>
            <a:chOff x="848983" y="1989511"/>
            <a:chExt cx="369294" cy="304350"/>
          </a:xfrm>
        </p:grpSpPr>
        <p:sp>
          <p:nvSpPr>
            <p:cNvPr id="11965" name="Google Shape;11965;p8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8"/>
          <p:cNvGrpSpPr/>
          <p:nvPr/>
        </p:nvGrpSpPr>
        <p:grpSpPr>
          <a:xfrm>
            <a:off x="3074027" y="1808377"/>
            <a:ext cx="380604" cy="313854"/>
            <a:chOff x="3074027" y="1983777"/>
            <a:chExt cx="380604" cy="313854"/>
          </a:xfrm>
        </p:grpSpPr>
        <p:sp>
          <p:nvSpPr>
            <p:cNvPr id="11971" name="Google Shape;11971;p8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88"/>
          <p:cNvGrpSpPr/>
          <p:nvPr/>
        </p:nvGrpSpPr>
        <p:grpSpPr>
          <a:xfrm>
            <a:off x="3522521" y="1800457"/>
            <a:ext cx="367013" cy="331278"/>
            <a:chOff x="3522521" y="1975857"/>
            <a:chExt cx="367013" cy="331278"/>
          </a:xfrm>
        </p:grpSpPr>
        <p:sp>
          <p:nvSpPr>
            <p:cNvPr id="11977" name="Google Shape;11977;p8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8"/>
          <p:cNvGrpSpPr/>
          <p:nvPr/>
        </p:nvGrpSpPr>
        <p:grpSpPr>
          <a:xfrm>
            <a:off x="2630824" y="1801566"/>
            <a:ext cx="368185" cy="330454"/>
            <a:chOff x="2630824" y="1976966"/>
            <a:chExt cx="368185" cy="330454"/>
          </a:xfrm>
        </p:grpSpPr>
        <p:sp>
          <p:nvSpPr>
            <p:cNvPr id="11985" name="Google Shape;11985;p8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8"/>
          <p:cNvGrpSpPr/>
          <p:nvPr/>
        </p:nvGrpSpPr>
        <p:grpSpPr>
          <a:xfrm>
            <a:off x="1293706" y="1791016"/>
            <a:ext cx="369294" cy="350444"/>
            <a:chOff x="1293706" y="1966416"/>
            <a:chExt cx="369294" cy="350444"/>
          </a:xfrm>
        </p:grpSpPr>
        <p:sp>
          <p:nvSpPr>
            <p:cNvPr id="11994" name="Google Shape;11994;p8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8"/>
          <p:cNvGrpSpPr/>
          <p:nvPr/>
        </p:nvGrpSpPr>
        <p:grpSpPr>
          <a:xfrm>
            <a:off x="3967213" y="1800077"/>
            <a:ext cx="368185" cy="331816"/>
            <a:chOff x="3967213" y="1975477"/>
            <a:chExt cx="368185" cy="331816"/>
          </a:xfrm>
        </p:grpSpPr>
        <p:sp>
          <p:nvSpPr>
            <p:cNvPr id="12003" name="Google Shape;12003;p8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88"/>
          <p:cNvGrpSpPr/>
          <p:nvPr/>
        </p:nvGrpSpPr>
        <p:grpSpPr>
          <a:xfrm>
            <a:off x="8047661" y="1793646"/>
            <a:ext cx="279132" cy="356875"/>
            <a:chOff x="8047661" y="1969046"/>
            <a:chExt cx="279132" cy="356875"/>
          </a:xfrm>
        </p:grpSpPr>
        <p:sp>
          <p:nvSpPr>
            <p:cNvPr id="12007" name="Google Shape;12007;p8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88"/>
          <p:cNvGrpSpPr/>
          <p:nvPr/>
        </p:nvGrpSpPr>
        <p:grpSpPr>
          <a:xfrm>
            <a:off x="7596157" y="1792759"/>
            <a:ext cx="279544" cy="358142"/>
            <a:chOff x="7596157" y="1968159"/>
            <a:chExt cx="279544" cy="358142"/>
          </a:xfrm>
        </p:grpSpPr>
        <p:sp>
          <p:nvSpPr>
            <p:cNvPr id="12012" name="Google Shape;12012;p8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8"/>
          <p:cNvGrpSpPr/>
          <p:nvPr/>
        </p:nvGrpSpPr>
        <p:grpSpPr>
          <a:xfrm>
            <a:off x="7147315" y="1793646"/>
            <a:ext cx="279513" cy="357636"/>
            <a:chOff x="7147315" y="1969046"/>
            <a:chExt cx="279513" cy="357636"/>
          </a:xfrm>
        </p:grpSpPr>
        <p:sp>
          <p:nvSpPr>
            <p:cNvPr id="12019" name="Google Shape;12019;p8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88"/>
          <p:cNvGrpSpPr/>
          <p:nvPr/>
        </p:nvGrpSpPr>
        <p:grpSpPr>
          <a:xfrm>
            <a:off x="6697681" y="1792917"/>
            <a:ext cx="280305" cy="359093"/>
            <a:chOff x="6697681" y="1968317"/>
            <a:chExt cx="280305" cy="359093"/>
          </a:xfrm>
        </p:grpSpPr>
        <p:sp>
          <p:nvSpPr>
            <p:cNvPr id="12027" name="Google Shape;12027;p8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88"/>
          <p:cNvGrpSpPr/>
          <p:nvPr/>
        </p:nvGrpSpPr>
        <p:grpSpPr>
          <a:xfrm>
            <a:off x="6248839" y="1792537"/>
            <a:ext cx="280273" cy="358744"/>
            <a:chOff x="6248839" y="1967937"/>
            <a:chExt cx="280273" cy="358744"/>
          </a:xfrm>
        </p:grpSpPr>
        <p:sp>
          <p:nvSpPr>
            <p:cNvPr id="12035" name="Google Shape;12035;p8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88"/>
          <p:cNvGrpSpPr/>
          <p:nvPr/>
        </p:nvGrpSpPr>
        <p:grpSpPr>
          <a:xfrm>
            <a:off x="5801485" y="1793646"/>
            <a:ext cx="279164" cy="357794"/>
            <a:chOff x="5801485" y="1969046"/>
            <a:chExt cx="279164" cy="357794"/>
          </a:xfrm>
        </p:grpSpPr>
        <p:sp>
          <p:nvSpPr>
            <p:cNvPr id="12042" name="Google Shape;12042;p8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88"/>
          <p:cNvGrpSpPr/>
          <p:nvPr/>
        </p:nvGrpSpPr>
        <p:grpSpPr>
          <a:xfrm>
            <a:off x="5352643" y="1793646"/>
            <a:ext cx="278404" cy="358364"/>
            <a:chOff x="5352643" y="1969046"/>
            <a:chExt cx="278404" cy="358364"/>
          </a:xfrm>
        </p:grpSpPr>
        <p:sp>
          <p:nvSpPr>
            <p:cNvPr id="12056" name="Google Shape;12056;p8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88"/>
          <p:cNvGrpSpPr/>
          <p:nvPr/>
        </p:nvGrpSpPr>
        <p:grpSpPr>
          <a:xfrm>
            <a:off x="4897750" y="1792917"/>
            <a:ext cx="279132" cy="358364"/>
            <a:chOff x="4897750" y="1968317"/>
            <a:chExt cx="279132" cy="358364"/>
          </a:xfrm>
        </p:grpSpPr>
        <p:sp>
          <p:nvSpPr>
            <p:cNvPr id="12061" name="Google Shape;12061;p8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4" name="Google Shape;12074;p88"/>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5" name="Google Shape;12075;p88"/>
          <p:cNvGrpSpPr/>
          <p:nvPr/>
        </p:nvGrpSpPr>
        <p:grpSpPr>
          <a:xfrm>
            <a:off x="1767449" y="1337644"/>
            <a:ext cx="324403" cy="347783"/>
            <a:chOff x="1767449" y="1513044"/>
            <a:chExt cx="324403" cy="347783"/>
          </a:xfrm>
        </p:grpSpPr>
        <p:sp>
          <p:nvSpPr>
            <p:cNvPr id="12076" name="Google Shape;12076;p8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88"/>
          <p:cNvGrpSpPr/>
          <p:nvPr/>
        </p:nvGrpSpPr>
        <p:grpSpPr>
          <a:xfrm>
            <a:off x="4007193" y="1337327"/>
            <a:ext cx="320633" cy="348100"/>
            <a:chOff x="4007193" y="1512727"/>
            <a:chExt cx="320633" cy="348100"/>
          </a:xfrm>
        </p:grpSpPr>
        <p:sp>
          <p:nvSpPr>
            <p:cNvPr id="12086" name="Google Shape;12086;p8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88"/>
          <p:cNvGrpSpPr/>
          <p:nvPr/>
        </p:nvGrpSpPr>
        <p:grpSpPr>
          <a:xfrm>
            <a:off x="3530425" y="1333347"/>
            <a:ext cx="368175" cy="344594"/>
            <a:chOff x="3530425" y="1508747"/>
            <a:chExt cx="368175" cy="344594"/>
          </a:xfrm>
        </p:grpSpPr>
        <p:sp>
          <p:nvSpPr>
            <p:cNvPr id="12092" name="Google Shape;12092;p8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88"/>
          <p:cNvGrpSpPr/>
          <p:nvPr/>
        </p:nvGrpSpPr>
        <p:grpSpPr>
          <a:xfrm>
            <a:off x="3127598" y="1337834"/>
            <a:ext cx="289714" cy="347593"/>
            <a:chOff x="3127598" y="1513234"/>
            <a:chExt cx="289714" cy="347593"/>
          </a:xfrm>
        </p:grpSpPr>
        <p:sp>
          <p:nvSpPr>
            <p:cNvPr id="12097" name="Google Shape;12097;p8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88"/>
          <p:cNvGrpSpPr/>
          <p:nvPr/>
        </p:nvGrpSpPr>
        <p:grpSpPr>
          <a:xfrm>
            <a:off x="2662884" y="1337644"/>
            <a:ext cx="322914" cy="348543"/>
            <a:chOff x="2662884" y="1513044"/>
            <a:chExt cx="322914" cy="348543"/>
          </a:xfrm>
        </p:grpSpPr>
        <p:sp>
          <p:nvSpPr>
            <p:cNvPr id="12103" name="Google Shape;12103;p8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8"/>
          <p:cNvGrpSpPr/>
          <p:nvPr/>
        </p:nvGrpSpPr>
        <p:grpSpPr>
          <a:xfrm>
            <a:off x="2232511" y="1337359"/>
            <a:ext cx="299534" cy="348068"/>
            <a:chOff x="2232511" y="1512759"/>
            <a:chExt cx="299534" cy="348068"/>
          </a:xfrm>
        </p:grpSpPr>
        <p:sp>
          <p:nvSpPr>
            <p:cNvPr id="12114" name="Google Shape;12114;p8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88"/>
          <p:cNvGrpSpPr/>
          <p:nvPr/>
        </p:nvGrpSpPr>
        <p:grpSpPr>
          <a:xfrm>
            <a:off x="1331406" y="1337961"/>
            <a:ext cx="301784" cy="348607"/>
            <a:chOff x="1331406" y="1513361"/>
            <a:chExt cx="301784" cy="348607"/>
          </a:xfrm>
        </p:grpSpPr>
        <p:sp>
          <p:nvSpPr>
            <p:cNvPr id="12126" name="Google Shape;12126;p8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88"/>
          <p:cNvGrpSpPr/>
          <p:nvPr/>
        </p:nvGrpSpPr>
        <p:grpSpPr>
          <a:xfrm>
            <a:off x="7144274" y="1324814"/>
            <a:ext cx="282174" cy="355735"/>
            <a:chOff x="7144274" y="1500214"/>
            <a:chExt cx="282174" cy="355735"/>
          </a:xfrm>
        </p:grpSpPr>
        <p:sp>
          <p:nvSpPr>
            <p:cNvPr id="12131" name="Google Shape;12131;p8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8"/>
          <p:cNvGrpSpPr/>
          <p:nvPr/>
        </p:nvGrpSpPr>
        <p:grpSpPr>
          <a:xfrm>
            <a:off x="6685262" y="1324814"/>
            <a:ext cx="289682" cy="354594"/>
            <a:chOff x="6685262" y="1500214"/>
            <a:chExt cx="289682" cy="354594"/>
          </a:xfrm>
        </p:grpSpPr>
        <p:sp>
          <p:nvSpPr>
            <p:cNvPr id="12138" name="Google Shape;12138;p8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88"/>
          <p:cNvGrpSpPr/>
          <p:nvPr/>
        </p:nvGrpSpPr>
        <p:grpSpPr>
          <a:xfrm>
            <a:off x="6200938" y="1325194"/>
            <a:ext cx="322154" cy="355355"/>
            <a:chOff x="6200938" y="1500594"/>
            <a:chExt cx="322154" cy="355355"/>
          </a:xfrm>
        </p:grpSpPr>
        <p:sp>
          <p:nvSpPr>
            <p:cNvPr id="12143" name="Google Shape;12143;p8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88"/>
          <p:cNvGrpSpPr/>
          <p:nvPr/>
        </p:nvGrpSpPr>
        <p:grpSpPr>
          <a:xfrm>
            <a:off x="5289631" y="1324814"/>
            <a:ext cx="332355" cy="354974"/>
            <a:chOff x="5289631" y="1500214"/>
            <a:chExt cx="332355" cy="354974"/>
          </a:xfrm>
        </p:grpSpPr>
        <p:sp>
          <p:nvSpPr>
            <p:cNvPr id="12149" name="Google Shape;12149;p8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88"/>
          <p:cNvGrpSpPr/>
          <p:nvPr/>
        </p:nvGrpSpPr>
        <p:grpSpPr>
          <a:xfrm>
            <a:off x="5748295" y="1324433"/>
            <a:ext cx="323294" cy="356115"/>
            <a:chOff x="5748295" y="1499833"/>
            <a:chExt cx="323294" cy="356115"/>
          </a:xfrm>
        </p:grpSpPr>
        <p:sp>
          <p:nvSpPr>
            <p:cNvPr id="12156" name="Google Shape;12156;p8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88"/>
          <p:cNvGrpSpPr/>
          <p:nvPr/>
        </p:nvGrpSpPr>
        <p:grpSpPr>
          <a:xfrm>
            <a:off x="8047661" y="1325637"/>
            <a:ext cx="278404" cy="355260"/>
            <a:chOff x="8047661" y="1501037"/>
            <a:chExt cx="278404" cy="355260"/>
          </a:xfrm>
        </p:grpSpPr>
        <p:sp>
          <p:nvSpPr>
            <p:cNvPr id="12164" name="Google Shape;12164;p8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8"/>
          <p:cNvGrpSpPr/>
          <p:nvPr/>
        </p:nvGrpSpPr>
        <p:grpSpPr>
          <a:xfrm>
            <a:off x="4903389" y="1324814"/>
            <a:ext cx="267854" cy="355735"/>
            <a:chOff x="4903389" y="1500214"/>
            <a:chExt cx="267854" cy="355735"/>
          </a:xfrm>
        </p:grpSpPr>
        <p:sp>
          <p:nvSpPr>
            <p:cNvPr id="12169" name="Google Shape;12169;p8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88"/>
          <p:cNvGrpSpPr/>
          <p:nvPr/>
        </p:nvGrpSpPr>
        <p:grpSpPr>
          <a:xfrm>
            <a:off x="7613518" y="1325954"/>
            <a:ext cx="264433" cy="353074"/>
            <a:chOff x="7613518" y="1501354"/>
            <a:chExt cx="264433" cy="353074"/>
          </a:xfrm>
        </p:grpSpPr>
        <p:sp>
          <p:nvSpPr>
            <p:cNvPr id="12175" name="Google Shape;12175;p8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1" name="Google Shape;12181;p88"/>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182" name="Google Shape;12182;p88"/>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86"/>
        <p:cNvGrpSpPr/>
        <p:nvPr/>
      </p:nvGrpSpPr>
      <p:grpSpPr>
        <a:xfrm>
          <a:off x="0" y="0"/>
          <a:ext cx="0" cy="0"/>
          <a:chOff x="0" y="0"/>
          <a:chExt cx="0" cy="0"/>
        </a:xfrm>
      </p:grpSpPr>
      <p:grpSp>
        <p:nvGrpSpPr>
          <p:cNvPr id="12187" name="Google Shape;12187;p89"/>
          <p:cNvGrpSpPr/>
          <p:nvPr/>
        </p:nvGrpSpPr>
        <p:grpSpPr>
          <a:xfrm>
            <a:off x="1757085" y="1325225"/>
            <a:ext cx="371069" cy="359396"/>
            <a:chOff x="1757085" y="1500675"/>
            <a:chExt cx="371069" cy="359396"/>
          </a:xfrm>
        </p:grpSpPr>
        <p:sp>
          <p:nvSpPr>
            <p:cNvPr id="12188" name="Google Shape;12188;p8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89"/>
          <p:cNvGrpSpPr/>
          <p:nvPr/>
        </p:nvGrpSpPr>
        <p:grpSpPr>
          <a:xfrm>
            <a:off x="2774209" y="1779241"/>
            <a:ext cx="116693" cy="374186"/>
            <a:chOff x="2774209" y="1954691"/>
            <a:chExt cx="116693" cy="374186"/>
          </a:xfrm>
        </p:grpSpPr>
        <p:sp>
          <p:nvSpPr>
            <p:cNvPr id="12218" name="Google Shape;12218;p8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89"/>
          <p:cNvGrpSpPr/>
          <p:nvPr/>
        </p:nvGrpSpPr>
        <p:grpSpPr>
          <a:xfrm>
            <a:off x="4017435" y="1324462"/>
            <a:ext cx="315092" cy="359397"/>
            <a:chOff x="4017435" y="1499912"/>
            <a:chExt cx="315092" cy="359397"/>
          </a:xfrm>
        </p:grpSpPr>
        <p:sp>
          <p:nvSpPr>
            <p:cNvPr id="12221" name="Google Shape;12221;p8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9"/>
          <p:cNvGrpSpPr/>
          <p:nvPr/>
        </p:nvGrpSpPr>
        <p:grpSpPr>
          <a:xfrm>
            <a:off x="3963652" y="1824309"/>
            <a:ext cx="374154" cy="284050"/>
            <a:chOff x="3963652" y="1999759"/>
            <a:chExt cx="374154" cy="284050"/>
          </a:xfrm>
        </p:grpSpPr>
        <p:sp>
          <p:nvSpPr>
            <p:cNvPr id="12224" name="Google Shape;12224;p8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9"/>
          <p:cNvGrpSpPr/>
          <p:nvPr/>
        </p:nvGrpSpPr>
        <p:grpSpPr>
          <a:xfrm>
            <a:off x="1777536" y="1839416"/>
            <a:ext cx="376444" cy="253772"/>
            <a:chOff x="1777536" y="2014866"/>
            <a:chExt cx="376444" cy="253772"/>
          </a:xfrm>
        </p:grpSpPr>
        <p:sp>
          <p:nvSpPr>
            <p:cNvPr id="12228" name="Google Shape;12228;p8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89"/>
          <p:cNvGrpSpPr/>
          <p:nvPr/>
        </p:nvGrpSpPr>
        <p:grpSpPr>
          <a:xfrm>
            <a:off x="1309875" y="1881876"/>
            <a:ext cx="374154" cy="169680"/>
            <a:chOff x="1309875" y="2057326"/>
            <a:chExt cx="374154" cy="169680"/>
          </a:xfrm>
        </p:grpSpPr>
        <p:sp>
          <p:nvSpPr>
            <p:cNvPr id="12234" name="Google Shape;12234;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89"/>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6" name="Google Shape;12246;p89"/>
          <p:cNvGrpSpPr/>
          <p:nvPr/>
        </p:nvGrpSpPr>
        <p:grpSpPr>
          <a:xfrm>
            <a:off x="2347450" y="1779114"/>
            <a:ext cx="113639" cy="373168"/>
            <a:chOff x="2347450" y="1954564"/>
            <a:chExt cx="113639" cy="373168"/>
          </a:xfrm>
        </p:grpSpPr>
        <p:sp>
          <p:nvSpPr>
            <p:cNvPr id="12247" name="Google Shape;12247;p8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9" name="Google Shape;12249;p89"/>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89"/>
          <p:cNvGrpSpPr/>
          <p:nvPr/>
        </p:nvGrpSpPr>
        <p:grpSpPr>
          <a:xfrm>
            <a:off x="3110102" y="1324430"/>
            <a:ext cx="330613" cy="358379"/>
            <a:chOff x="3110102" y="1499880"/>
            <a:chExt cx="330613" cy="358379"/>
          </a:xfrm>
        </p:grpSpPr>
        <p:sp>
          <p:nvSpPr>
            <p:cNvPr id="12251" name="Google Shape;12251;p8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8" name="Google Shape;12258;p89"/>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9" name="Google Shape;12259;p89"/>
          <p:cNvGrpSpPr/>
          <p:nvPr/>
        </p:nvGrpSpPr>
        <p:grpSpPr>
          <a:xfrm>
            <a:off x="3485575" y="1824309"/>
            <a:ext cx="373772" cy="284050"/>
            <a:chOff x="3531200" y="1999759"/>
            <a:chExt cx="373772" cy="284050"/>
          </a:xfrm>
        </p:grpSpPr>
        <p:sp>
          <p:nvSpPr>
            <p:cNvPr id="12260" name="Google Shape;12260;p8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89"/>
          <p:cNvGrpSpPr/>
          <p:nvPr/>
        </p:nvGrpSpPr>
        <p:grpSpPr>
          <a:xfrm>
            <a:off x="2667058" y="1324843"/>
            <a:ext cx="330231" cy="359015"/>
            <a:chOff x="2667058" y="1500293"/>
            <a:chExt cx="330231" cy="359015"/>
          </a:xfrm>
        </p:grpSpPr>
        <p:sp>
          <p:nvSpPr>
            <p:cNvPr id="12265" name="Google Shape;12265;p8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89"/>
          <p:cNvGrpSpPr/>
          <p:nvPr/>
        </p:nvGrpSpPr>
        <p:grpSpPr>
          <a:xfrm>
            <a:off x="3567553" y="1324462"/>
            <a:ext cx="320022" cy="359778"/>
            <a:chOff x="3567553" y="1499912"/>
            <a:chExt cx="320022" cy="359778"/>
          </a:xfrm>
        </p:grpSpPr>
        <p:sp>
          <p:nvSpPr>
            <p:cNvPr id="12284" name="Google Shape;12284;p8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89"/>
          <p:cNvGrpSpPr/>
          <p:nvPr/>
        </p:nvGrpSpPr>
        <p:grpSpPr>
          <a:xfrm>
            <a:off x="1309875" y="1324462"/>
            <a:ext cx="359015" cy="358633"/>
            <a:chOff x="1309875" y="1499912"/>
            <a:chExt cx="359015" cy="358633"/>
          </a:xfrm>
        </p:grpSpPr>
        <p:sp>
          <p:nvSpPr>
            <p:cNvPr id="12291" name="Google Shape;12291;p8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89"/>
          <p:cNvGrpSpPr/>
          <p:nvPr/>
        </p:nvGrpSpPr>
        <p:grpSpPr>
          <a:xfrm>
            <a:off x="2219466" y="1324843"/>
            <a:ext cx="330613" cy="359015"/>
            <a:chOff x="2219466" y="1500293"/>
            <a:chExt cx="330613" cy="359015"/>
          </a:xfrm>
        </p:grpSpPr>
        <p:sp>
          <p:nvSpPr>
            <p:cNvPr id="12301" name="Google Shape;12301;p8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89"/>
          <p:cNvGrpSpPr/>
          <p:nvPr/>
        </p:nvGrpSpPr>
        <p:grpSpPr>
          <a:xfrm>
            <a:off x="5343544" y="1333908"/>
            <a:ext cx="244676" cy="351095"/>
            <a:chOff x="5343544" y="1509358"/>
            <a:chExt cx="244676" cy="351095"/>
          </a:xfrm>
        </p:grpSpPr>
        <p:sp>
          <p:nvSpPr>
            <p:cNvPr id="12304" name="Google Shape;12304;p8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89"/>
          <p:cNvGrpSpPr/>
          <p:nvPr/>
        </p:nvGrpSpPr>
        <p:grpSpPr>
          <a:xfrm>
            <a:off x="4882340" y="1333908"/>
            <a:ext cx="246171" cy="351095"/>
            <a:chOff x="4882340" y="1509358"/>
            <a:chExt cx="246171" cy="351095"/>
          </a:xfrm>
        </p:grpSpPr>
        <p:sp>
          <p:nvSpPr>
            <p:cNvPr id="12308" name="Google Shape;12308;p8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89"/>
          <p:cNvGrpSpPr/>
          <p:nvPr/>
        </p:nvGrpSpPr>
        <p:grpSpPr>
          <a:xfrm>
            <a:off x="6273204" y="1333558"/>
            <a:ext cx="236343" cy="351445"/>
            <a:chOff x="6273204" y="1509008"/>
            <a:chExt cx="236343" cy="351445"/>
          </a:xfrm>
        </p:grpSpPr>
        <p:sp>
          <p:nvSpPr>
            <p:cNvPr id="12314" name="Google Shape;12314;p8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6" name="Google Shape;12316;p89"/>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7" name="Google Shape;12317;p89"/>
          <p:cNvGrpSpPr/>
          <p:nvPr/>
        </p:nvGrpSpPr>
        <p:grpSpPr>
          <a:xfrm>
            <a:off x="7219530" y="1332794"/>
            <a:ext cx="191625" cy="352209"/>
            <a:chOff x="7219530" y="1508244"/>
            <a:chExt cx="191625" cy="352209"/>
          </a:xfrm>
        </p:grpSpPr>
        <p:sp>
          <p:nvSpPr>
            <p:cNvPr id="12318" name="Google Shape;12318;p8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89"/>
          <p:cNvGrpSpPr/>
          <p:nvPr/>
        </p:nvGrpSpPr>
        <p:grpSpPr>
          <a:xfrm>
            <a:off x="7699309" y="1333176"/>
            <a:ext cx="154922" cy="351827"/>
            <a:chOff x="7699309" y="1508626"/>
            <a:chExt cx="154922" cy="351827"/>
          </a:xfrm>
        </p:grpSpPr>
        <p:sp>
          <p:nvSpPr>
            <p:cNvPr id="12321" name="Google Shape;12321;p8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89"/>
          <p:cNvGrpSpPr/>
          <p:nvPr/>
        </p:nvGrpSpPr>
        <p:grpSpPr>
          <a:xfrm>
            <a:off x="8161690" y="1333558"/>
            <a:ext cx="153396" cy="351064"/>
            <a:chOff x="8161690" y="1509008"/>
            <a:chExt cx="153396" cy="351064"/>
          </a:xfrm>
        </p:grpSpPr>
        <p:sp>
          <p:nvSpPr>
            <p:cNvPr id="12329" name="Google Shape;12329;p8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89"/>
          <p:cNvGrpSpPr/>
          <p:nvPr/>
        </p:nvGrpSpPr>
        <p:grpSpPr>
          <a:xfrm>
            <a:off x="6746940" y="1333431"/>
            <a:ext cx="213221" cy="352304"/>
            <a:chOff x="6746940" y="1508881"/>
            <a:chExt cx="213221" cy="352304"/>
          </a:xfrm>
        </p:grpSpPr>
        <p:sp>
          <p:nvSpPr>
            <p:cNvPr id="12334" name="Google Shape;12334;p8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89"/>
          <p:cNvGrpSpPr/>
          <p:nvPr/>
        </p:nvGrpSpPr>
        <p:grpSpPr>
          <a:xfrm>
            <a:off x="5770336" y="1832165"/>
            <a:ext cx="350682" cy="292097"/>
            <a:chOff x="5770336" y="2007615"/>
            <a:chExt cx="350682" cy="292097"/>
          </a:xfrm>
        </p:grpSpPr>
        <p:sp>
          <p:nvSpPr>
            <p:cNvPr id="12339" name="Google Shape;12339;p8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9"/>
          <p:cNvGrpSpPr/>
          <p:nvPr/>
        </p:nvGrpSpPr>
        <p:grpSpPr>
          <a:xfrm>
            <a:off x="5326878" y="1804908"/>
            <a:ext cx="350332" cy="346229"/>
            <a:chOff x="5326878" y="1980358"/>
            <a:chExt cx="350332" cy="346229"/>
          </a:xfrm>
        </p:grpSpPr>
        <p:sp>
          <p:nvSpPr>
            <p:cNvPr id="12344" name="Google Shape;12344;p8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8" name="Google Shape;12348;p89"/>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9" name="Google Shape;12349;p89"/>
          <p:cNvGrpSpPr/>
          <p:nvPr/>
        </p:nvGrpSpPr>
        <p:grpSpPr>
          <a:xfrm>
            <a:off x="4883835" y="1817121"/>
            <a:ext cx="350300" cy="323043"/>
            <a:chOff x="4883835" y="1992571"/>
            <a:chExt cx="350300" cy="323043"/>
          </a:xfrm>
        </p:grpSpPr>
        <p:sp>
          <p:nvSpPr>
            <p:cNvPr id="12350" name="Google Shape;12350;p8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89"/>
          <p:cNvGrpSpPr/>
          <p:nvPr/>
        </p:nvGrpSpPr>
        <p:grpSpPr>
          <a:xfrm>
            <a:off x="7548967" y="1803477"/>
            <a:ext cx="333285" cy="349950"/>
            <a:chOff x="7548967" y="1978927"/>
            <a:chExt cx="333285" cy="349950"/>
          </a:xfrm>
        </p:grpSpPr>
        <p:sp>
          <p:nvSpPr>
            <p:cNvPr id="12357" name="Google Shape;12357;p8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9"/>
          <p:cNvGrpSpPr/>
          <p:nvPr/>
        </p:nvGrpSpPr>
        <p:grpSpPr>
          <a:xfrm>
            <a:off x="6214142" y="1803477"/>
            <a:ext cx="346515" cy="350300"/>
            <a:chOff x="6214142" y="1978927"/>
            <a:chExt cx="346515" cy="350300"/>
          </a:xfrm>
        </p:grpSpPr>
        <p:sp>
          <p:nvSpPr>
            <p:cNvPr id="12365" name="Google Shape;12365;p8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89"/>
          <p:cNvGrpSpPr/>
          <p:nvPr/>
        </p:nvGrpSpPr>
        <p:grpSpPr>
          <a:xfrm>
            <a:off x="7105923" y="1803095"/>
            <a:ext cx="333285" cy="350682"/>
            <a:chOff x="7105923" y="1978545"/>
            <a:chExt cx="333285" cy="350682"/>
          </a:xfrm>
        </p:grpSpPr>
        <p:sp>
          <p:nvSpPr>
            <p:cNvPr id="12368" name="Google Shape;12368;p8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5" name="Google Shape;12375;p89"/>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9"/>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7" name="Google Shape;12377;p89"/>
          <p:cNvGrpSpPr/>
          <p:nvPr/>
        </p:nvGrpSpPr>
        <p:grpSpPr>
          <a:xfrm>
            <a:off x="3616406" y="2246902"/>
            <a:ext cx="203393" cy="351827"/>
            <a:chOff x="3616406" y="2422352"/>
            <a:chExt cx="203393" cy="351827"/>
          </a:xfrm>
        </p:grpSpPr>
        <p:sp>
          <p:nvSpPr>
            <p:cNvPr id="12378" name="Google Shape;12378;p8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89"/>
          <p:cNvGrpSpPr/>
          <p:nvPr/>
        </p:nvGrpSpPr>
        <p:grpSpPr>
          <a:xfrm>
            <a:off x="878187" y="2246520"/>
            <a:ext cx="272696" cy="351827"/>
            <a:chOff x="913012" y="2421970"/>
            <a:chExt cx="272696" cy="351827"/>
          </a:xfrm>
        </p:grpSpPr>
        <p:sp>
          <p:nvSpPr>
            <p:cNvPr id="12381" name="Google Shape;12381;p8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89"/>
          <p:cNvGrpSpPr/>
          <p:nvPr/>
        </p:nvGrpSpPr>
        <p:grpSpPr>
          <a:xfrm>
            <a:off x="2274743" y="2246902"/>
            <a:ext cx="255649" cy="351445"/>
            <a:chOff x="2274743" y="2422352"/>
            <a:chExt cx="255649" cy="351445"/>
          </a:xfrm>
        </p:grpSpPr>
        <p:sp>
          <p:nvSpPr>
            <p:cNvPr id="12386" name="Google Shape;12386;p8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89"/>
          <p:cNvGrpSpPr/>
          <p:nvPr/>
        </p:nvGrpSpPr>
        <p:grpSpPr>
          <a:xfrm>
            <a:off x="2708723" y="2245789"/>
            <a:ext cx="246552" cy="352558"/>
            <a:chOff x="2708723" y="2421239"/>
            <a:chExt cx="246552" cy="352558"/>
          </a:xfrm>
        </p:grpSpPr>
        <p:sp>
          <p:nvSpPr>
            <p:cNvPr id="12390" name="Google Shape;12390;p8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89"/>
          <p:cNvGrpSpPr/>
          <p:nvPr/>
        </p:nvGrpSpPr>
        <p:grpSpPr>
          <a:xfrm>
            <a:off x="1835485" y="2246902"/>
            <a:ext cx="259433" cy="350714"/>
            <a:chOff x="1835485" y="2422352"/>
            <a:chExt cx="259433" cy="350714"/>
          </a:xfrm>
        </p:grpSpPr>
        <p:sp>
          <p:nvSpPr>
            <p:cNvPr id="12393" name="Google Shape;12393;p8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89"/>
          <p:cNvGrpSpPr/>
          <p:nvPr/>
        </p:nvGrpSpPr>
        <p:grpSpPr>
          <a:xfrm>
            <a:off x="3150240" y="2246902"/>
            <a:ext cx="212489" cy="351445"/>
            <a:chOff x="3150240" y="2422352"/>
            <a:chExt cx="212489" cy="351445"/>
          </a:xfrm>
        </p:grpSpPr>
        <p:sp>
          <p:nvSpPr>
            <p:cNvPr id="12401" name="Google Shape;12401;p8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3" name="Google Shape;12403;p89"/>
          <p:cNvGrpSpPr/>
          <p:nvPr/>
        </p:nvGrpSpPr>
        <p:grpSpPr>
          <a:xfrm>
            <a:off x="1367060" y="2246679"/>
            <a:ext cx="269261" cy="352050"/>
            <a:chOff x="1367060" y="2422129"/>
            <a:chExt cx="269261" cy="352050"/>
          </a:xfrm>
        </p:grpSpPr>
        <p:sp>
          <p:nvSpPr>
            <p:cNvPr id="12404" name="Google Shape;12404;p8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8" name="Google Shape;12418;p89"/>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9" name="Google Shape;12419;p89"/>
          <p:cNvGrpSpPr/>
          <p:nvPr/>
        </p:nvGrpSpPr>
        <p:grpSpPr>
          <a:xfrm>
            <a:off x="4882690" y="2249955"/>
            <a:ext cx="274573" cy="350682"/>
            <a:chOff x="4882690" y="2425405"/>
            <a:chExt cx="274573" cy="350682"/>
          </a:xfrm>
        </p:grpSpPr>
        <p:sp>
          <p:nvSpPr>
            <p:cNvPr id="12420" name="Google Shape;12420;p8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9"/>
          <p:cNvGrpSpPr/>
          <p:nvPr/>
        </p:nvGrpSpPr>
        <p:grpSpPr>
          <a:xfrm>
            <a:off x="6627639" y="2268434"/>
            <a:ext cx="355993" cy="313247"/>
            <a:chOff x="6627639" y="2443884"/>
            <a:chExt cx="355993" cy="313247"/>
          </a:xfrm>
        </p:grpSpPr>
        <p:sp>
          <p:nvSpPr>
            <p:cNvPr id="12423" name="Google Shape;12423;p8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89"/>
          <p:cNvGrpSpPr/>
          <p:nvPr/>
        </p:nvGrpSpPr>
        <p:grpSpPr>
          <a:xfrm>
            <a:off x="6183451" y="2286690"/>
            <a:ext cx="351445" cy="277976"/>
            <a:chOff x="6183451" y="2462140"/>
            <a:chExt cx="351445" cy="277976"/>
          </a:xfrm>
        </p:grpSpPr>
        <p:sp>
          <p:nvSpPr>
            <p:cNvPr id="12427" name="Google Shape;12427;p8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9"/>
          <p:cNvGrpSpPr/>
          <p:nvPr/>
        </p:nvGrpSpPr>
        <p:grpSpPr>
          <a:xfrm>
            <a:off x="5735477" y="2254408"/>
            <a:ext cx="353354" cy="341299"/>
            <a:chOff x="5735477" y="2429858"/>
            <a:chExt cx="353354" cy="341299"/>
          </a:xfrm>
        </p:grpSpPr>
        <p:sp>
          <p:nvSpPr>
            <p:cNvPr id="12435" name="Google Shape;12435;p8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89"/>
          <p:cNvGrpSpPr/>
          <p:nvPr/>
        </p:nvGrpSpPr>
        <p:grpSpPr>
          <a:xfrm>
            <a:off x="5243735" y="2271523"/>
            <a:ext cx="405255" cy="275499"/>
            <a:chOff x="5283337" y="2478774"/>
            <a:chExt cx="358633" cy="243913"/>
          </a:xfrm>
        </p:grpSpPr>
        <p:sp>
          <p:nvSpPr>
            <p:cNvPr id="12442" name="Google Shape;12442;p8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89"/>
          <p:cNvGrpSpPr/>
          <p:nvPr/>
        </p:nvGrpSpPr>
        <p:grpSpPr>
          <a:xfrm>
            <a:off x="7964753" y="2295373"/>
            <a:ext cx="362068" cy="258670"/>
            <a:chOff x="7964753" y="2470823"/>
            <a:chExt cx="362068" cy="258670"/>
          </a:xfrm>
        </p:grpSpPr>
        <p:sp>
          <p:nvSpPr>
            <p:cNvPr id="12460" name="Google Shape;12460;p8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89"/>
          <p:cNvGrpSpPr/>
          <p:nvPr/>
        </p:nvGrpSpPr>
        <p:grpSpPr>
          <a:xfrm>
            <a:off x="7524349" y="2280997"/>
            <a:ext cx="350332" cy="288948"/>
            <a:chOff x="7524349" y="2456447"/>
            <a:chExt cx="350332" cy="288948"/>
          </a:xfrm>
        </p:grpSpPr>
        <p:sp>
          <p:nvSpPr>
            <p:cNvPr id="12470" name="Google Shape;12470;p8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9"/>
          <p:cNvGrpSpPr/>
          <p:nvPr/>
        </p:nvGrpSpPr>
        <p:grpSpPr>
          <a:xfrm>
            <a:off x="3972749" y="2719143"/>
            <a:ext cx="355230" cy="356725"/>
            <a:chOff x="3972749" y="2894211"/>
            <a:chExt cx="355230" cy="356725"/>
          </a:xfrm>
        </p:grpSpPr>
        <p:sp>
          <p:nvSpPr>
            <p:cNvPr id="12476" name="Google Shape;12476;p8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89"/>
          <p:cNvGrpSpPr/>
          <p:nvPr/>
        </p:nvGrpSpPr>
        <p:grpSpPr>
          <a:xfrm>
            <a:off x="3527797" y="2743553"/>
            <a:ext cx="355993" cy="307904"/>
            <a:chOff x="3527797" y="2918796"/>
            <a:chExt cx="355993" cy="307904"/>
          </a:xfrm>
        </p:grpSpPr>
        <p:sp>
          <p:nvSpPr>
            <p:cNvPr id="12482" name="Google Shape;12482;p8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89"/>
          <p:cNvGrpSpPr/>
          <p:nvPr/>
        </p:nvGrpSpPr>
        <p:grpSpPr>
          <a:xfrm>
            <a:off x="3082845" y="2746336"/>
            <a:ext cx="356375" cy="302338"/>
            <a:chOff x="3082845" y="2920959"/>
            <a:chExt cx="356375" cy="302338"/>
          </a:xfrm>
        </p:grpSpPr>
        <p:sp>
          <p:nvSpPr>
            <p:cNvPr id="12493" name="Google Shape;12493;p8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89"/>
          <p:cNvGrpSpPr/>
          <p:nvPr/>
        </p:nvGrpSpPr>
        <p:grpSpPr>
          <a:xfrm>
            <a:off x="2639038" y="2719699"/>
            <a:ext cx="355612" cy="355612"/>
            <a:chOff x="2639038" y="2894942"/>
            <a:chExt cx="355612" cy="355612"/>
          </a:xfrm>
        </p:grpSpPr>
        <p:sp>
          <p:nvSpPr>
            <p:cNvPr id="12496" name="Google Shape;12496;p8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89"/>
          <p:cNvGrpSpPr/>
          <p:nvPr/>
        </p:nvGrpSpPr>
        <p:grpSpPr>
          <a:xfrm>
            <a:off x="2194468" y="2763622"/>
            <a:ext cx="355993" cy="267766"/>
            <a:chOff x="2194468" y="2938865"/>
            <a:chExt cx="355993" cy="267766"/>
          </a:xfrm>
        </p:grpSpPr>
        <p:sp>
          <p:nvSpPr>
            <p:cNvPr id="12499" name="Google Shape;12499;p8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89"/>
          <p:cNvGrpSpPr/>
          <p:nvPr/>
        </p:nvGrpSpPr>
        <p:grpSpPr>
          <a:xfrm>
            <a:off x="1749897" y="2719699"/>
            <a:ext cx="355993" cy="355612"/>
            <a:chOff x="1749897" y="2894561"/>
            <a:chExt cx="355993" cy="355612"/>
          </a:xfrm>
        </p:grpSpPr>
        <p:sp>
          <p:nvSpPr>
            <p:cNvPr id="12520" name="Google Shape;12520;p8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9"/>
          <p:cNvGrpSpPr/>
          <p:nvPr/>
        </p:nvGrpSpPr>
        <p:grpSpPr>
          <a:xfrm>
            <a:off x="1305327" y="2718761"/>
            <a:ext cx="357520" cy="357488"/>
            <a:chOff x="1305327" y="2894211"/>
            <a:chExt cx="357520" cy="357488"/>
          </a:xfrm>
        </p:grpSpPr>
        <p:sp>
          <p:nvSpPr>
            <p:cNvPr id="12532" name="Google Shape;12532;p8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89"/>
          <p:cNvGrpSpPr/>
          <p:nvPr/>
        </p:nvGrpSpPr>
        <p:grpSpPr>
          <a:xfrm>
            <a:off x="853950" y="2720860"/>
            <a:ext cx="364104" cy="353290"/>
            <a:chOff x="853950" y="2894720"/>
            <a:chExt cx="364104" cy="353290"/>
          </a:xfrm>
        </p:grpSpPr>
        <p:sp>
          <p:nvSpPr>
            <p:cNvPr id="12538" name="Google Shape;12538;p8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9"/>
          <p:cNvGrpSpPr/>
          <p:nvPr/>
        </p:nvGrpSpPr>
        <p:grpSpPr>
          <a:xfrm>
            <a:off x="7066548" y="2737144"/>
            <a:ext cx="352209" cy="334938"/>
            <a:chOff x="7066548" y="2912594"/>
            <a:chExt cx="352209" cy="334938"/>
          </a:xfrm>
        </p:grpSpPr>
        <p:sp>
          <p:nvSpPr>
            <p:cNvPr id="12546" name="Google Shape;12546;p8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2" name="Google Shape;12552;p89"/>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9"/>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4" name="Google Shape;12554;p89"/>
          <p:cNvGrpSpPr/>
          <p:nvPr/>
        </p:nvGrpSpPr>
        <p:grpSpPr>
          <a:xfrm>
            <a:off x="7541397" y="2729352"/>
            <a:ext cx="318495" cy="352209"/>
            <a:chOff x="7541397" y="2904802"/>
            <a:chExt cx="318495" cy="352209"/>
          </a:xfrm>
        </p:grpSpPr>
        <p:sp>
          <p:nvSpPr>
            <p:cNvPr id="12555" name="Google Shape;12555;p8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9"/>
          <p:cNvGrpSpPr/>
          <p:nvPr/>
        </p:nvGrpSpPr>
        <p:grpSpPr>
          <a:xfrm>
            <a:off x="8003015" y="2728589"/>
            <a:ext cx="306759" cy="351445"/>
            <a:chOff x="8003015" y="2904039"/>
            <a:chExt cx="306759" cy="351445"/>
          </a:xfrm>
        </p:grpSpPr>
        <p:sp>
          <p:nvSpPr>
            <p:cNvPr id="12558" name="Google Shape;12558;p8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89"/>
          <p:cNvGrpSpPr/>
          <p:nvPr/>
        </p:nvGrpSpPr>
        <p:grpSpPr>
          <a:xfrm>
            <a:off x="5687770" y="2710046"/>
            <a:ext cx="369638" cy="369606"/>
            <a:chOff x="5687770" y="2885496"/>
            <a:chExt cx="369638" cy="369606"/>
          </a:xfrm>
        </p:grpSpPr>
        <p:sp>
          <p:nvSpPr>
            <p:cNvPr id="12565" name="Google Shape;12565;p8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9"/>
          <p:cNvGrpSpPr/>
          <p:nvPr/>
        </p:nvGrpSpPr>
        <p:grpSpPr>
          <a:xfrm>
            <a:off x="4881958" y="2729352"/>
            <a:ext cx="156417" cy="349537"/>
            <a:chOff x="4881958" y="2904802"/>
            <a:chExt cx="156417" cy="349537"/>
          </a:xfrm>
        </p:grpSpPr>
        <p:sp>
          <p:nvSpPr>
            <p:cNvPr id="12576" name="Google Shape;12576;p8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89"/>
          <p:cNvGrpSpPr/>
          <p:nvPr/>
        </p:nvGrpSpPr>
        <p:grpSpPr>
          <a:xfrm>
            <a:off x="5230318" y="2711064"/>
            <a:ext cx="371133" cy="367443"/>
            <a:chOff x="5230318" y="2886514"/>
            <a:chExt cx="371133" cy="367443"/>
          </a:xfrm>
        </p:grpSpPr>
        <p:sp>
          <p:nvSpPr>
            <p:cNvPr id="12584" name="Google Shape;12584;p8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89"/>
          <p:cNvGrpSpPr/>
          <p:nvPr/>
        </p:nvGrpSpPr>
        <p:grpSpPr>
          <a:xfrm>
            <a:off x="5748358" y="3259128"/>
            <a:ext cx="352590" cy="182561"/>
            <a:chOff x="5748358" y="3434578"/>
            <a:chExt cx="352590" cy="182561"/>
          </a:xfrm>
        </p:grpSpPr>
        <p:sp>
          <p:nvSpPr>
            <p:cNvPr id="12594" name="Google Shape;12594;p8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89"/>
          <p:cNvGrpSpPr/>
          <p:nvPr/>
        </p:nvGrpSpPr>
        <p:grpSpPr>
          <a:xfrm>
            <a:off x="862283" y="4099321"/>
            <a:ext cx="341204" cy="359301"/>
            <a:chOff x="862283" y="4274771"/>
            <a:chExt cx="341204" cy="359301"/>
          </a:xfrm>
        </p:grpSpPr>
        <p:sp>
          <p:nvSpPr>
            <p:cNvPr id="12601" name="Google Shape;12601;p8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9"/>
          <p:cNvGrpSpPr/>
          <p:nvPr/>
        </p:nvGrpSpPr>
        <p:grpSpPr>
          <a:xfrm>
            <a:off x="1396957" y="4111915"/>
            <a:ext cx="301861" cy="332871"/>
            <a:chOff x="1396957" y="4287365"/>
            <a:chExt cx="301861" cy="332871"/>
          </a:xfrm>
        </p:grpSpPr>
        <p:sp>
          <p:nvSpPr>
            <p:cNvPr id="12605" name="Google Shape;12605;p8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9"/>
          <p:cNvGrpSpPr/>
          <p:nvPr/>
        </p:nvGrpSpPr>
        <p:grpSpPr>
          <a:xfrm>
            <a:off x="1865381" y="4102056"/>
            <a:ext cx="396131" cy="355612"/>
            <a:chOff x="1865381" y="4277506"/>
            <a:chExt cx="396131" cy="355612"/>
          </a:xfrm>
        </p:grpSpPr>
        <p:sp>
          <p:nvSpPr>
            <p:cNvPr id="12621" name="Google Shape;12621;p8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89"/>
          <p:cNvGrpSpPr/>
          <p:nvPr/>
        </p:nvGrpSpPr>
        <p:grpSpPr>
          <a:xfrm>
            <a:off x="2411823" y="4128549"/>
            <a:ext cx="334398" cy="299953"/>
            <a:chOff x="2411823" y="4303999"/>
            <a:chExt cx="334398" cy="299953"/>
          </a:xfrm>
        </p:grpSpPr>
        <p:sp>
          <p:nvSpPr>
            <p:cNvPr id="12628" name="Google Shape;12628;p8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9"/>
          <p:cNvGrpSpPr/>
          <p:nvPr/>
        </p:nvGrpSpPr>
        <p:grpSpPr>
          <a:xfrm>
            <a:off x="2903337" y="4103582"/>
            <a:ext cx="382519" cy="350682"/>
            <a:chOff x="2903337" y="4279032"/>
            <a:chExt cx="382519" cy="350682"/>
          </a:xfrm>
        </p:grpSpPr>
        <p:sp>
          <p:nvSpPr>
            <p:cNvPr id="12636" name="Google Shape;12636;p8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9"/>
          <p:cNvGrpSpPr/>
          <p:nvPr/>
        </p:nvGrpSpPr>
        <p:grpSpPr>
          <a:xfrm>
            <a:off x="3933342" y="4140317"/>
            <a:ext cx="383632" cy="276449"/>
            <a:chOff x="3933342" y="4315767"/>
            <a:chExt cx="383632" cy="276449"/>
          </a:xfrm>
        </p:grpSpPr>
        <p:sp>
          <p:nvSpPr>
            <p:cNvPr id="12652" name="Google Shape;12652;p8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9"/>
          <p:cNvGrpSpPr/>
          <p:nvPr/>
        </p:nvGrpSpPr>
        <p:grpSpPr>
          <a:xfrm>
            <a:off x="3441065" y="4127055"/>
            <a:ext cx="337069" cy="302593"/>
            <a:chOff x="3441065" y="4302505"/>
            <a:chExt cx="337069" cy="302593"/>
          </a:xfrm>
        </p:grpSpPr>
        <p:sp>
          <p:nvSpPr>
            <p:cNvPr id="12659" name="Google Shape;12659;p8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89"/>
          <p:cNvGrpSpPr/>
          <p:nvPr/>
        </p:nvGrpSpPr>
        <p:grpSpPr>
          <a:xfrm>
            <a:off x="3532345" y="3187185"/>
            <a:ext cx="339328" cy="336274"/>
            <a:chOff x="3532345" y="3362635"/>
            <a:chExt cx="339328" cy="336274"/>
          </a:xfrm>
        </p:grpSpPr>
        <p:sp>
          <p:nvSpPr>
            <p:cNvPr id="12673" name="Google Shape;12673;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8" name="Google Shape;12678;p89"/>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9" name="Google Shape;12679;p89"/>
          <p:cNvGrpSpPr/>
          <p:nvPr/>
        </p:nvGrpSpPr>
        <p:grpSpPr>
          <a:xfrm>
            <a:off x="1883955" y="3633250"/>
            <a:ext cx="162873" cy="351445"/>
            <a:chOff x="1883955" y="3808700"/>
            <a:chExt cx="162873" cy="351445"/>
          </a:xfrm>
        </p:grpSpPr>
        <p:sp>
          <p:nvSpPr>
            <p:cNvPr id="12680" name="Google Shape;12680;p8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9"/>
          <p:cNvGrpSpPr/>
          <p:nvPr/>
        </p:nvGrpSpPr>
        <p:grpSpPr>
          <a:xfrm>
            <a:off x="939156" y="3633759"/>
            <a:ext cx="192007" cy="351318"/>
            <a:chOff x="939156" y="3809209"/>
            <a:chExt cx="192007" cy="351318"/>
          </a:xfrm>
        </p:grpSpPr>
        <p:sp>
          <p:nvSpPr>
            <p:cNvPr id="12683" name="Google Shape;12683;p8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89"/>
          <p:cNvGrpSpPr/>
          <p:nvPr/>
        </p:nvGrpSpPr>
        <p:grpSpPr>
          <a:xfrm>
            <a:off x="2306167" y="3634395"/>
            <a:ext cx="193915" cy="349155"/>
            <a:chOff x="2306167" y="3809845"/>
            <a:chExt cx="193915" cy="349155"/>
          </a:xfrm>
        </p:grpSpPr>
        <p:sp>
          <p:nvSpPr>
            <p:cNvPr id="12686" name="Google Shape;12686;p8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9"/>
          <p:cNvGrpSpPr/>
          <p:nvPr/>
        </p:nvGrpSpPr>
        <p:grpSpPr>
          <a:xfrm>
            <a:off x="1323901" y="3631723"/>
            <a:ext cx="356343" cy="356757"/>
            <a:chOff x="1323901" y="3807173"/>
            <a:chExt cx="356343" cy="356757"/>
          </a:xfrm>
        </p:grpSpPr>
        <p:sp>
          <p:nvSpPr>
            <p:cNvPr id="12694" name="Google Shape;12694;p8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8" name="Google Shape;12718;p89"/>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9" name="Google Shape;12719;p89"/>
          <p:cNvGrpSpPr/>
          <p:nvPr/>
        </p:nvGrpSpPr>
        <p:grpSpPr>
          <a:xfrm>
            <a:off x="859262" y="3178470"/>
            <a:ext cx="306759" cy="351445"/>
            <a:chOff x="859262" y="3353920"/>
            <a:chExt cx="306759" cy="351445"/>
          </a:xfrm>
        </p:grpSpPr>
        <p:sp>
          <p:nvSpPr>
            <p:cNvPr id="12720" name="Google Shape;12720;p8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5" name="Google Shape;12725;p89"/>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6" name="Google Shape;12726;p89"/>
          <p:cNvGrpSpPr/>
          <p:nvPr/>
        </p:nvGrpSpPr>
        <p:grpSpPr>
          <a:xfrm>
            <a:off x="3967437" y="3661652"/>
            <a:ext cx="364708" cy="295405"/>
            <a:chOff x="3967437" y="3837102"/>
            <a:chExt cx="364708" cy="295405"/>
          </a:xfrm>
        </p:grpSpPr>
        <p:sp>
          <p:nvSpPr>
            <p:cNvPr id="12727" name="Google Shape;12727;p8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2" name="Google Shape;12732;p89"/>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9"/>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9"/>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5" name="Google Shape;12735;p89"/>
          <p:cNvGrpSpPr/>
          <p:nvPr/>
        </p:nvGrpSpPr>
        <p:grpSpPr>
          <a:xfrm>
            <a:off x="5811827" y="3631001"/>
            <a:ext cx="283743" cy="308444"/>
            <a:chOff x="5964227" y="3858701"/>
            <a:chExt cx="283743" cy="308444"/>
          </a:xfrm>
        </p:grpSpPr>
        <p:sp>
          <p:nvSpPr>
            <p:cNvPr id="12736" name="Google Shape;12736;p8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9"/>
          <p:cNvGrpSpPr/>
          <p:nvPr/>
        </p:nvGrpSpPr>
        <p:grpSpPr>
          <a:xfrm>
            <a:off x="6243508" y="3697623"/>
            <a:ext cx="320372" cy="213602"/>
            <a:chOff x="6395908" y="3873073"/>
            <a:chExt cx="320372" cy="213602"/>
          </a:xfrm>
        </p:grpSpPr>
        <p:sp>
          <p:nvSpPr>
            <p:cNvPr id="12741" name="Google Shape;12741;p8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89"/>
          <p:cNvGrpSpPr/>
          <p:nvPr/>
        </p:nvGrpSpPr>
        <p:grpSpPr>
          <a:xfrm>
            <a:off x="7262890" y="3627366"/>
            <a:ext cx="357138" cy="352018"/>
            <a:chOff x="7415290" y="3802816"/>
            <a:chExt cx="357138" cy="352018"/>
          </a:xfrm>
        </p:grpSpPr>
        <p:sp>
          <p:nvSpPr>
            <p:cNvPr id="12752" name="Google Shape;12752;p8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89"/>
          <p:cNvGrpSpPr/>
          <p:nvPr/>
        </p:nvGrpSpPr>
        <p:grpSpPr>
          <a:xfrm>
            <a:off x="6737312" y="3657963"/>
            <a:ext cx="355230" cy="293401"/>
            <a:chOff x="6889712" y="3833413"/>
            <a:chExt cx="355230" cy="293401"/>
          </a:xfrm>
        </p:grpSpPr>
        <p:sp>
          <p:nvSpPr>
            <p:cNvPr id="12761" name="Google Shape;12761;p8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89"/>
          <p:cNvGrpSpPr/>
          <p:nvPr/>
        </p:nvGrpSpPr>
        <p:grpSpPr>
          <a:xfrm>
            <a:off x="7707152" y="3660420"/>
            <a:ext cx="282318" cy="337168"/>
            <a:chOff x="1635875" y="237775"/>
            <a:chExt cx="4370250" cy="5219325"/>
          </a:xfrm>
        </p:grpSpPr>
        <p:sp>
          <p:nvSpPr>
            <p:cNvPr id="12767" name="Google Shape;12767;p8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89"/>
          <p:cNvGrpSpPr/>
          <p:nvPr/>
        </p:nvGrpSpPr>
        <p:grpSpPr>
          <a:xfrm>
            <a:off x="3103963" y="3185690"/>
            <a:ext cx="297886" cy="337578"/>
            <a:chOff x="3103963" y="3361140"/>
            <a:chExt cx="297886" cy="337578"/>
          </a:xfrm>
        </p:grpSpPr>
        <p:sp>
          <p:nvSpPr>
            <p:cNvPr id="12770" name="Google Shape;12770;p8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89"/>
          <p:cNvGrpSpPr/>
          <p:nvPr/>
        </p:nvGrpSpPr>
        <p:grpSpPr>
          <a:xfrm>
            <a:off x="2667821" y="3185658"/>
            <a:ext cx="273046" cy="337801"/>
            <a:chOff x="2667821" y="3361108"/>
            <a:chExt cx="273046" cy="337801"/>
          </a:xfrm>
        </p:grpSpPr>
        <p:sp>
          <p:nvSpPr>
            <p:cNvPr id="12795" name="Google Shape;12795;p8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89"/>
          <p:cNvGrpSpPr/>
          <p:nvPr/>
        </p:nvGrpSpPr>
        <p:grpSpPr>
          <a:xfrm>
            <a:off x="2212469" y="3184863"/>
            <a:ext cx="282715" cy="338660"/>
            <a:chOff x="2212469" y="3360313"/>
            <a:chExt cx="282715" cy="338660"/>
          </a:xfrm>
        </p:grpSpPr>
        <p:sp>
          <p:nvSpPr>
            <p:cNvPr id="12815" name="Google Shape;12815;p8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89"/>
          <p:cNvGrpSpPr/>
          <p:nvPr/>
        </p:nvGrpSpPr>
        <p:grpSpPr>
          <a:xfrm>
            <a:off x="1768821" y="3185658"/>
            <a:ext cx="278739" cy="339073"/>
            <a:chOff x="1768821" y="3361108"/>
            <a:chExt cx="278739" cy="339073"/>
          </a:xfrm>
        </p:grpSpPr>
        <p:sp>
          <p:nvSpPr>
            <p:cNvPr id="12819" name="Google Shape;12819;p8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89"/>
          <p:cNvGrpSpPr/>
          <p:nvPr/>
        </p:nvGrpSpPr>
        <p:grpSpPr>
          <a:xfrm>
            <a:off x="5337883" y="3161423"/>
            <a:ext cx="307141" cy="376826"/>
            <a:chOff x="5337883" y="3336873"/>
            <a:chExt cx="307141" cy="376826"/>
          </a:xfrm>
        </p:grpSpPr>
        <p:sp>
          <p:nvSpPr>
            <p:cNvPr id="12831" name="Google Shape;12831;p8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89"/>
          <p:cNvGrpSpPr/>
          <p:nvPr/>
        </p:nvGrpSpPr>
        <p:grpSpPr>
          <a:xfrm>
            <a:off x="4883835" y="3161805"/>
            <a:ext cx="323425" cy="377557"/>
            <a:chOff x="4883835" y="3337255"/>
            <a:chExt cx="323425" cy="377557"/>
          </a:xfrm>
        </p:grpSpPr>
        <p:sp>
          <p:nvSpPr>
            <p:cNvPr id="12834" name="Google Shape;12834;p8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89"/>
          <p:cNvGrpSpPr/>
          <p:nvPr/>
        </p:nvGrpSpPr>
        <p:grpSpPr>
          <a:xfrm>
            <a:off x="6193310" y="3231839"/>
            <a:ext cx="352590" cy="237488"/>
            <a:chOff x="6193310" y="3407289"/>
            <a:chExt cx="352590" cy="237488"/>
          </a:xfrm>
        </p:grpSpPr>
        <p:sp>
          <p:nvSpPr>
            <p:cNvPr id="12838" name="Google Shape;12838;p8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3" name="Google Shape;12843;p89"/>
          <p:cNvGrpSpPr/>
          <p:nvPr/>
        </p:nvGrpSpPr>
        <p:grpSpPr>
          <a:xfrm>
            <a:off x="6637117" y="3222393"/>
            <a:ext cx="353735" cy="254504"/>
            <a:chOff x="6637117" y="3397843"/>
            <a:chExt cx="353735" cy="254504"/>
          </a:xfrm>
        </p:grpSpPr>
        <p:sp>
          <p:nvSpPr>
            <p:cNvPr id="12844" name="Google Shape;12844;p8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9"/>
          <p:cNvGrpSpPr/>
          <p:nvPr/>
        </p:nvGrpSpPr>
        <p:grpSpPr>
          <a:xfrm>
            <a:off x="7075994" y="3174081"/>
            <a:ext cx="360637" cy="352336"/>
            <a:chOff x="7075994" y="3349531"/>
            <a:chExt cx="360637" cy="352336"/>
          </a:xfrm>
        </p:grpSpPr>
        <p:sp>
          <p:nvSpPr>
            <p:cNvPr id="12851" name="Google Shape;12851;p8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9"/>
          <p:cNvGrpSpPr/>
          <p:nvPr/>
        </p:nvGrpSpPr>
        <p:grpSpPr>
          <a:xfrm>
            <a:off x="7651983" y="3173731"/>
            <a:ext cx="107183" cy="352399"/>
            <a:chOff x="7651983" y="3349181"/>
            <a:chExt cx="107183" cy="352399"/>
          </a:xfrm>
        </p:grpSpPr>
        <p:sp>
          <p:nvSpPr>
            <p:cNvPr id="12859" name="Google Shape;12859;p8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89"/>
          <p:cNvGrpSpPr/>
          <p:nvPr/>
        </p:nvGrpSpPr>
        <p:grpSpPr>
          <a:xfrm>
            <a:off x="7973468" y="3206872"/>
            <a:ext cx="352590" cy="287072"/>
            <a:chOff x="7973468" y="3382322"/>
            <a:chExt cx="352590" cy="287072"/>
          </a:xfrm>
        </p:grpSpPr>
        <p:sp>
          <p:nvSpPr>
            <p:cNvPr id="12862" name="Google Shape;12862;p8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4" name="Google Shape;12874;p8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875" name="Google Shape;12875;p8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38"/>
          <p:cNvSpPr txBox="1">
            <a:spLocks noGrp="1"/>
          </p:cNvSpPr>
          <p:nvPr>
            <p:ph type="ctrTitle"/>
          </p:nvPr>
        </p:nvSpPr>
        <p:spPr>
          <a:xfrm>
            <a:off x="2657350" y="1522350"/>
            <a:ext cx="5773200" cy="201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br>
              <a:rPr lang="en" b="0" dirty="0">
                <a:latin typeface="Big Shoulders Text Black"/>
                <a:ea typeface="Big Shoulders Text Black"/>
                <a:cs typeface="Big Shoulders Text Black"/>
                <a:sym typeface="Big Shoulders Text Black"/>
              </a:rPr>
            </a:br>
            <a:endParaRPr dirty="0"/>
          </a:p>
        </p:txBody>
      </p:sp>
      <p:sp>
        <p:nvSpPr>
          <p:cNvPr id="293" name="Google Shape;293;p38"/>
          <p:cNvSpPr txBox="1">
            <a:spLocks noGrp="1"/>
          </p:cNvSpPr>
          <p:nvPr>
            <p:ph type="subTitle" idx="1"/>
          </p:nvPr>
        </p:nvSpPr>
        <p:spPr>
          <a:xfrm>
            <a:off x="348001" y="2711854"/>
            <a:ext cx="5773200" cy="34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2000" b="1" dirty="0"/>
              <a:t>ESSAYER</a:t>
            </a:r>
            <a:endParaRPr sz="2000" b="1" dirty="0"/>
          </a:p>
        </p:txBody>
      </p:sp>
      <p:sp>
        <p:nvSpPr>
          <p:cNvPr id="294" name="Google Shape;294;p38"/>
          <p:cNvSpPr txBox="1">
            <a:spLocks noGrp="1"/>
          </p:cNvSpPr>
          <p:nvPr>
            <p:ph type="title" idx="2"/>
          </p:nvPr>
        </p:nvSpPr>
        <p:spPr>
          <a:xfrm>
            <a:off x="348001" y="99115"/>
            <a:ext cx="8082549" cy="435000"/>
          </a:xfrm>
          <a:prstGeom prst="rect">
            <a:avLst/>
          </a:prstGeom>
        </p:spPr>
        <p:txBody>
          <a:bodyPr spcFirstLastPara="1" wrap="square" lIns="91425" tIns="91425" rIns="91425" bIns="91425" anchor="t" anchorCtr="0">
            <a:noAutofit/>
          </a:bodyPr>
          <a:lstStyle/>
          <a:p>
            <a:pPr lvl="0" algn="l"/>
            <a:r>
              <a:rPr lang="fr-FR" sz="1800" dirty="0">
                <a:solidFill>
                  <a:schemeClr val="tx1"/>
                </a:solidFill>
              </a:rPr>
              <a:t>Les verbes qui se terminent par </a:t>
            </a:r>
            <a:r>
              <a:rPr lang="fr-FR" sz="1800" dirty="0">
                <a:solidFill>
                  <a:schemeClr val="accent1"/>
                </a:solidFill>
              </a:rPr>
              <a:t>-YER </a:t>
            </a:r>
            <a:r>
              <a:rPr lang="fr-FR" sz="1800" dirty="0">
                <a:solidFill>
                  <a:schemeClr val="tx1"/>
                </a:solidFill>
              </a:rPr>
              <a:t>ont la même terminaison que les verbes en -ER, mais ils changent le </a:t>
            </a:r>
            <a:r>
              <a:rPr lang="fr-FR" sz="1800" dirty="0">
                <a:solidFill>
                  <a:schemeClr val="accent1"/>
                </a:solidFill>
              </a:rPr>
              <a:t>y</a:t>
            </a:r>
            <a:r>
              <a:rPr lang="fr-FR" sz="1800" dirty="0">
                <a:solidFill>
                  <a:schemeClr val="tx1"/>
                </a:solidFill>
              </a:rPr>
              <a:t> par  </a:t>
            </a:r>
            <a:r>
              <a:rPr lang="fr-FR" sz="1800" dirty="0">
                <a:solidFill>
                  <a:schemeClr val="accent1"/>
                </a:solidFill>
              </a:rPr>
              <a:t>i </a:t>
            </a:r>
            <a:r>
              <a:rPr lang="fr-FR" sz="1800" dirty="0">
                <a:solidFill>
                  <a:schemeClr val="tx1"/>
                </a:solidFill>
              </a:rPr>
              <a:t>dans toutes les personnes sauf NOUS et VOUS</a:t>
            </a:r>
            <a:br>
              <a:rPr lang="fr-FR" dirty="0">
                <a:solidFill>
                  <a:schemeClr val="tx1"/>
                </a:solidFill>
              </a:rPr>
            </a:br>
            <a:r>
              <a:rPr lang="fr-FR" dirty="0">
                <a:solidFill>
                  <a:schemeClr val="tx1"/>
                </a:solidFill>
              </a:rPr>
              <a:t>Ex: ENVOYER</a:t>
            </a:r>
            <a:br>
              <a:rPr lang="fr-FR" dirty="0"/>
            </a:br>
            <a:r>
              <a:rPr lang="fr-FR" dirty="0"/>
              <a:t> </a:t>
            </a:r>
          </a:p>
        </p:txBody>
      </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a 2">
            <a:extLst>
              <a:ext uri="{FF2B5EF4-FFF2-40B4-BE49-F238E27FC236}">
                <a16:creationId xmlns:a16="http://schemas.microsoft.com/office/drawing/2014/main" id="{CA4AB466-C1E0-7C62-8974-631FB007FA72}"/>
              </a:ext>
            </a:extLst>
          </p:cNvPr>
          <p:cNvGraphicFramePr>
            <a:graphicFrameLocks noGrp="1"/>
          </p:cNvGraphicFramePr>
          <p:nvPr>
            <p:extLst>
              <p:ext uri="{D42A27DB-BD31-4B8C-83A1-F6EECF244321}">
                <p14:modId xmlns:p14="http://schemas.microsoft.com/office/powerpoint/2010/main" val="542405467"/>
              </p:ext>
            </p:extLst>
          </p:nvPr>
        </p:nvGraphicFramePr>
        <p:xfrm>
          <a:off x="348001" y="1214764"/>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ENVOI</a:t>
                      </a:r>
                      <a:r>
                        <a:rPr lang="fr-FR" dirty="0">
                          <a:solidFill>
                            <a:schemeClr val="tx2"/>
                          </a:solidFill>
                        </a:rPr>
                        <a:t>E</a:t>
                      </a:r>
                    </a:p>
                    <a:p>
                      <a:r>
                        <a:rPr lang="fr-FR" dirty="0">
                          <a:solidFill>
                            <a:schemeClr val="tx1"/>
                          </a:solidFill>
                        </a:rPr>
                        <a:t>ENVOI</a:t>
                      </a:r>
                      <a:r>
                        <a:rPr lang="fr-FR" dirty="0">
                          <a:solidFill>
                            <a:schemeClr val="tx2"/>
                          </a:solidFill>
                        </a:rPr>
                        <a:t>ES</a:t>
                      </a:r>
                    </a:p>
                    <a:p>
                      <a:r>
                        <a:rPr lang="fr-FR" dirty="0">
                          <a:solidFill>
                            <a:schemeClr val="tx1"/>
                          </a:solidFill>
                        </a:rPr>
                        <a:t>ENVOI</a:t>
                      </a:r>
                      <a:r>
                        <a:rPr lang="fr-FR" dirty="0">
                          <a:solidFill>
                            <a:schemeClr val="tx2"/>
                          </a:solidFill>
                        </a:rPr>
                        <a:t>E</a:t>
                      </a:r>
                    </a:p>
                    <a:p>
                      <a:r>
                        <a:rPr lang="fr-FR" sz="1400" b="1" dirty="0">
                          <a:solidFill>
                            <a:schemeClr val="tx1"/>
                          </a:solidFill>
                          <a:latin typeface="+mn-lt"/>
                          <a:ea typeface="ADLaM Display" panose="02010000000000000000" pitchFamily="2" charset="0"/>
                          <a:cs typeface="ADLaM Display" panose="02010000000000000000" pitchFamily="2" charset="0"/>
                        </a:rPr>
                        <a:t>ENVOY</a:t>
                      </a:r>
                      <a:r>
                        <a:rPr lang="fr-FR" sz="1400" b="1" dirty="0">
                          <a:solidFill>
                            <a:schemeClr val="tx2"/>
                          </a:solidFill>
                          <a:latin typeface="+mn-lt"/>
                          <a:ea typeface="ADLaM Display" panose="02010000000000000000" pitchFamily="2" charset="0"/>
                          <a:cs typeface="ADLaM Display" panose="02010000000000000000" pitchFamily="2" charset="0"/>
                        </a:rPr>
                        <a:t>ONS</a:t>
                      </a:r>
                    </a:p>
                    <a:p>
                      <a:r>
                        <a:rPr lang="fr-FR" dirty="0">
                          <a:solidFill>
                            <a:schemeClr val="tx1"/>
                          </a:solidFill>
                        </a:rPr>
                        <a:t>ENVOY</a:t>
                      </a:r>
                      <a:r>
                        <a:rPr lang="fr-FR" dirty="0">
                          <a:solidFill>
                            <a:schemeClr val="tx2"/>
                          </a:solidFill>
                        </a:rPr>
                        <a:t>EZ</a:t>
                      </a:r>
                    </a:p>
                    <a:p>
                      <a:r>
                        <a:rPr lang="fr-FR" dirty="0">
                          <a:solidFill>
                            <a:schemeClr val="tx1"/>
                          </a:solidFill>
                        </a:rPr>
                        <a:t>ENVOI</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graphicFrame>
        <p:nvGraphicFramePr>
          <p:cNvPr id="2" name="Tabla 1">
            <a:extLst>
              <a:ext uri="{FF2B5EF4-FFF2-40B4-BE49-F238E27FC236}">
                <a16:creationId xmlns:a16="http://schemas.microsoft.com/office/drawing/2014/main" id="{3C90ADC3-BF29-821C-F5F7-8FCE40F148DD}"/>
              </a:ext>
            </a:extLst>
          </p:cNvPr>
          <p:cNvGraphicFramePr>
            <a:graphicFrameLocks noGrp="1"/>
          </p:cNvGraphicFramePr>
          <p:nvPr>
            <p:extLst>
              <p:ext uri="{D42A27DB-BD31-4B8C-83A1-F6EECF244321}">
                <p14:modId xmlns:p14="http://schemas.microsoft.com/office/powerpoint/2010/main" val="1263759333"/>
              </p:ext>
            </p:extLst>
          </p:nvPr>
        </p:nvGraphicFramePr>
        <p:xfrm>
          <a:off x="348001" y="3273983"/>
          <a:ext cx="6096000" cy="1371600"/>
        </p:xfrm>
        <a:graphic>
          <a:graphicData uri="http://schemas.openxmlformats.org/drawingml/2006/table">
            <a:tbl>
              <a:tblPr firstRow="1" bandRow="1">
                <a:tableStyleId>{5DA37D80-6434-44D0-A028-1B22A696006F}</a:tableStyleId>
              </a:tblPr>
              <a:tblGrid>
                <a:gridCol w="3048000">
                  <a:extLst>
                    <a:ext uri="{9D8B030D-6E8A-4147-A177-3AD203B41FA5}">
                      <a16:colId xmlns:a16="http://schemas.microsoft.com/office/drawing/2014/main" val="1700589592"/>
                    </a:ext>
                  </a:extLst>
                </a:gridCol>
                <a:gridCol w="3048000">
                  <a:extLst>
                    <a:ext uri="{9D8B030D-6E8A-4147-A177-3AD203B41FA5}">
                      <a16:colId xmlns:a16="http://schemas.microsoft.com/office/drawing/2014/main" val="460981047"/>
                    </a:ext>
                  </a:extLst>
                </a:gridCol>
              </a:tblGrid>
              <a:tr h="0">
                <a:tc>
                  <a:txBody>
                    <a:bodyPr/>
                    <a:lstStyle/>
                    <a:p>
                      <a:r>
                        <a:rPr lang="fr-FR" dirty="0"/>
                        <a:t>JE</a:t>
                      </a:r>
                    </a:p>
                    <a:p>
                      <a:r>
                        <a:rPr lang="fr-FR" dirty="0"/>
                        <a:t>TU</a:t>
                      </a:r>
                    </a:p>
                    <a:p>
                      <a:r>
                        <a:rPr lang="fr-FR" dirty="0"/>
                        <a:t>IL / ELLE</a:t>
                      </a:r>
                    </a:p>
                    <a:p>
                      <a:r>
                        <a:rPr lang="fr-FR" dirty="0"/>
                        <a:t>NOUS </a:t>
                      </a:r>
                    </a:p>
                    <a:p>
                      <a:r>
                        <a:rPr lang="fr-FR" dirty="0"/>
                        <a:t>VOUS</a:t>
                      </a:r>
                    </a:p>
                    <a:p>
                      <a:r>
                        <a:rPr lang="fr-FR" dirty="0"/>
                        <a:t>ILS / ELLES</a:t>
                      </a:r>
                    </a:p>
                  </a:txBody>
                  <a:tcPr/>
                </a:tc>
                <a:tc>
                  <a:txBody>
                    <a:bodyPr/>
                    <a:lstStyle/>
                    <a:p>
                      <a:r>
                        <a:rPr lang="fr-FR" dirty="0">
                          <a:solidFill>
                            <a:schemeClr val="tx1"/>
                          </a:solidFill>
                        </a:rPr>
                        <a:t>ESSAI</a:t>
                      </a:r>
                      <a:r>
                        <a:rPr lang="fr-FR" dirty="0">
                          <a:solidFill>
                            <a:schemeClr val="tx2"/>
                          </a:solidFill>
                        </a:rPr>
                        <a:t>E</a:t>
                      </a:r>
                    </a:p>
                    <a:p>
                      <a:r>
                        <a:rPr lang="fr-FR" dirty="0">
                          <a:solidFill>
                            <a:schemeClr val="tx1"/>
                          </a:solidFill>
                        </a:rPr>
                        <a:t>ESSAI</a:t>
                      </a:r>
                      <a:r>
                        <a:rPr lang="fr-FR" dirty="0">
                          <a:solidFill>
                            <a:schemeClr val="tx2"/>
                          </a:solidFill>
                        </a:rPr>
                        <a:t>ES</a:t>
                      </a:r>
                    </a:p>
                    <a:p>
                      <a:r>
                        <a:rPr lang="fr-FR" dirty="0">
                          <a:solidFill>
                            <a:schemeClr val="tx1"/>
                          </a:solidFill>
                        </a:rPr>
                        <a:t>ESSAI</a:t>
                      </a:r>
                      <a:r>
                        <a:rPr lang="fr-FR" dirty="0">
                          <a:solidFill>
                            <a:schemeClr val="tx2"/>
                          </a:solidFill>
                        </a:rPr>
                        <a:t>E</a:t>
                      </a:r>
                    </a:p>
                    <a:p>
                      <a:r>
                        <a:rPr lang="fr-FR" dirty="0">
                          <a:solidFill>
                            <a:schemeClr val="tx1"/>
                          </a:solidFill>
                        </a:rPr>
                        <a:t>ESSAY</a:t>
                      </a:r>
                      <a:r>
                        <a:rPr lang="fr-FR" dirty="0">
                          <a:solidFill>
                            <a:schemeClr val="tx2"/>
                          </a:solidFill>
                        </a:rPr>
                        <a:t>ONS</a:t>
                      </a:r>
                    </a:p>
                    <a:p>
                      <a:r>
                        <a:rPr lang="fr-FR" dirty="0">
                          <a:solidFill>
                            <a:schemeClr val="tx1"/>
                          </a:solidFill>
                        </a:rPr>
                        <a:t>ESSAY</a:t>
                      </a:r>
                      <a:r>
                        <a:rPr lang="fr-FR" dirty="0">
                          <a:solidFill>
                            <a:schemeClr val="tx2"/>
                          </a:solidFill>
                        </a:rPr>
                        <a:t>EZ</a:t>
                      </a:r>
                    </a:p>
                    <a:p>
                      <a:r>
                        <a:rPr lang="fr-FR" dirty="0">
                          <a:solidFill>
                            <a:schemeClr val="tx1"/>
                          </a:solidFill>
                        </a:rPr>
                        <a:t>ESSAI</a:t>
                      </a:r>
                      <a:r>
                        <a:rPr lang="fr-FR" dirty="0">
                          <a:solidFill>
                            <a:schemeClr val="tx2"/>
                          </a:solidFill>
                        </a:rPr>
                        <a:t>ENT</a:t>
                      </a:r>
                    </a:p>
                  </a:txBody>
                  <a:tcPr/>
                </a:tc>
                <a:extLst>
                  <a:ext uri="{0D108BD9-81ED-4DB2-BD59-A6C34878D82A}">
                    <a16:rowId xmlns:a16="http://schemas.microsoft.com/office/drawing/2014/main" val="858458414"/>
                  </a:ext>
                </a:extLst>
              </a:tr>
            </a:tbl>
          </a:graphicData>
        </a:graphic>
      </p:graphicFrame>
    </p:spTree>
    <p:extLst>
      <p:ext uri="{BB962C8B-B14F-4D97-AF65-F5344CB8AC3E}">
        <p14:creationId xmlns:p14="http://schemas.microsoft.com/office/powerpoint/2010/main" val="83292851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79"/>
        <p:cNvGrpSpPr/>
        <p:nvPr/>
      </p:nvGrpSpPr>
      <p:grpSpPr>
        <a:xfrm>
          <a:off x="0" y="0"/>
          <a:ext cx="0" cy="0"/>
          <a:chOff x="0" y="0"/>
          <a:chExt cx="0" cy="0"/>
        </a:xfrm>
      </p:grpSpPr>
      <p:grpSp>
        <p:nvGrpSpPr>
          <p:cNvPr id="12880" name="Google Shape;12880;p90"/>
          <p:cNvGrpSpPr/>
          <p:nvPr/>
        </p:nvGrpSpPr>
        <p:grpSpPr>
          <a:xfrm>
            <a:off x="821808" y="1576858"/>
            <a:ext cx="347872" cy="347488"/>
            <a:chOff x="849677" y="1500658"/>
            <a:chExt cx="347872" cy="347488"/>
          </a:xfrm>
        </p:grpSpPr>
        <p:sp>
          <p:nvSpPr>
            <p:cNvPr id="12881" name="Google Shape;12881;p9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90"/>
          <p:cNvGrpSpPr/>
          <p:nvPr/>
        </p:nvGrpSpPr>
        <p:grpSpPr>
          <a:xfrm>
            <a:off x="1387984" y="1576858"/>
            <a:ext cx="315872" cy="347488"/>
            <a:chOff x="1415853" y="1500658"/>
            <a:chExt cx="315872" cy="347488"/>
          </a:xfrm>
        </p:grpSpPr>
        <p:sp>
          <p:nvSpPr>
            <p:cNvPr id="12888" name="Google Shape;12888;p9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90"/>
          <p:cNvGrpSpPr/>
          <p:nvPr/>
        </p:nvGrpSpPr>
        <p:grpSpPr>
          <a:xfrm>
            <a:off x="4669520" y="1576858"/>
            <a:ext cx="347520" cy="347104"/>
            <a:chOff x="4697389" y="1500658"/>
            <a:chExt cx="347520" cy="347104"/>
          </a:xfrm>
        </p:grpSpPr>
        <p:sp>
          <p:nvSpPr>
            <p:cNvPr id="12893" name="Google Shape;12893;p9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90"/>
          <p:cNvGrpSpPr/>
          <p:nvPr/>
        </p:nvGrpSpPr>
        <p:grpSpPr>
          <a:xfrm>
            <a:off x="3575664" y="2041146"/>
            <a:ext cx="347520" cy="353760"/>
            <a:chOff x="3603533" y="1964946"/>
            <a:chExt cx="347520" cy="353760"/>
          </a:xfrm>
        </p:grpSpPr>
        <p:sp>
          <p:nvSpPr>
            <p:cNvPr id="12897" name="Google Shape;12897;p9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90"/>
          <p:cNvGrpSpPr/>
          <p:nvPr/>
        </p:nvGrpSpPr>
        <p:grpSpPr>
          <a:xfrm>
            <a:off x="1922896" y="2040538"/>
            <a:ext cx="357792" cy="352448"/>
            <a:chOff x="1950765" y="1964338"/>
            <a:chExt cx="357792" cy="352448"/>
          </a:xfrm>
        </p:grpSpPr>
        <p:sp>
          <p:nvSpPr>
            <p:cNvPr id="12901" name="Google Shape;12901;p9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90"/>
          <p:cNvGrpSpPr/>
          <p:nvPr/>
        </p:nvGrpSpPr>
        <p:grpSpPr>
          <a:xfrm>
            <a:off x="7407760" y="2040890"/>
            <a:ext cx="367712" cy="353248"/>
            <a:chOff x="7435629" y="1964690"/>
            <a:chExt cx="367712" cy="353248"/>
          </a:xfrm>
        </p:grpSpPr>
        <p:sp>
          <p:nvSpPr>
            <p:cNvPr id="12906" name="Google Shape;12906;p9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90"/>
          <p:cNvGrpSpPr/>
          <p:nvPr/>
        </p:nvGrpSpPr>
        <p:grpSpPr>
          <a:xfrm>
            <a:off x="2484880" y="2041242"/>
            <a:ext cx="333024" cy="352896"/>
            <a:chOff x="2512749" y="1965042"/>
            <a:chExt cx="333024" cy="352896"/>
          </a:xfrm>
        </p:grpSpPr>
        <p:sp>
          <p:nvSpPr>
            <p:cNvPr id="12911" name="Google Shape;12911;p9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90"/>
          <p:cNvGrpSpPr/>
          <p:nvPr/>
        </p:nvGrpSpPr>
        <p:grpSpPr>
          <a:xfrm>
            <a:off x="1370448" y="2057978"/>
            <a:ext cx="365792" cy="335392"/>
            <a:chOff x="1398317" y="1981778"/>
            <a:chExt cx="365792" cy="335392"/>
          </a:xfrm>
        </p:grpSpPr>
        <p:sp>
          <p:nvSpPr>
            <p:cNvPr id="12917" name="Google Shape;12917;p9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90"/>
          <p:cNvGrpSpPr/>
          <p:nvPr/>
        </p:nvGrpSpPr>
        <p:grpSpPr>
          <a:xfrm>
            <a:off x="3024368" y="2079770"/>
            <a:ext cx="353600" cy="314752"/>
            <a:chOff x="3052237" y="2003570"/>
            <a:chExt cx="353600" cy="314752"/>
          </a:xfrm>
        </p:grpSpPr>
        <p:sp>
          <p:nvSpPr>
            <p:cNvPr id="12924" name="Google Shape;12924;p9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90"/>
          <p:cNvGrpSpPr/>
          <p:nvPr/>
        </p:nvGrpSpPr>
        <p:grpSpPr>
          <a:xfrm>
            <a:off x="1376144" y="3034266"/>
            <a:ext cx="368096" cy="223968"/>
            <a:chOff x="1404013" y="2958066"/>
            <a:chExt cx="368096" cy="223968"/>
          </a:xfrm>
        </p:grpSpPr>
        <p:sp>
          <p:nvSpPr>
            <p:cNvPr id="12928" name="Google Shape;12928;p9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0" name="Google Shape;12930;p90"/>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0"/>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2" name="Google Shape;12932;p90"/>
          <p:cNvGrpSpPr/>
          <p:nvPr/>
        </p:nvGrpSpPr>
        <p:grpSpPr>
          <a:xfrm>
            <a:off x="1923280" y="2961402"/>
            <a:ext cx="370368" cy="367328"/>
            <a:chOff x="1951149" y="2885202"/>
            <a:chExt cx="370368" cy="367328"/>
          </a:xfrm>
        </p:grpSpPr>
        <p:sp>
          <p:nvSpPr>
            <p:cNvPr id="12933" name="Google Shape;12933;p9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90"/>
          <p:cNvGrpSpPr/>
          <p:nvPr/>
        </p:nvGrpSpPr>
        <p:grpSpPr>
          <a:xfrm>
            <a:off x="2473808" y="2982362"/>
            <a:ext cx="367328" cy="327296"/>
            <a:chOff x="2501677" y="2906162"/>
            <a:chExt cx="367328" cy="327296"/>
          </a:xfrm>
        </p:grpSpPr>
        <p:sp>
          <p:nvSpPr>
            <p:cNvPr id="12937" name="Google Shape;12937;p9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0" name="Google Shape;12940;p90"/>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1" name="Google Shape;12941;p90"/>
          <p:cNvGrpSpPr/>
          <p:nvPr/>
        </p:nvGrpSpPr>
        <p:grpSpPr>
          <a:xfrm>
            <a:off x="3022448" y="2969914"/>
            <a:ext cx="367712" cy="354240"/>
            <a:chOff x="3050317" y="2893714"/>
            <a:chExt cx="367712" cy="354240"/>
          </a:xfrm>
        </p:grpSpPr>
        <p:sp>
          <p:nvSpPr>
            <p:cNvPr id="12942" name="Google Shape;12942;p9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4" name="Google Shape;12944;p90"/>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0"/>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6" name="Google Shape;12946;p90"/>
          <p:cNvGrpSpPr/>
          <p:nvPr/>
        </p:nvGrpSpPr>
        <p:grpSpPr>
          <a:xfrm>
            <a:off x="7503408" y="2962554"/>
            <a:ext cx="185184" cy="367296"/>
            <a:chOff x="7531277" y="2886354"/>
            <a:chExt cx="185184" cy="367296"/>
          </a:xfrm>
        </p:grpSpPr>
        <p:sp>
          <p:nvSpPr>
            <p:cNvPr id="12947" name="Google Shape;12947;p9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90"/>
          <p:cNvGrpSpPr/>
          <p:nvPr/>
        </p:nvGrpSpPr>
        <p:grpSpPr>
          <a:xfrm>
            <a:off x="6898768" y="2962938"/>
            <a:ext cx="297184" cy="367296"/>
            <a:chOff x="6926637" y="2886738"/>
            <a:chExt cx="297184" cy="367296"/>
          </a:xfrm>
        </p:grpSpPr>
        <p:sp>
          <p:nvSpPr>
            <p:cNvPr id="12951" name="Google Shape;12951;p9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4" name="Google Shape;12954;p90"/>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0"/>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6" name="Google Shape;12956;p90"/>
          <p:cNvGrpSpPr/>
          <p:nvPr/>
        </p:nvGrpSpPr>
        <p:grpSpPr>
          <a:xfrm>
            <a:off x="6312784" y="2962554"/>
            <a:ext cx="370368" cy="368064"/>
            <a:chOff x="6340653" y="2886354"/>
            <a:chExt cx="370368" cy="368064"/>
          </a:xfrm>
        </p:grpSpPr>
        <p:sp>
          <p:nvSpPr>
            <p:cNvPr id="12957" name="Google Shape;12957;p9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90"/>
          <p:cNvGrpSpPr/>
          <p:nvPr/>
        </p:nvGrpSpPr>
        <p:grpSpPr>
          <a:xfrm>
            <a:off x="5218928" y="2057626"/>
            <a:ext cx="354752" cy="336512"/>
            <a:chOff x="5246797" y="1981426"/>
            <a:chExt cx="354752" cy="336512"/>
          </a:xfrm>
        </p:grpSpPr>
        <p:sp>
          <p:nvSpPr>
            <p:cNvPr id="12964" name="Google Shape;12964;p9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90"/>
          <p:cNvGrpSpPr/>
          <p:nvPr/>
        </p:nvGrpSpPr>
        <p:grpSpPr>
          <a:xfrm>
            <a:off x="4120880" y="2178266"/>
            <a:ext cx="355136" cy="216256"/>
            <a:chOff x="4148749" y="2102066"/>
            <a:chExt cx="355136" cy="216256"/>
          </a:xfrm>
        </p:grpSpPr>
        <p:sp>
          <p:nvSpPr>
            <p:cNvPr id="12967" name="Google Shape;12967;p9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90"/>
          <p:cNvGrpSpPr/>
          <p:nvPr/>
        </p:nvGrpSpPr>
        <p:grpSpPr>
          <a:xfrm>
            <a:off x="5766800" y="2077626"/>
            <a:ext cx="354752" cy="315360"/>
            <a:chOff x="5794669" y="2001426"/>
            <a:chExt cx="354752" cy="315360"/>
          </a:xfrm>
        </p:grpSpPr>
        <p:sp>
          <p:nvSpPr>
            <p:cNvPr id="12970" name="Google Shape;12970;p9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90"/>
          <p:cNvGrpSpPr/>
          <p:nvPr/>
        </p:nvGrpSpPr>
        <p:grpSpPr>
          <a:xfrm>
            <a:off x="6317360" y="2106042"/>
            <a:ext cx="352832" cy="289216"/>
            <a:chOff x="6345229" y="2029842"/>
            <a:chExt cx="352832" cy="289216"/>
          </a:xfrm>
        </p:grpSpPr>
        <p:sp>
          <p:nvSpPr>
            <p:cNvPr id="12973" name="Google Shape;12973;p9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90"/>
          <p:cNvGrpSpPr/>
          <p:nvPr/>
        </p:nvGrpSpPr>
        <p:grpSpPr>
          <a:xfrm>
            <a:off x="4669520" y="2112538"/>
            <a:ext cx="354752" cy="281984"/>
            <a:chOff x="4697389" y="2036338"/>
            <a:chExt cx="354752" cy="281984"/>
          </a:xfrm>
        </p:grpSpPr>
        <p:sp>
          <p:nvSpPr>
            <p:cNvPr id="12976" name="Google Shape;12976;p9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90"/>
          <p:cNvGrpSpPr/>
          <p:nvPr/>
        </p:nvGrpSpPr>
        <p:grpSpPr>
          <a:xfrm>
            <a:off x="1376144" y="2500954"/>
            <a:ext cx="353600" cy="354944"/>
            <a:chOff x="1404013" y="2424754"/>
            <a:chExt cx="353600" cy="354944"/>
          </a:xfrm>
        </p:grpSpPr>
        <p:sp>
          <p:nvSpPr>
            <p:cNvPr id="12979" name="Google Shape;12979;p9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90"/>
          <p:cNvGrpSpPr/>
          <p:nvPr/>
        </p:nvGrpSpPr>
        <p:grpSpPr>
          <a:xfrm>
            <a:off x="826384" y="2504474"/>
            <a:ext cx="355104" cy="351040"/>
            <a:chOff x="854253" y="2428274"/>
            <a:chExt cx="355104" cy="351040"/>
          </a:xfrm>
        </p:grpSpPr>
        <p:sp>
          <p:nvSpPr>
            <p:cNvPr id="12985" name="Google Shape;12985;p9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90"/>
          <p:cNvGrpSpPr/>
          <p:nvPr/>
        </p:nvGrpSpPr>
        <p:grpSpPr>
          <a:xfrm>
            <a:off x="6869040" y="2517146"/>
            <a:ext cx="354752" cy="275904"/>
            <a:chOff x="6896909" y="2440946"/>
            <a:chExt cx="354752" cy="275904"/>
          </a:xfrm>
        </p:grpSpPr>
        <p:sp>
          <p:nvSpPr>
            <p:cNvPr id="12988" name="Google Shape;12988;p9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0" name="Google Shape;12990;p90"/>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1" name="Google Shape;12991;p90"/>
          <p:cNvGrpSpPr/>
          <p:nvPr/>
        </p:nvGrpSpPr>
        <p:grpSpPr>
          <a:xfrm>
            <a:off x="5237200" y="2500954"/>
            <a:ext cx="321984" cy="354560"/>
            <a:chOff x="5265069" y="2424754"/>
            <a:chExt cx="321984" cy="354560"/>
          </a:xfrm>
        </p:grpSpPr>
        <p:sp>
          <p:nvSpPr>
            <p:cNvPr id="12992" name="Google Shape;12992;p9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90"/>
          <p:cNvGrpSpPr/>
          <p:nvPr/>
        </p:nvGrpSpPr>
        <p:grpSpPr>
          <a:xfrm>
            <a:off x="4122800" y="2542970"/>
            <a:ext cx="355104" cy="259584"/>
            <a:chOff x="4150669" y="2466770"/>
            <a:chExt cx="355104" cy="259584"/>
          </a:xfrm>
        </p:grpSpPr>
        <p:sp>
          <p:nvSpPr>
            <p:cNvPr id="12995" name="Google Shape;12995;p9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90"/>
          <p:cNvGrpSpPr/>
          <p:nvPr/>
        </p:nvGrpSpPr>
        <p:grpSpPr>
          <a:xfrm>
            <a:off x="4671824" y="2501146"/>
            <a:ext cx="354336" cy="353984"/>
            <a:chOff x="4699693" y="2424946"/>
            <a:chExt cx="354336" cy="353984"/>
          </a:xfrm>
        </p:grpSpPr>
        <p:sp>
          <p:nvSpPr>
            <p:cNvPr id="13000" name="Google Shape;13000;p9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2" name="Google Shape;13002;p90"/>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0"/>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4" name="Google Shape;13004;p90"/>
          <p:cNvGrpSpPr/>
          <p:nvPr/>
        </p:nvGrpSpPr>
        <p:grpSpPr>
          <a:xfrm>
            <a:off x="1925168" y="2628442"/>
            <a:ext cx="355136" cy="227072"/>
            <a:chOff x="1953037" y="2552242"/>
            <a:chExt cx="355136" cy="227072"/>
          </a:xfrm>
        </p:grpSpPr>
        <p:sp>
          <p:nvSpPr>
            <p:cNvPr id="13005" name="Google Shape;13005;p9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7" name="Google Shape;13007;p90"/>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8" name="Google Shape;13008;p90"/>
          <p:cNvGrpSpPr/>
          <p:nvPr/>
        </p:nvGrpSpPr>
        <p:grpSpPr>
          <a:xfrm>
            <a:off x="2473072" y="2603418"/>
            <a:ext cx="355104" cy="250944"/>
            <a:chOff x="2500941" y="2527218"/>
            <a:chExt cx="355104" cy="250944"/>
          </a:xfrm>
        </p:grpSpPr>
        <p:sp>
          <p:nvSpPr>
            <p:cNvPr id="13009" name="Google Shape;13009;p9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4" name="Google Shape;13014;p90"/>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5" name="Google Shape;13015;p90"/>
          <p:cNvGrpSpPr/>
          <p:nvPr/>
        </p:nvGrpSpPr>
        <p:grpSpPr>
          <a:xfrm>
            <a:off x="7965936" y="2503322"/>
            <a:ext cx="356256" cy="351808"/>
            <a:chOff x="7993805" y="2427122"/>
            <a:chExt cx="356256" cy="351808"/>
          </a:xfrm>
        </p:grpSpPr>
        <p:sp>
          <p:nvSpPr>
            <p:cNvPr id="13016" name="Google Shape;13016;p9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90"/>
          <p:cNvGrpSpPr/>
          <p:nvPr/>
        </p:nvGrpSpPr>
        <p:grpSpPr>
          <a:xfrm>
            <a:off x="850768" y="2041210"/>
            <a:ext cx="308640" cy="353312"/>
            <a:chOff x="878637" y="1965010"/>
            <a:chExt cx="308640" cy="353312"/>
          </a:xfrm>
        </p:grpSpPr>
        <p:sp>
          <p:nvSpPr>
            <p:cNvPr id="13020" name="Google Shape;13020;p9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90"/>
          <p:cNvGrpSpPr/>
          <p:nvPr/>
        </p:nvGrpSpPr>
        <p:grpSpPr>
          <a:xfrm>
            <a:off x="6868272" y="2040922"/>
            <a:ext cx="348256" cy="352448"/>
            <a:chOff x="6896141" y="1964722"/>
            <a:chExt cx="348256" cy="352448"/>
          </a:xfrm>
        </p:grpSpPr>
        <p:sp>
          <p:nvSpPr>
            <p:cNvPr id="13024" name="Google Shape;13024;p9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90"/>
          <p:cNvGrpSpPr/>
          <p:nvPr/>
        </p:nvGrpSpPr>
        <p:grpSpPr>
          <a:xfrm>
            <a:off x="7962128" y="2091578"/>
            <a:ext cx="355136" cy="303328"/>
            <a:chOff x="7989997" y="2015378"/>
            <a:chExt cx="355136" cy="303328"/>
          </a:xfrm>
        </p:grpSpPr>
        <p:sp>
          <p:nvSpPr>
            <p:cNvPr id="13028" name="Google Shape;13028;p9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90"/>
          <p:cNvGrpSpPr/>
          <p:nvPr/>
        </p:nvGrpSpPr>
        <p:grpSpPr>
          <a:xfrm>
            <a:off x="3570352" y="1585562"/>
            <a:ext cx="348640" cy="330784"/>
            <a:chOff x="3598221" y="1509362"/>
            <a:chExt cx="348640" cy="330784"/>
          </a:xfrm>
        </p:grpSpPr>
        <p:sp>
          <p:nvSpPr>
            <p:cNvPr id="13032" name="Google Shape;13032;p9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90"/>
          <p:cNvGrpSpPr/>
          <p:nvPr/>
        </p:nvGrpSpPr>
        <p:grpSpPr>
          <a:xfrm>
            <a:off x="5218928" y="1576858"/>
            <a:ext cx="347872" cy="347488"/>
            <a:chOff x="5246797" y="1500658"/>
            <a:chExt cx="347872" cy="347488"/>
          </a:xfrm>
        </p:grpSpPr>
        <p:sp>
          <p:nvSpPr>
            <p:cNvPr id="13037" name="Google Shape;13037;p9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90"/>
          <p:cNvGrpSpPr/>
          <p:nvPr/>
        </p:nvGrpSpPr>
        <p:grpSpPr>
          <a:xfrm>
            <a:off x="5768720" y="1576858"/>
            <a:ext cx="349024" cy="346752"/>
            <a:chOff x="5796589" y="1500658"/>
            <a:chExt cx="349024" cy="346752"/>
          </a:xfrm>
        </p:grpSpPr>
        <p:sp>
          <p:nvSpPr>
            <p:cNvPr id="13042" name="Google Shape;13042;p9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3" name="Google Shape;13043;p90"/>
            <p:cNvGrpSpPr/>
            <p:nvPr/>
          </p:nvGrpSpPr>
          <p:grpSpPr>
            <a:xfrm>
              <a:off x="5796589" y="1500658"/>
              <a:ext cx="349024" cy="346752"/>
              <a:chOff x="5796589" y="1500658"/>
              <a:chExt cx="349024" cy="346752"/>
            </a:xfrm>
          </p:grpSpPr>
          <p:sp>
            <p:nvSpPr>
              <p:cNvPr id="13044" name="Google Shape;13044;p9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8" name="Google Shape;13048;p90"/>
          <p:cNvGrpSpPr/>
          <p:nvPr/>
        </p:nvGrpSpPr>
        <p:grpSpPr>
          <a:xfrm>
            <a:off x="6867504" y="1578778"/>
            <a:ext cx="348640" cy="343296"/>
            <a:chOff x="6895373" y="1502578"/>
            <a:chExt cx="348640" cy="343296"/>
          </a:xfrm>
        </p:grpSpPr>
        <p:sp>
          <p:nvSpPr>
            <p:cNvPr id="13049" name="Google Shape;13049;p9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90"/>
          <p:cNvGrpSpPr/>
          <p:nvPr/>
        </p:nvGrpSpPr>
        <p:grpSpPr>
          <a:xfrm>
            <a:off x="4119728" y="1581658"/>
            <a:ext cx="347904" cy="336992"/>
            <a:chOff x="4147597" y="1505458"/>
            <a:chExt cx="347904" cy="336992"/>
          </a:xfrm>
        </p:grpSpPr>
        <p:sp>
          <p:nvSpPr>
            <p:cNvPr id="13053" name="Google Shape;13053;p9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90"/>
          <p:cNvGrpSpPr/>
          <p:nvPr/>
        </p:nvGrpSpPr>
        <p:grpSpPr>
          <a:xfrm>
            <a:off x="2471536" y="1576090"/>
            <a:ext cx="347488" cy="348256"/>
            <a:chOff x="2499405" y="1499890"/>
            <a:chExt cx="347488" cy="348256"/>
          </a:xfrm>
        </p:grpSpPr>
        <p:sp>
          <p:nvSpPr>
            <p:cNvPr id="13061" name="Google Shape;13061;p9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90"/>
          <p:cNvGrpSpPr/>
          <p:nvPr/>
        </p:nvGrpSpPr>
        <p:grpSpPr>
          <a:xfrm>
            <a:off x="1928976" y="1576698"/>
            <a:ext cx="331520" cy="348032"/>
            <a:chOff x="1956845" y="1500498"/>
            <a:chExt cx="331520" cy="348032"/>
          </a:xfrm>
        </p:grpSpPr>
        <p:sp>
          <p:nvSpPr>
            <p:cNvPr id="13067" name="Google Shape;13067;p9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90"/>
          <p:cNvGrpSpPr/>
          <p:nvPr/>
        </p:nvGrpSpPr>
        <p:grpSpPr>
          <a:xfrm>
            <a:off x="6317744" y="1626074"/>
            <a:ext cx="348640" cy="250656"/>
            <a:chOff x="6345613" y="1549874"/>
            <a:chExt cx="348640" cy="250656"/>
          </a:xfrm>
        </p:grpSpPr>
        <p:sp>
          <p:nvSpPr>
            <p:cNvPr id="13080" name="Google Shape;13080;p9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90"/>
          <p:cNvGrpSpPr/>
          <p:nvPr/>
        </p:nvGrpSpPr>
        <p:grpSpPr>
          <a:xfrm>
            <a:off x="7416912" y="1583226"/>
            <a:ext cx="348640" cy="334272"/>
            <a:chOff x="7444781" y="1507026"/>
            <a:chExt cx="348640" cy="334272"/>
          </a:xfrm>
        </p:grpSpPr>
        <p:sp>
          <p:nvSpPr>
            <p:cNvPr id="13087" name="Google Shape;13087;p9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90"/>
          <p:cNvGrpSpPr/>
          <p:nvPr/>
        </p:nvGrpSpPr>
        <p:grpSpPr>
          <a:xfrm>
            <a:off x="7967472" y="1582938"/>
            <a:ext cx="347872" cy="334944"/>
            <a:chOff x="7995341" y="1506738"/>
            <a:chExt cx="347872" cy="334944"/>
          </a:xfrm>
        </p:grpSpPr>
        <p:sp>
          <p:nvSpPr>
            <p:cNvPr id="13093" name="Google Shape;13093;p9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90"/>
          <p:cNvGrpSpPr/>
          <p:nvPr/>
        </p:nvGrpSpPr>
        <p:grpSpPr>
          <a:xfrm>
            <a:off x="3020176" y="1599130"/>
            <a:ext cx="347872" cy="303904"/>
            <a:chOff x="3048045" y="1522930"/>
            <a:chExt cx="347872" cy="303904"/>
          </a:xfrm>
        </p:grpSpPr>
        <p:sp>
          <p:nvSpPr>
            <p:cNvPr id="13100" name="Google Shape;13100;p9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1" name="Google Shape;13101;p90"/>
            <p:cNvGrpSpPr/>
            <p:nvPr/>
          </p:nvGrpSpPr>
          <p:grpSpPr>
            <a:xfrm>
              <a:off x="3048045" y="1522930"/>
              <a:ext cx="347872" cy="303904"/>
              <a:chOff x="3048045" y="1522930"/>
              <a:chExt cx="347872" cy="303904"/>
            </a:xfrm>
          </p:grpSpPr>
          <p:sp>
            <p:nvSpPr>
              <p:cNvPr id="13102" name="Google Shape;13102;p9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04" name="Google Shape;13104;p90"/>
          <p:cNvGrpSpPr/>
          <p:nvPr/>
        </p:nvGrpSpPr>
        <p:grpSpPr>
          <a:xfrm>
            <a:off x="1105264" y="3428122"/>
            <a:ext cx="313984" cy="358560"/>
            <a:chOff x="1133133" y="3351922"/>
            <a:chExt cx="313984" cy="358560"/>
          </a:xfrm>
        </p:grpSpPr>
        <p:sp>
          <p:nvSpPr>
            <p:cNvPr id="13105" name="Google Shape;13105;p9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1" name="Google Shape;13121;p90"/>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2" name="Google Shape;13122;p90"/>
          <p:cNvGrpSpPr/>
          <p:nvPr/>
        </p:nvGrpSpPr>
        <p:grpSpPr>
          <a:xfrm>
            <a:off x="2767184" y="3428794"/>
            <a:ext cx="288448" cy="357120"/>
            <a:chOff x="2795053" y="3352594"/>
            <a:chExt cx="288448" cy="357120"/>
          </a:xfrm>
        </p:grpSpPr>
        <p:sp>
          <p:nvSpPr>
            <p:cNvPr id="13123" name="Google Shape;13123;p9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90"/>
          <p:cNvGrpSpPr/>
          <p:nvPr/>
        </p:nvGrpSpPr>
        <p:grpSpPr>
          <a:xfrm>
            <a:off x="2208656" y="3429402"/>
            <a:ext cx="304832" cy="356512"/>
            <a:chOff x="2236525" y="3353202"/>
            <a:chExt cx="304832" cy="356512"/>
          </a:xfrm>
        </p:grpSpPr>
        <p:sp>
          <p:nvSpPr>
            <p:cNvPr id="13133" name="Google Shape;13133;p9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90"/>
          <p:cNvGrpSpPr/>
          <p:nvPr/>
        </p:nvGrpSpPr>
        <p:grpSpPr>
          <a:xfrm>
            <a:off x="3882768" y="3428890"/>
            <a:ext cx="256800" cy="357024"/>
            <a:chOff x="3910637" y="3352690"/>
            <a:chExt cx="256800" cy="357024"/>
          </a:xfrm>
        </p:grpSpPr>
        <p:sp>
          <p:nvSpPr>
            <p:cNvPr id="13137" name="Google Shape;13137;p9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90"/>
          <p:cNvGrpSpPr/>
          <p:nvPr/>
        </p:nvGrpSpPr>
        <p:grpSpPr>
          <a:xfrm>
            <a:off x="6028560" y="3428122"/>
            <a:ext cx="360064" cy="360096"/>
            <a:chOff x="6056429" y="3351922"/>
            <a:chExt cx="360064" cy="360096"/>
          </a:xfrm>
        </p:grpSpPr>
        <p:sp>
          <p:nvSpPr>
            <p:cNvPr id="13141" name="Google Shape;13141;p9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90"/>
          <p:cNvGrpSpPr/>
          <p:nvPr/>
        </p:nvGrpSpPr>
        <p:grpSpPr>
          <a:xfrm>
            <a:off x="6581008" y="3429274"/>
            <a:ext cx="357408" cy="357408"/>
            <a:chOff x="6608877" y="3353074"/>
            <a:chExt cx="357408" cy="357408"/>
          </a:xfrm>
        </p:grpSpPr>
        <p:sp>
          <p:nvSpPr>
            <p:cNvPr id="13145" name="Google Shape;13145;p9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90"/>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0"/>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4" name="Google Shape;13154;p90"/>
          <p:cNvGrpSpPr/>
          <p:nvPr/>
        </p:nvGrpSpPr>
        <p:grpSpPr>
          <a:xfrm>
            <a:off x="4931664" y="3446426"/>
            <a:ext cx="357408" cy="323488"/>
            <a:chOff x="4959533" y="3370226"/>
            <a:chExt cx="357408" cy="323488"/>
          </a:xfrm>
        </p:grpSpPr>
        <p:sp>
          <p:nvSpPr>
            <p:cNvPr id="13155" name="Google Shape;13155;p9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90"/>
          <p:cNvGrpSpPr/>
          <p:nvPr/>
        </p:nvGrpSpPr>
        <p:grpSpPr>
          <a:xfrm>
            <a:off x="7130768" y="3429274"/>
            <a:ext cx="357056" cy="357408"/>
            <a:chOff x="7158637" y="3353074"/>
            <a:chExt cx="357056" cy="357408"/>
          </a:xfrm>
        </p:grpSpPr>
        <p:sp>
          <p:nvSpPr>
            <p:cNvPr id="13158" name="Google Shape;13158;p9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90"/>
          <p:cNvGrpSpPr/>
          <p:nvPr/>
        </p:nvGrpSpPr>
        <p:grpSpPr>
          <a:xfrm>
            <a:off x="3288400" y="3428602"/>
            <a:ext cx="344832" cy="356544"/>
            <a:chOff x="3316269" y="3352402"/>
            <a:chExt cx="344832" cy="356544"/>
          </a:xfrm>
        </p:grpSpPr>
        <p:sp>
          <p:nvSpPr>
            <p:cNvPr id="13163" name="Google Shape;13163;p9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90"/>
          <p:cNvGrpSpPr/>
          <p:nvPr/>
        </p:nvGrpSpPr>
        <p:grpSpPr>
          <a:xfrm>
            <a:off x="5481040" y="3447706"/>
            <a:ext cx="358560" cy="319552"/>
            <a:chOff x="5508909" y="3371506"/>
            <a:chExt cx="358560" cy="319552"/>
          </a:xfrm>
        </p:grpSpPr>
        <p:sp>
          <p:nvSpPr>
            <p:cNvPr id="13167" name="Google Shape;13167;p9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7" name="Google Shape;13177;p9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81"/>
        <p:cNvGrpSpPr/>
        <p:nvPr/>
      </p:nvGrpSpPr>
      <p:grpSpPr>
        <a:xfrm>
          <a:off x="0" y="0"/>
          <a:ext cx="0" cy="0"/>
          <a:chOff x="0" y="0"/>
          <a:chExt cx="0" cy="0"/>
        </a:xfrm>
      </p:grpSpPr>
      <p:sp>
        <p:nvSpPr>
          <p:cNvPr id="13182" name="Google Shape;13182;p91"/>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3" name="Google Shape;13183;p91"/>
          <p:cNvGrpSpPr/>
          <p:nvPr/>
        </p:nvGrpSpPr>
        <p:grpSpPr>
          <a:xfrm>
            <a:off x="3026217" y="3893352"/>
            <a:ext cx="346056" cy="345674"/>
            <a:chOff x="3303268" y="3817349"/>
            <a:chExt cx="346056" cy="345674"/>
          </a:xfrm>
        </p:grpSpPr>
        <p:sp>
          <p:nvSpPr>
            <p:cNvPr id="13184" name="Google Shape;13184;p9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91"/>
          <p:cNvGrpSpPr/>
          <p:nvPr/>
        </p:nvGrpSpPr>
        <p:grpSpPr>
          <a:xfrm>
            <a:off x="3475306" y="3893352"/>
            <a:ext cx="346056" cy="345674"/>
            <a:chOff x="3752358" y="3817349"/>
            <a:chExt cx="346056" cy="345674"/>
          </a:xfrm>
        </p:grpSpPr>
        <p:sp>
          <p:nvSpPr>
            <p:cNvPr id="13189" name="Google Shape;13189;p9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91"/>
          <p:cNvGrpSpPr/>
          <p:nvPr/>
        </p:nvGrpSpPr>
        <p:grpSpPr>
          <a:xfrm>
            <a:off x="4822956" y="3893352"/>
            <a:ext cx="346024" cy="345674"/>
            <a:chOff x="5100008" y="3817349"/>
            <a:chExt cx="346024" cy="345674"/>
          </a:xfrm>
        </p:grpSpPr>
        <p:sp>
          <p:nvSpPr>
            <p:cNvPr id="13194" name="Google Shape;13194;p9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91"/>
          <p:cNvGrpSpPr/>
          <p:nvPr/>
        </p:nvGrpSpPr>
        <p:grpSpPr>
          <a:xfrm>
            <a:off x="5721867" y="3893352"/>
            <a:ext cx="345674" cy="345674"/>
            <a:chOff x="5998919" y="3817349"/>
            <a:chExt cx="345674" cy="345674"/>
          </a:xfrm>
        </p:grpSpPr>
        <p:sp>
          <p:nvSpPr>
            <p:cNvPr id="13198" name="Google Shape;13198;p9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91"/>
          <p:cNvGrpSpPr/>
          <p:nvPr/>
        </p:nvGrpSpPr>
        <p:grpSpPr>
          <a:xfrm>
            <a:off x="3924396" y="3893352"/>
            <a:ext cx="346024" cy="345674"/>
            <a:chOff x="4201447" y="3817349"/>
            <a:chExt cx="346024" cy="345674"/>
          </a:xfrm>
        </p:grpSpPr>
        <p:sp>
          <p:nvSpPr>
            <p:cNvPr id="13202" name="Google Shape;13202;p9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4" name="Google Shape;13204;p91"/>
          <p:cNvGrpSpPr/>
          <p:nvPr/>
        </p:nvGrpSpPr>
        <p:grpSpPr>
          <a:xfrm>
            <a:off x="4373867" y="3893352"/>
            <a:ext cx="346024" cy="345674"/>
            <a:chOff x="4650919" y="3817349"/>
            <a:chExt cx="346024" cy="345674"/>
          </a:xfrm>
        </p:grpSpPr>
        <p:sp>
          <p:nvSpPr>
            <p:cNvPr id="13205" name="Google Shape;13205;p9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91"/>
          <p:cNvGrpSpPr/>
          <p:nvPr/>
        </p:nvGrpSpPr>
        <p:grpSpPr>
          <a:xfrm>
            <a:off x="5272810" y="3893352"/>
            <a:ext cx="345642" cy="345674"/>
            <a:chOff x="5549861" y="3817349"/>
            <a:chExt cx="345642" cy="345674"/>
          </a:xfrm>
        </p:grpSpPr>
        <p:sp>
          <p:nvSpPr>
            <p:cNvPr id="13209" name="Google Shape;13209;p9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91"/>
          <p:cNvGrpSpPr/>
          <p:nvPr/>
        </p:nvGrpSpPr>
        <p:grpSpPr>
          <a:xfrm>
            <a:off x="1281335" y="3474029"/>
            <a:ext cx="367255" cy="269855"/>
            <a:chOff x="1306445" y="3397829"/>
            <a:chExt cx="367255" cy="269855"/>
          </a:xfrm>
        </p:grpSpPr>
        <p:sp>
          <p:nvSpPr>
            <p:cNvPr id="13213" name="Google Shape;13213;p9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91"/>
          <p:cNvGrpSpPr/>
          <p:nvPr/>
        </p:nvGrpSpPr>
        <p:grpSpPr>
          <a:xfrm>
            <a:off x="1756207" y="3467600"/>
            <a:ext cx="367255" cy="282364"/>
            <a:chOff x="1781317" y="3391400"/>
            <a:chExt cx="367255" cy="282364"/>
          </a:xfrm>
        </p:grpSpPr>
        <p:sp>
          <p:nvSpPr>
            <p:cNvPr id="13220" name="Google Shape;13220;p9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91"/>
          <p:cNvGrpSpPr/>
          <p:nvPr/>
        </p:nvGrpSpPr>
        <p:grpSpPr>
          <a:xfrm>
            <a:off x="3653720" y="3447133"/>
            <a:ext cx="369164" cy="323297"/>
            <a:chOff x="3678830" y="3370933"/>
            <a:chExt cx="369164" cy="323297"/>
          </a:xfrm>
        </p:grpSpPr>
        <p:sp>
          <p:nvSpPr>
            <p:cNvPr id="13227" name="Google Shape;13227;p9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91"/>
          <p:cNvGrpSpPr/>
          <p:nvPr/>
        </p:nvGrpSpPr>
        <p:grpSpPr>
          <a:xfrm>
            <a:off x="834155" y="3424375"/>
            <a:ext cx="312316" cy="368400"/>
            <a:chOff x="859265" y="3348175"/>
            <a:chExt cx="312316" cy="368400"/>
          </a:xfrm>
        </p:grpSpPr>
        <p:sp>
          <p:nvSpPr>
            <p:cNvPr id="13239" name="Google Shape;13239;p9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4" name="Google Shape;13244;p91"/>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5" name="Google Shape;13245;p91"/>
          <p:cNvGrpSpPr/>
          <p:nvPr/>
        </p:nvGrpSpPr>
        <p:grpSpPr>
          <a:xfrm>
            <a:off x="2741264" y="3437213"/>
            <a:ext cx="330110" cy="308908"/>
            <a:chOff x="2766264" y="3394042"/>
            <a:chExt cx="294873" cy="275934"/>
          </a:xfrm>
        </p:grpSpPr>
        <p:sp>
          <p:nvSpPr>
            <p:cNvPr id="13246" name="Google Shape;13246;p9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91"/>
          <p:cNvGrpSpPr/>
          <p:nvPr/>
        </p:nvGrpSpPr>
        <p:grpSpPr>
          <a:xfrm>
            <a:off x="3189862" y="3435388"/>
            <a:ext cx="346406" cy="347552"/>
            <a:chOff x="3214972" y="3359188"/>
            <a:chExt cx="346406" cy="347552"/>
          </a:xfrm>
        </p:grpSpPr>
        <p:sp>
          <p:nvSpPr>
            <p:cNvPr id="13251" name="Google Shape;13251;p9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91"/>
          <p:cNvGrpSpPr/>
          <p:nvPr/>
        </p:nvGrpSpPr>
        <p:grpSpPr>
          <a:xfrm>
            <a:off x="4604196" y="3485393"/>
            <a:ext cx="367255" cy="244486"/>
            <a:chOff x="4629306" y="3409193"/>
            <a:chExt cx="367255" cy="244486"/>
          </a:xfrm>
        </p:grpSpPr>
        <p:sp>
          <p:nvSpPr>
            <p:cNvPr id="13266" name="Google Shape;13266;p9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91"/>
          <p:cNvGrpSpPr/>
          <p:nvPr/>
        </p:nvGrpSpPr>
        <p:grpSpPr>
          <a:xfrm>
            <a:off x="4168380" y="3426284"/>
            <a:ext cx="289939" cy="334661"/>
            <a:chOff x="4193490" y="3350084"/>
            <a:chExt cx="289939" cy="334661"/>
          </a:xfrm>
        </p:grpSpPr>
        <p:sp>
          <p:nvSpPr>
            <p:cNvPr id="13277" name="Google Shape;13277;p9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91"/>
          <p:cNvGrpSpPr/>
          <p:nvPr/>
        </p:nvGrpSpPr>
        <p:grpSpPr>
          <a:xfrm>
            <a:off x="6508171" y="3427430"/>
            <a:ext cx="357037" cy="357005"/>
            <a:chOff x="6533281" y="3351230"/>
            <a:chExt cx="357037" cy="357005"/>
          </a:xfrm>
        </p:grpSpPr>
        <p:sp>
          <p:nvSpPr>
            <p:cNvPr id="13288" name="Google Shape;13288;p9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91"/>
          <p:cNvGrpSpPr/>
          <p:nvPr/>
        </p:nvGrpSpPr>
        <p:grpSpPr>
          <a:xfrm>
            <a:off x="6033331" y="3427430"/>
            <a:ext cx="357387" cy="357005"/>
            <a:chOff x="6058441" y="3351230"/>
            <a:chExt cx="357387" cy="357005"/>
          </a:xfrm>
        </p:grpSpPr>
        <p:sp>
          <p:nvSpPr>
            <p:cNvPr id="13292" name="Google Shape;13292;p9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91"/>
          <p:cNvGrpSpPr/>
          <p:nvPr/>
        </p:nvGrpSpPr>
        <p:grpSpPr>
          <a:xfrm>
            <a:off x="7932373" y="3427048"/>
            <a:ext cx="357387" cy="357387"/>
            <a:chOff x="7957483" y="3350848"/>
            <a:chExt cx="357387" cy="357387"/>
          </a:xfrm>
        </p:grpSpPr>
        <p:sp>
          <p:nvSpPr>
            <p:cNvPr id="13295" name="Google Shape;13295;p9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8" name="Google Shape;13298;p91"/>
          <p:cNvGrpSpPr/>
          <p:nvPr/>
        </p:nvGrpSpPr>
        <p:grpSpPr>
          <a:xfrm>
            <a:off x="6982661" y="3427430"/>
            <a:ext cx="357387" cy="357005"/>
            <a:chOff x="7007771" y="3351230"/>
            <a:chExt cx="357387" cy="357005"/>
          </a:xfrm>
        </p:grpSpPr>
        <p:sp>
          <p:nvSpPr>
            <p:cNvPr id="13299" name="Google Shape;13299;p9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91"/>
          <p:cNvGrpSpPr/>
          <p:nvPr/>
        </p:nvGrpSpPr>
        <p:grpSpPr>
          <a:xfrm>
            <a:off x="5083620" y="3427430"/>
            <a:ext cx="357005" cy="357005"/>
            <a:chOff x="5108729" y="3351230"/>
            <a:chExt cx="357005" cy="357005"/>
          </a:xfrm>
        </p:grpSpPr>
        <p:sp>
          <p:nvSpPr>
            <p:cNvPr id="13305" name="Google Shape;13305;p9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91"/>
          <p:cNvGrpSpPr/>
          <p:nvPr/>
        </p:nvGrpSpPr>
        <p:grpSpPr>
          <a:xfrm>
            <a:off x="5558459" y="3427430"/>
            <a:ext cx="357419" cy="357005"/>
            <a:chOff x="5583569" y="3351230"/>
            <a:chExt cx="357419" cy="357005"/>
          </a:xfrm>
        </p:grpSpPr>
        <p:sp>
          <p:nvSpPr>
            <p:cNvPr id="13308" name="Google Shape;13308;p9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91"/>
          <p:cNvGrpSpPr/>
          <p:nvPr/>
        </p:nvGrpSpPr>
        <p:grpSpPr>
          <a:xfrm>
            <a:off x="7457119" y="3427430"/>
            <a:ext cx="357419" cy="357005"/>
            <a:chOff x="7482229" y="3351230"/>
            <a:chExt cx="357419" cy="357005"/>
          </a:xfrm>
        </p:grpSpPr>
        <p:sp>
          <p:nvSpPr>
            <p:cNvPr id="13311" name="Google Shape;13311;p9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91"/>
          <p:cNvGrpSpPr/>
          <p:nvPr/>
        </p:nvGrpSpPr>
        <p:grpSpPr>
          <a:xfrm>
            <a:off x="3739375" y="2966882"/>
            <a:ext cx="222874" cy="345737"/>
            <a:chOff x="3764485" y="2890682"/>
            <a:chExt cx="222874" cy="345737"/>
          </a:xfrm>
        </p:grpSpPr>
        <p:sp>
          <p:nvSpPr>
            <p:cNvPr id="13317" name="Google Shape;13317;p9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91"/>
          <p:cNvGrpSpPr/>
          <p:nvPr/>
        </p:nvGrpSpPr>
        <p:grpSpPr>
          <a:xfrm>
            <a:off x="2213507" y="2984331"/>
            <a:ext cx="422596" cy="310382"/>
            <a:chOff x="2278533" y="2937377"/>
            <a:chExt cx="346788" cy="254704"/>
          </a:xfrm>
        </p:grpSpPr>
        <p:sp>
          <p:nvSpPr>
            <p:cNvPr id="13321" name="Google Shape;13321;p9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3" name="Google Shape;13323;p91"/>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4" name="Google Shape;13324;p91"/>
          <p:cNvGrpSpPr/>
          <p:nvPr/>
        </p:nvGrpSpPr>
        <p:grpSpPr>
          <a:xfrm>
            <a:off x="1811527" y="2967710"/>
            <a:ext cx="286152" cy="346438"/>
            <a:chOff x="1836637" y="2891510"/>
            <a:chExt cx="286152" cy="346438"/>
          </a:xfrm>
        </p:grpSpPr>
        <p:sp>
          <p:nvSpPr>
            <p:cNvPr id="13325" name="Google Shape;13325;p9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91"/>
          <p:cNvGrpSpPr/>
          <p:nvPr/>
        </p:nvGrpSpPr>
        <p:grpSpPr>
          <a:xfrm>
            <a:off x="5560751" y="2982129"/>
            <a:ext cx="379764" cy="337684"/>
            <a:chOff x="5585861" y="2905929"/>
            <a:chExt cx="379764" cy="337684"/>
          </a:xfrm>
        </p:grpSpPr>
        <p:sp>
          <p:nvSpPr>
            <p:cNvPr id="13329" name="Google Shape;13329;p9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91"/>
          <p:cNvGrpSpPr/>
          <p:nvPr/>
        </p:nvGrpSpPr>
        <p:grpSpPr>
          <a:xfrm>
            <a:off x="1302566" y="2986680"/>
            <a:ext cx="347934" cy="310024"/>
            <a:chOff x="1327676" y="2910480"/>
            <a:chExt cx="347934" cy="310024"/>
          </a:xfrm>
        </p:grpSpPr>
        <p:sp>
          <p:nvSpPr>
            <p:cNvPr id="13334" name="Google Shape;13334;p9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9" name="Google Shape;13339;p91"/>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0" name="Google Shape;13340;p91"/>
          <p:cNvGrpSpPr/>
          <p:nvPr/>
        </p:nvGrpSpPr>
        <p:grpSpPr>
          <a:xfrm>
            <a:off x="2728291" y="2945764"/>
            <a:ext cx="382828" cy="358601"/>
            <a:chOff x="2753373" y="2902523"/>
            <a:chExt cx="347552" cy="325557"/>
          </a:xfrm>
        </p:grpSpPr>
        <p:sp>
          <p:nvSpPr>
            <p:cNvPr id="13341" name="Google Shape;13341;p9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91"/>
          <p:cNvGrpSpPr/>
          <p:nvPr/>
        </p:nvGrpSpPr>
        <p:grpSpPr>
          <a:xfrm>
            <a:off x="823906" y="2979455"/>
            <a:ext cx="356655" cy="335425"/>
            <a:chOff x="849016" y="2903255"/>
            <a:chExt cx="356655" cy="335425"/>
          </a:xfrm>
        </p:grpSpPr>
        <p:sp>
          <p:nvSpPr>
            <p:cNvPr id="13348" name="Google Shape;13348;p9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91"/>
          <p:cNvGrpSpPr/>
          <p:nvPr/>
        </p:nvGrpSpPr>
        <p:grpSpPr>
          <a:xfrm>
            <a:off x="4185823" y="3002977"/>
            <a:ext cx="280072" cy="275520"/>
            <a:chOff x="4210933" y="2926777"/>
            <a:chExt cx="280072" cy="275520"/>
          </a:xfrm>
        </p:grpSpPr>
        <p:sp>
          <p:nvSpPr>
            <p:cNvPr id="13360" name="Google Shape;13360;p9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91"/>
          <p:cNvGrpSpPr/>
          <p:nvPr/>
        </p:nvGrpSpPr>
        <p:grpSpPr>
          <a:xfrm>
            <a:off x="4642106" y="2991582"/>
            <a:ext cx="320273" cy="318395"/>
            <a:chOff x="4667216" y="2915382"/>
            <a:chExt cx="320273" cy="318395"/>
          </a:xfrm>
        </p:grpSpPr>
        <p:sp>
          <p:nvSpPr>
            <p:cNvPr id="13374" name="Google Shape;13374;p9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8" name="Google Shape;13378;p91"/>
          <p:cNvGrpSpPr/>
          <p:nvPr/>
        </p:nvGrpSpPr>
        <p:grpSpPr>
          <a:xfrm>
            <a:off x="5145370" y="3010839"/>
            <a:ext cx="261929" cy="280550"/>
            <a:chOff x="5170480" y="2934639"/>
            <a:chExt cx="261929" cy="280550"/>
          </a:xfrm>
        </p:grpSpPr>
        <p:sp>
          <p:nvSpPr>
            <p:cNvPr id="13379" name="Google Shape;13379;p9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91"/>
          <p:cNvGrpSpPr/>
          <p:nvPr/>
        </p:nvGrpSpPr>
        <p:grpSpPr>
          <a:xfrm>
            <a:off x="6044313" y="2968091"/>
            <a:ext cx="362321" cy="364231"/>
            <a:chOff x="6069423" y="2891892"/>
            <a:chExt cx="362321" cy="364231"/>
          </a:xfrm>
        </p:grpSpPr>
        <p:sp>
          <p:nvSpPr>
            <p:cNvPr id="13387" name="Google Shape;13387;p9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91"/>
          <p:cNvGrpSpPr/>
          <p:nvPr/>
        </p:nvGrpSpPr>
        <p:grpSpPr>
          <a:xfrm>
            <a:off x="6546845" y="2995370"/>
            <a:ext cx="308878" cy="311170"/>
            <a:chOff x="6571955" y="2919170"/>
            <a:chExt cx="308878" cy="311170"/>
          </a:xfrm>
        </p:grpSpPr>
        <p:sp>
          <p:nvSpPr>
            <p:cNvPr id="13394" name="Google Shape;13394;p9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91"/>
          <p:cNvGrpSpPr/>
          <p:nvPr/>
        </p:nvGrpSpPr>
        <p:grpSpPr>
          <a:xfrm>
            <a:off x="7474944" y="3010935"/>
            <a:ext cx="350576" cy="280454"/>
            <a:chOff x="7500054" y="2934735"/>
            <a:chExt cx="350576" cy="280454"/>
          </a:xfrm>
        </p:grpSpPr>
        <p:sp>
          <p:nvSpPr>
            <p:cNvPr id="13405" name="Google Shape;13405;p9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91"/>
          <p:cNvGrpSpPr/>
          <p:nvPr/>
        </p:nvGrpSpPr>
        <p:grpSpPr>
          <a:xfrm>
            <a:off x="6987570" y="2950862"/>
            <a:ext cx="332012" cy="355454"/>
            <a:chOff x="7055134" y="2919170"/>
            <a:chExt cx="290321" cy="310820"/>
          </a:xfrm>
        </p:grpSpPr>
        <p:sp>
          <p:nvSpPr>
            <p:cNvPr id="13414" name="Google Shape;13414;p9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91"/>
          <p:cNvGrpSpPr/>
          <p:nvPr/>
        </p:nvGrpSpPr>
        <p:grpSpPr>
          <a:xfrm>
            <a:off x="7960033" y="2976813"/>
            <a:ext cx="330109" cy="347552"/>
            <a:chOff x="7985143" y="2900613"/>
            <a:chExt cx="330109" cy="347552"/>
          </a:xfrm>
        </p:grpSpPr>
        <p:sp>
          <p:nvSpPr>
            <p:cNvPr id="13429" name="Google Shape;13429;p9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91"/>
          <p:cNvGrpSpPr/>
          <p:nvPr/>
        </p:nvGrpSpPr>
        <p:grpSpPr>
          <a:xfrm>
            <a:off x="7965731" y="2511426"/>
            <a:ext cx="354363" cy="353631"/>
            <a:chOff x="7990840" y="2435226"/>
            <a:chExt cx="354363" cy="353631"/>
          </a:xfrm>
        </p:grpSpPr>
        <p:sp>
          <p:nvSpPr>
            <p:cNvPr id="13438" name="Google Shape;13438;p9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91"/>
          <p:cNvGrpSpPr/>
          <p:nvPr/>
        </p:nvGrpSpPr>
        <p:grpSpPr>
          <a:xfrm>
            <a:off x="1792207" y="2556530"/>
            <a:ext cx="350958" cy="263043"/>
            <a:chOff x="1817317" y="2480330"/>
            <a:chExt cx="350958" cy="263043"/>
          </a:xfrm>
        </p:grpSpPr>
        <p:sp>
          <p:nvSpPr>
            <p:cNvPr id="13442" name="Google Shape;13442;p9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91"/>
          <p:cNvGrpSpPr/>
          <p:nvPr/>
        </p:nvGrpSpPr>
        <p:grpSpPr>
          <a:xfrm>
            <a:off x="1316617" y="2559549"/>
            <a:ext cx="419913" cy="308109"/>
            <a:chOff x="1341727" y="2483349"/>
            <a:chExt cx="419913" cy="308109"/>
          </a:xfrm>
        </p:grpSpPr>
        <p:sp>
          <p:nvSpPr>
            <p:cNvPr id="13448" name="Google Shape;13448;p9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91"/>
          <p:cNvGrpSpPr/>
          <p:nvPr/>
        </p:nvGrpSpPr>
        <p:grpSpPr>
          <a:xfrm>
            <a:off x="829222" y="2523936"/>
            <a:ext cx="376358" cy="330109"/>
            <a:chOff x="854332" y="2447736"/>
            <a:chExt cx="376358" cy="330109"/>
          </a:xfrm>
        </p:grpSpPr>
        <p:sp>
          <p:nvSpPr>
            <p:cNvPr id="13452" name="Google Shape;13452;p9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91"/>
          <p:cNvGrpSpPr/>
          <p:nvPr/>
        </p:nvGrpSpPr>
        <p:grpSpPr>
          <a:xfrm>
            <a:off x="4181653" y="2527151"/>
            <a:ext cx="322151" cy="322374"/>
            <a:chOff x="4206763" y="2450951"/>
            <a:chExt cx="322151" cy="322374"/>
          </a:xfrm>
        </p:grpSpPr>
        <p:sp>
          <p:nvSpPr>
            <p:cNvPr id="13461" name="Google Shape;13461;p9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91"/>
          <p:cNvGrpSpPr/>
          <p:nvPr/>
        </p:nvGrpSpPr>
        <p:grpSpPr>
          <a:xfrm>
            <a:off x="7491236" y="2526259"/>
            <a:ext cx="327976" cy="324316"/>
            <a:chOff x="7528096" y="2450059"/>
            <a:chExt cx="327976" cy="324316"/>
          </a:xfrm>
        </p:grpSpPr>
        <p:sp>
          <p:nvSpPr>
            <p:cNvPr id="13464" name="Google Shape;13464;p9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91"/>
          <p:cNvGrpSpPr/>
          <p:nvPr/>
        </p:nvGrpSpPr>
        <p:grpSpPr>
          <a:xfrm>
            <a:off x="7052019" y="2588742"/>
            <a:ext cx="282364" cy="198619"/>
            <a:chOff x="7077129" y="2512542"/>
            <a:chExt cx="282364" cy="198619"/>
          </a:xfrm>
        </p:grpSpPr>
        <p:sp>
          <p:nvSpPr>
            <p:cNvPr id="13470" name="Google Shape;13470;p9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91"/>
          <p:cNvGrpSpPr/>
          <p:nvPr/>
        </p:nvGrpSpPr>
        <p:grpSpPr>
          <a:xfrm>
            <a:off x="3700351" y="2520912"/>
            <a:ext cx="334279" cy="334661"/>
            <a:chOff x="3725461" y="2444712"/>
            <a:chExt cx="334279" cy="334661"/>
          </a:xfrm>
        </p:grpSpPr>
        <p:sp>
          <p:nvSpPr>
            <p:cNvPr id="13477" name="Google Shape;13477;p9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91"/>
          <p:cNvGrpSpPr/>
          <p:nvPr/>
        </p:nvGrpSpPr>
        <p:grpSpPr>
          <a:xfrm>
            <a:off x="6552128" y="2533421"/>
            <a:ext cx="332019" cy="310788"/>
            <a:chOff x="6577238" y="2457221"/>
            <a:chExt cx="332019" cy="310788"/>
          </a:xfrm>
        </p:grpSpPr>
        <p:sp>
          <p:nvSpPr>
            <p:cNvPr id="13485" name="Google Shape;13485;p9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91"/>
          <p:cNvGrpSpPr/>
          <p:nvPr/>
        </p:nvGrpSpPr>
        <p:grpSpPr>
          <a:xfrm>
            <a:off x="2793451" y="2515978"/>
            <a:ext cx="247892" cy="346024"/>
            <a:chOff x="2818561" y="2439778"/>
            <a:chExt cx="247892" cy="346024"/>
          </a:xfrm>
        </p:grpSpPr>
        <p:sp>
          <p:nvSpPr>
            <p:cNvPr id="13492" name="Google Shape;13492;p9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91"/>
          <p:cNvGrpSpPr/>
          <p:nvPr/>
        </p:nvGrpSpPr>
        <p:grpSpPr>
          <a:xfrm>
            <a:off x="3182668" y="2550832"/>
            <a:ext cx="419933" cy="275170"/>
            <a:chOff x="3207778" y="2474632"/>
            <a:chExt cx="419933" cy="275170"/>
          </a:xfrm>
        </p:grpSpPr>
        <p:sp>
          <p:nvSpPr>
            <p:cNvPr id="13505" name="Google Shape;13505;p9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9" name="Google Shape;13519;p91"/>
          <p:cNvGrpSpPr/>
          <p:nvPr/>
        </p:nvGrpSpPr>
        <p:grpSpPr>
          <a:xfrm>
            <a:off x="6074265" y="2532275"/>
            <a:ext cx="337684" cy="314194"/>
            <a:chOff x="6099375" y="2456075"/>
            <a:chExt cx="337684" cy="314194"/>
          </a:xfrm>
        </p:grpSpPr>
        <p:sp>
          <p:nvSpPr>
            <p:cNvPr id="13520" name="Google Shape;13520;p9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91"/>
          <p:cNvGrpSpPr/>
          <p:nvPr/>
        </p:nvGrpSpPr>
        <p:grpSpPr>
          <a:xfrm>
            <a:off x="2287513" y="2544784"/>
            <a:ext cx="312698" cy="286534"/>
            <a:chOff x="2312623" y="2468584"/>
            <a:chExt cx="312698" cy="286534"/>
          </a:xfrm>
        </p:grpSpPr>
        <p:sp>
          <p:nvSpPr>
            <p:cNvPr id="13523" name="Google Shape;13523;p9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91"/>
          <p:cNvGrpSpPr/>
          <p:nvPr/>
        </p:nvGrpSpPr>
        <p:grpSpPr>
          <a:xfrm>
            <a:off x="5593695" y="2517124"/>
            <a:ext cx="345292" cy="342618"/>
            <a:chOff x="5618805" y="2440924"/>
            <a:chExt cx="345292" cy="342618"/>
          </a:xfrm>
        </p:grpSpPr>
        <p:sp>
          <p:nvSpPr>
            <p:cNvPr id="13527" name="Google Shape;13527;p9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91"/>
          <p:cNvGrpSpPr/>
          <p:nvPr/>
        </p:nvGrpSpPr>
        <p:grpSpPr>
          <a:xfrm>
            <a:off x="4628069" y="2522790"/>
            <a:ext cx="377886" cy="331255"/>
            <a:chOff x="4653179" y="2446590"/>
            <a:chExt cx="377886" cy="331255"/>
          </a:xfrm>
        </p:grpSpPr>
        <p:sp>
          <p:nvSpPr>
            <p:cNvPr id="13533" name="Google Shape;13533;p9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91"/>
          <p:cNvGrpSpPr/>
          <p:nvPr/>
        </p:nvGrpSpPr>
        <p:grpSpPr>
          <a:xfrm>
            <a:off x="5159407" y="2535681"/>
            <a:ext cx="252062" cy="305122"/>
            <a:chOff x="5184517" y="2459481"/>
            <a:chExt cx="252062" cy="305122"/>
          </a:xfrm>
        </p:grpSpPr>
        <p:sp>
          <p:nvSpPr>
            <p:cNvPr id="13538" name="Google Shape;13538;p9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4" name="Google Shape;13544;p91"/>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5" name="Google Shape;13545;p91"/>
          <p:cNvGrpSpPr/>
          <p:nvPr/>
        </p:nvGrpSpPr>
        <p:grpSpPr>
          <a:xfrm>
            <a:off x="6130349" y="2045308"/>
            <a:ext cx="249770" cy="363849"/>
            <a:chOff x="6155459" y="1969108"/>
            <a:chExt cx="249770" cy="363849"/>
          </a:xfrm>
        </p:grpSpPr>
        <p:sp>
          <p:nvSpPr>
            <p:cNvPr id="13546" name="Google Shape;13546;p9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91"/>
          <p:cNvGrpSpPr/>
          <p:nvPr/>
        </p:nvGrpSpPr>
        <p:grpSpPr>
          <a:xfrm>
            <a:off x="2254919" y="2046804"/>
            <a:ext cx="353631" cy="354395"/>
            <a:chOff x="2280029" y="1970604"/>
            <a:chExt cx="353631" cy="354395"/>
          </a:xfrm>
        </p:grpSpPr>
        <p:sp>
          <p:nvSpPr>
            <p:cNvPr id="13556" name="Google Shape;13556;p9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91"/>
          <p:cNvGrpSpPr/>
          <p:nvPr/>
        </p:nvGrpSpPr>
        <p:grpSpPr>
          <a:xfrm>
            <a:off x="8039990" y="2076374"/>
            <a:ext cx="255086" cy="301685"/>
            <a:chOff x="8065100" y="2000174"/>
            <a:chExt cx="255086" cy="301685"/>
          </a:xfrm>
        </p:grpSpPr>
        <p:sp>
          <p:nvSpPr>
            <p:cNvPr id="13561" name="Google Shape;13561;p9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91"/>
          <p:cNvGrpSpPr/>
          <p:nvPr/>
        </p:nvGrpSpPr>
        <p:grpSpPr>
          <a:xfrm>
            <a:off x="6608595" y="2045308"/>
            <a:ext cx="249420" cy="363849"/>
            <a:chOff x="6633705" y="1969108"/>
            <a:chExt cx="249420" cy="363849"/>
          </a:xfrm>
        </p:grpSpPr>
        <p:sp>
          <p:nvSpPr>
            <p:cNvPr id="13566" name="Google Shape;13566;p9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91"/>
          <p:cNvGrpSpPr/>
          <p:nvPr/>
        </p:nvGrpSpPr>
        <p:grpSpPr>
          <a:xfrm>
            <a:off x="5185921" y="2045308"/>
            <a:ext cx="226661" cy="363467"/>
            <a:chOff x="5211031" y="1969108"/>
            <a:chExt cx="226661" cy="363467"/>
          </a:xfrm>
        </p:grpSpPr>
        <p:sp>
          <p:nvSpPr>
            <p:cNvPr id="13575" name="Google Shape;13575;p9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91"/>
          <p:cNvGrpSpPr/>
          <p:nvPr/>
        </p:nvGrpSpPr>
        <p:grpSpPr>
          <a:xfrm>
            <a:off x="3687842" y="2046804"/>
            <a:ext cx="354363" cy="354395"/>
            <a:chOff x="3712952" y="1970604"/>
            <a:chExt cx="354363" cy="354395"/>
          </a:xfrm>
        </p:grpSpPr>
        <p:sp>
          <p:nvSpPr>
            <p:cNvPr id="13578" name="Google Shape;13578;p9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91"/>
          <p:cNvGrpSpPr/>
          <p:nvPr/>
        </p:nvGrpSpPr>
        <p:grpSpPr>
          <a:xfrm>
            <a:off x="3210329" y="2046804"/>
            <a:ext cx="354363" cy="354745"/>
            <a:chOff x="3235438" y="1970604"/>
            <a:chExt cx="354363" cy="354745"/>
          </a:xfrm>
        </p:grpSpPr>
        <p:sp>
          <p:nvSpPr>
            <p:cNvPr id="13588" name="Google Shape;13588;p9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91"/>
          <p:cNvGrpSpPr/>
          <p:nvPr/>
        </p:nvGrpSpPr>
        <p:grpSpPr>
          <a:xfrm>
            <a:off x="1304475" y="2066125"/>
            <a:ext cx="341472" cy="335074"/>
            <a:chOff x="1329585" y="1989925"/>
            <a:chExt cx="341472" cy="335074"/>
          </a:xfrm>
        </p:grpSpPr>
        <p:sp>
          <p:nvSpPr>
            <p:cNvPr id="13602" name="Google Shape;13602;p9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91"/>
          <p:cNvGrpSpPr/>
          <p:nvPr/>
        </p:nvGrpSpPr>
        <p:grpSpPr>
          <a:xfrm>
            <a:off x="5566761" y="2066106"/>
            <a:ext cx="416649" cy="325597"/>
            <a:chOff x="5626763" y="2013829"/>
            <a:chExt cx="351722" cy="274788"/>
          </a:xfrm>
        </p:grpSpPr>
        <p:sp>
          <p:nvSpPr>
            <p:cNvPr id="13606" name="Google Shape;13606;p9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91"/>
          <p:cNvGrpSpPr/>
          <p:nvPr/>
        </p:nvGrpSpPr>
        <p:grpSpPr>
          <a:xfrm>
            <a:off x="7551495" y="2060077"/>
            <a:ext cx="276698" cy="333133"/>
            <a:chOff x="7576605" y="1983877"/>
            <a:chExt cx="276698" cy="333133"/>
          </a:xfrm>
        </p:grpSpPr>
        <p:sp>
          <p:nvSpPr>
            <p:cNvPr id="13617" name="Google Shape;13617;p9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91"/>
          <p:cNvGrpSpPr/>
          <p:nvPr/>
        </p:nvGrpSpPr>
        <p:grpSpPr>
          <a:xfrm>
            <a:off x="828458" y="2051738"/>
            <a:ext cx="337334" cy="353599"/>
            <a:chOff x="853568" y="1975538"/>
            <a:chExt cx="337334" cy="353599"/>
          </a:xfrm>
        </p:grpSpPr>
        <p:sp>
          <p:nvSpPr>
            <p:cNvPr id="13620" name="Google Shape;13620;p9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91"/>
          <p:cNvGrpSpPr/>
          <p:nvPr/>
        </p:nvGrpSpPr>
        <p:grpSpPr>
          <a:xfrm>
            <a:off x="2733192" y="2085828"/>
            <a:ext cx="327085" cy="277080"/>
            <a:chOff x="2770052" y="2009628"/>
            <a:chExt cx="327085" cy="277080"/>
          </a:xfrm>
        </p:grpSpPr>
        <p:sp>
          <p:nvSpPr>
            <p:cNvPr id="13625" name="Google Shape;13625;p9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7" name="Google Shape;13627;p91"/>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8" name="Google Shape;13628;p91"/>
          <p:cNvGrpSpPr/>
          <p:nvPr/>
        </p:nvGrpSpPr>
        <p:grpSpPr>
          <a:xfrm>
            <a:off x="4170289" y="2046804"/>
            <a:ext cx="344878" cy="343573"/>
            <a:chOff x="4195399" y="1970604"/>
            <a:chExt cx="344878" cy="343573"/>
          </a:xfrm>
        </p:grpSpPr>
        <p:sp>
          <p:nvSpPr>
            <p:cNvPr id="13629" name="Google Shape;13629;p9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91"/>
          <p:cNvGrpSpPr/>
          <p:nvPr/>
        </p:nvGrpSpPr>
        <p:grpSpPr>
          <a:xfrm>
            <a:off x="4649681" y="2053647"/>
            <a:ext cx="344528" cy="344114"/>
            <a:chOff x="4674791" y="1977447"/>
            <a:chExt cx="344528" cy="344114"/>
          </a:xfrm>
        </p:grpSpPr>
        <p:sp>
          <p:nvSpPr>
            <p:cNvPr id="13634" name="Google Shape;13634;p9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91"/>
          <p:cNvGrpSpPr/>
          <p:nvPr/>
        </p:nvGrpSpPr>
        <p:grpSpPr>
          <a:xfrm>
            <a:off x="6058700" y="1623497"/>
            <a:ext cx="382819" cy="310788"/>
            <a:chOff x="6083810" y="1547297"/>
            <a:chExt cx="382819" cy="310788"/>
          </a:xfrm>
        </p:grpSpPr>
        <p:sp>
          <p:nvSpPr>
            <p:cNvPr id="13661" name="Google Shape;13661;p9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91"/>
          <p:cNvGrpSpPr/>
          <p:nvPr/>
        </p:nvGrpSpPr>
        <p:grpSpPr>
          <a:xfrm>
            <a:off x="6533190" y="1614393"/>
            <a:ext cx="382788" cy="328613"/>
            <a:chOff x="6558300" y="1538193"/>
            <a:chExt cx="382788" cy="328613"/>
          </a:xfrm>
        </p:grpSpPr>
        <p:sp>
          <p:nvSpPr>
            <p:cNvPr id="13680" name="Google Shape;13680;p9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91"/>
          <p:cNvGrpSpPr/>
          <p:nvPr/>
        </p:nvGrpSpPr>
        <p:grpSpPr>
          <a:xfrm>
            <a:off x="5168892" y="1587497"/>
            <a:ext cx="259605" cy="346024"/>
            <a:chOff x="5194002" y="1511297"/>
            <a:chExt cx="259605" cy="346024"/>
          </a:xfrm>
        </p:grpSpPr>
        <p:sp>
          <p:nvSpPr>
            <p:cNvPr id="13683" name="Google Shape;13683;p9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91"/>
          <p:cNvGrpSpPr/>
          <p:nvPr/>
        </p:nvGrpSpPr>
        <p:grpSpPr>
          <a:xfrm>
            <a:off x="1369631" y="1588261"/>
            <a:ext cx="252444" cy="351722"/>
            <a:chOff x="1394741" y="1512061"/>
            <a:chExt cx="252444" cy="351722"/>
          </a:xfrm>
        </p:grpSpPr>
        <p:sp>
          <p:nvSpPr>
            <p:cNvPr id="13688" name="Google Shape;13688;p9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91"/>
          <p:cNvGrpSpPr/>
          <p:nvPr/>
        </p:nvGrpSpPr>
        <p:grpSpPr>
          <a:xfrm>
            <a:off x="829986" y="1580685"/>
            <a:ext cx="380910" cy="339594"/>
            <a:chOff x="855096" y="1504485"/>
            <a:chExt cx="380910" cy="339594"/>
          </a:xfrm>
        </p:grpSpPr>
        <p:sp>
          <p:nvSpPr>
            <p:cNvPr id="13706" name="Google Shape;13706;p9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91"/>
          <p:cNvGrpSpPr/>
          <p:nvPr/>
        </p:nvGrpSpPr>
        <p:grpSpPr>
          <a:xfrm>
            <a:off x="1794466" y="1587879"/>
            <a:ext cx="352103" cy="352103"/>
            <a:chOff x="1819576" y="1511679"/>
            <a:chExt cx="352103" cy="352103"/>
          </a:xfrm>
        </p:grpSpPr>
        <p:sp>
          <p:nvSpPr>
            <p:cNvPr id="13712" name="Google Shape;13712;p9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91"/>
          <p:cNvGrpSpPr/>
          <p:nvPr/>
        </p:nvGrpSpPr>
        <p:grpSpPr>
          <a:xfrm>
            <a:off x="5595987" y="1576961"/>
            <a:ext cx="371424" cy="355446"/>
            <a:chOff x="5621097" y="1500761"/>
            <a:chExt cx="371424" cy="355446"/>
          </a:xfrm>
        </p:grpSpPr>
        <p:sp>
          <p:nvSpPr>
            <p:cNvPr id="13717" name="Google Shape;13717;p9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91"/>
          <p:cNvGrpSpPr/>
          <p:nvPr/>
        </p:nvGrpSpPr>
        <p:grpSpPr>
          <a:xfrm>
            <a:off x="4645129" y="1617799"/>
            <a:ext cx="359679" cy="321833"/>
            <a:chOff x="4670239" y="1541599"/>
            <a:chExt cx="359679" cy="321833"/>
          </a:xfrm>
        </p:grpSpPr>
        <p:sp>
          <p:nvSpPr>
            <p:cNvPr id="13720" name="Google Shape;13720;p9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91"/>
          <p:cNvGrpSpPr/>
          <p:nvPr/>
        </p:nvGrpSpPr>
        <p:grpSpPr>
          <a:xfrm>
            <a:off x="4187319" y="1578585"/>
            <a:ext cx="321037" cy="353822"/>
            <a:chOff x="4212429" y="1502385"/>
            <a:chExt cx="321037" cy="353822"/>
          </a:xfrm>
        </p:grpSpPr>
        <p:sp>
          <p:nvSpPr>
            <p:cNvPr id="13726" name="Google Shape;13726;p9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91"/>
          <p:cNvGrpSpPr/>
          <p:nvPr/>
        </p:nvGrpSpPr>
        <p:grpSpPr>
          <a:xfrm>
            <a:off x="2277678" y="1582181"/>
            <a:ext cx="336188" cy="335425"/>
            <a:chOff x="2302788" y="1505981"/>
            <a:chExt cx="336188" cy="335425"/>
          </a:xfrm>
        </p:grpSpPr>
        <p:sp>
          <p:nvSpPr>
            <p:cNvPr id="13731" name="Google Shape;13731;p9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91"/>
          <p:cNvGrpSpPr/>
          <p:nvPr/>
        </p:nvGrpSpPr>
        <p:grpSpPr>
          <a:xfrm>
            <a:off x="2755191" y="1598096"/>
            <a:ext cx="333133" cy="321037"/>
            <a:chOff x="2780301" y="1521896"/>
            <a:chExt cx="333133" cy="321037"/>
          </a:xfrm>
        </p:grpSpPr>
        <p:sp>
          <p:nvSpPr>
            <p:cNvPr id="13749" name="Google Shape;13749;p9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91"/>
          <p:cNvGrpSpPr/>
          <p:nvPr/>
        </p:nvGrpSpPr>
        <p:grpSpPr>
          <a:xfrm>
            <a:off x="3291049" y="1591285"/>
            <a:ext cx="211892" cy="339594"/>
            <a:chOff x="3316159" y="1515085"/>
            <a:chExt cx="211892" cy="339594"/>
          </a:xfrm>
        </p:grpSpPr>
        <p:sp>
          <p:nvSpPr>
            <p:cNvPr id="13770" name="Google Shape;13770;p9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3" name="Google Shape;13773;p91"/>
            <p:cNvGrpSpPr/>
            <p:nvPr/>
          </p:nvGrpSpPr>
          <p:grpSpPr>
            <a:xfrm>
              <a:off x="3316159" y="1515085"/>
              <a:ext cx="211892" cy="339594"/>
              <a:chOff x="3316159" y="1515085"/>
              <a:chExt cx="211892" cy="339594"/>
            </a:xfrm>
          </p:grpSpPr>
          <p:sp>
            <p:nvSpPr>
              <p:cNvPr id="13774" name="Google Shape;13774;p9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80" name="Google Shape;13780;p91"/>
          <p:cNvGrpSpPr/>
          <p:nvPr/>
        </p:nvGrpSpPr>
        <p:grpSpPr>
          <a:xfrm>
            <a:off x="3691248" y="1620855"/>
            <a:ext cx="361971" cy="314958"/>
            <a:chOff x="3716358" y="1544655"/>
            <a:chExt cx="361971" cy="314958"/>
          </a:xfrm>
        </p:grpSpPr>
        <p:sp>
          <p:nvSpPr>
            <p:cNvPr id="13781" name="Google Shape;13781;p9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6" name="Google Shape;13786;p91"/>
            <p:cNvGrpSpPr/>
            <p:nvPr/>
          </p:nvGrpSpPr>
          <p:grpSpPr>
            <a:xfrm>
              <a:off x="3716358" y="1544655"/>
              <a:ext cx="361971" cy="314958"/>
              <a:chOff x="3716358" y="1544655"/>
              <a:chExt cx="361971" cy="314958"/>
            </a:xfrm>
          </p:grpSpPr>
          <p:sp>
            <p:nvSpPr>
              <p:cNvPr id="13787" name="Google Shape;13787;p9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92" name="Google Shape;13792;p91"/>
          <p:cNvGrpSpPr/>
          <p:nvPr/>
        </p:nvGrpSpPr>
        <p:grpSpPr>
          <a:xfrm>
            <a:off x="6986814" y="1633752"/>
            <a:ext cx="499533" cy="305136"/>
            <a:chOff x="7009649" y="1541981"/>
            <a:chExt cx="524940" cy="320655"/>
          </a:xfrm>
        </p:grpSpPr>
        <p:sp>
          <p:nvSpPr>
            <p:cNvPr id="13793" name="Google Shape;13793;p9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91"/>
          <p:cNvGrpSpPr/>
          <p:nvPr/>
        </p:nvGrpSpPr>
        <p:grpSpPr>
          <a:xfrm>
            <a:off x="8008924" y="1594309"/>
            <a:ext cx="282746" cy="340358"/>
            <a:chOff x="8034034" y="1518109"/>
            <a:chExt cx="282746" cy="340358"/>
          </a:xfrm>
        </p:grpSpPr>
        <p:sp>
          <p:nvSpPr>
            <p:cNvPr id="13802" name="Google Shape;13802;p9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91"/>
          <p:cNvGrpSpPr/>
          <p:nvPr/>
        </p:nvGrpSpPr>
        <p:grpSpPr>
          <a:xfrm>
            <a:off x="7557192" y="1576134"/>
            <a:ext cx="369133" cy="360411"/>
            <a:chOff x="7582302" y="1499934"/>
            <a:chExt cx="369133" cy="360411"/>
          </a:xfrm>
        </p:grpSpPr>
        <p:sp>
          <p:nvSpPr>
            <p:cNvPr id="13807" name="Google Shape;13807;p9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91"/>
          <p:cNvGrpSpPr/>
          <p:nvPr/>
        </p:nvGrpSpPr>
        <p:grpSpPr>
          <a:xfrm>
            <a:off x="6170979" y="3893352"/>
            <a:ext cx="346056" cy="345674"/>
            <a:chOff x="2238181" y="4120624"/>
            <a:chExt cx="346056" cy="345674"/>
          </a:xfrm>
        </p:grpSpPr>
        <p:grpSp>
          <p:nvGrpSpPr>
            <p:cNvPr id="13813" name="Google Shape;13813;p91"/>
            <p:cNvGrpSpPr/>
            <p:nvPr/>
          </p:nvGrpSpPr>
          <p:grpSpPr>
            <a:xfrm>
              <a:off x="2309155" y="4177413"/>
              <a:ext cx="203862" cy="231903"/>
              <a:chOff x="1512725" y="258500"/>
              <a:chExt cx="4570900" cy="5199625"/>
            </a:xfrm>
          </p:grpSpPr>
          <p:sp>
            <p:nvSpPr>
              <p:cNvPr id="13814" name="Google Shape;13814;p9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6" name="Google Shape;13816;p9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7" name="Google Shape;13817;p9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21"/>
        <p:cNvGrpSpPr/>
        <p:nvPr/>
      </p:nvGrpSpPr>
      <p:grpSpPr>
        <a:xfrm>
          <a:off x="0" y="0"/>
          <a:ext cx="0" cy="0"/>
          <a:chOff x="0" y="0"/>
          <a:chExt cx="0" cy="0"/>
        </a:xfrm>
      </p:grpSpPr>
      <p:pic>
        <p:nvPicPr>
          <p:cNvPr id="13822" name="Google Shape;13822;p9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4" name="Google Shape;294;p38"/>
          <p:cNvSpPr txBox="1">
            <a:spLocks noGrp="1"/>
          </p:cNvSpPr>
          <p:nvPr>
            <p:ph type="title" idx="2"/>
          </p:nvPr>
        </p:nvSpPr>
        <p:spPr>
          <a:xfrm>
            <a:off x="348001" y="99115"/>
            <a:ext cx="8082549" cy="435000"/>
          </a:xfrm>
          <a:prstGeom prst="rect">
            <a:avLst/>
          </a:prstGeom>
        </p:spPr>
        <p:txBody>
          <a:bodyPr spcFirstLastPara="1" wrap="square" lIns="91425" tIns="91425" rIns="91425" bIns="91425" anchor="t" anchorCtr="0">
            <a:noAutofit/>
          </a:bodyPr>
          <a:lstStyle/>
          <a:p>
            <a:pPr lvl="0" algn="l"/>
            <a:r>
              <a:rPr lang="fr-FR" sz="1800" dirty="0">
                <a:solidFill>
                  <a:schemeClr val="tx1"/>
                </a:solidFill>
              </a:rPr>
              <a:t>Au présent, la plupart des verbes qui se terminent par </a:t>
            </a:r>
            <a:r>
              <a:rPr lang="fr-FR" sz="1800" dirty="0">
                <a:solidFill>
                  <a:schemeClr val="accent1"/>
                </a:solidFill>
              </a:rPr>
              <a:t>-</a:t>
            </a:r>
            <a:r>
              <a:rPr lang="fr-FR" sz="1800" dirty="0" err="1">
                <a:solidFill>
                  <a:schemeClr val="accent1"/>
                </a:solidFill>
              </a:rPr>
              <a:t>eler</a:t>
            </a:r>
            <a:r>
              <a:rPr lang="fr-FR" sz="1800" dirty="0">
                <a:solidFill>
                  <a:schemeClr val="accent1"/>
                </a:solidFill>
              </a:rPr>
              <a:t> </a:t>
            </a:r>
            <a:r>
              <a:rPr lang="fr-FR" sz="1800" dirty="0">
                <a:solidFill>
                  <a:schemeClr val="tx1"/>
                </a:solidFill>
              </a:rPr>
              <a:t>ou -</a:t>
            </a:r>
            <a:r>
              <a:rPr lang="fr-FR" sz="1800" dirty="0" err="1">
                <a:solidFill>
                  <a:schemeClr val="accent1"/>
                </a:solidFill>
              </a:rPr>
              <a:t>eter</a:t>
            </a:r>
            <a:r>
              <a:rPr lang="fr-FR" sz="1800" dirty="0">
                <a:solidFill>
                  <a:schemeClr val="accent1"/>
                </a:solidFill>
              </a:rPr>
              <a:t> </a:t>
            </a:r>
            <a:r>
              <a:rPr lang="fr-FR" sz="1800" dirty="0">
                <a:solidFill>
                  <a:schemeClr val="tx1"/>
                </a:solidFill>
              </a:rPr>
              <a:t>comme appeler ou jeter sont conjugués comme des verbes réguliers du premier groupe (ceux qui se terminent par -ER). La seule exception est que la consonne </a:t>
            </a:r>
            <a:r>
              <a:rPr lang="fr-FR" sz="1800" dirty="0">
                <a:solidFill>
                  <a:schemeClr val="accent1"/>
                </a:solidFill>
              </a:rPr>
              <a:t>(l ou t) </a:t>
            </a:r>
            <a:r>
              <a:rPr lang="fr-FR" sz="1800" dirty="0">
                <a:solidFill>
                  <a:schemeClr val="tx1"/>
                </a:solidFill>
              </a:rPr>
              <a:t>est doublée pour les personnes suivantes : je, tu, il/elle et ils/elles. Autres verbes qui suivent cette règle : épeler (épeler), renouveler (</a:t>
            </a:r>
            <a:r>
              <a:rPr lang="fr-FR" sz="1800" dirty="0" err="1">
                <a:solidFill>
                  <a:schemeClr val="tx1"/>
                </a:solidFill>
              </a:rPr>
              <a:t>renouveller</a:t>
            </a:r>
            <a:r>
              <a:rPr lang="fr-FR" sz="1800" dirty="0">
                <a:solidFill>
                  <a:schemeClr val="tx1"/>
                </a:solidFill>
              </a:rPr>
              <a:t>), etc.</a:t>
            </a:r>
            <a:br>
              <a:rPr lang="fr-FR" dirty="0">
                <a:solidFill>
                  <a:schemeClr val="tx1"/>
                </a:solidFill>
              </a:rPr>
            </a:br>
            <a:br>
              <a:rPr lang="fr-FR" dirty="0">
                <a:solidFill>
                  <a:schemeClr val="tx1"/>
                </a:solidFill>
              </a:rPr>
            </a:br>
            <a:r>
              <a:rPr lang="fr-FR" dirty="0">
                <a:solidFill>
                  <a:schemeClr val="tx1"/>
                </a:solidFill>
              </a:rPr>
              <a:t>Ex: APPELER                  JETER          </a:t>
            </a:r>
            <a:br>
              <a:rPr lang="fr-FR" dirty="0"/>
            </a:br>
            <a:r>
              <a:rPr lang="fr-FR" dirty="0"/>
              <a:t> </a:t>
            </a:r>
          </a:p>
        </p:txBody>
      </p:sp>
      <p:sp>
        <p:nvSpPr>
          <p:cNvPr id="361" name="Google Shape;361;p38"/>
          <p:cNvSpPr/>
          <p:nvPr/>
        </p:nvSpPr>
        <p:spPr>
          <a:xfrm>
            <a:off x="8629675" y="968063"/>
            <a:ext cx="771843" cy="279382"/>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3" name="Tabla 2">
            <a:extLst>
              <a:ext uri="{FF2B5EF4-FFF2-40B4-BE49-F238E27FC236}">
                <a16:creationId xmlns:a16="http://schemas.microsoft.com/office/drawing/2014/main" id="{CA4AB466-C1E0-7C62-8974-631FB007FA72}"/>
              </a:ext>
            </a:extLst>
          </p:cNvPr>
          <p:cNvGraphicFramePr>
            <a:graphicFrameLocks noGrp="1"/>
          </p:cNvGraphicFramePr>
          <p:nvPr>
            <p:extLst>
              <p:ext uri="{D42A27DB-BD31-4B8C-83A1-F6EECF244321}">
                <p14:modId xmlns:p14="http://schemas.microsoft.com/office/powerpoint/2010/main" val="2618002803"/>
              </p:ext>
            </p:extLst>
          </p:nvPr>
        </p:nvGraphicFramePr>
        <p:xfrm>
          <a:off x="348000" y="2571750"/>
          <a:ext cx="4224000" cy="2084696"/>
        </p:xfrm>
        <a:graphic>
          <a:graphicData uri="http://schemas.openxmlformats.org/drawingml/2006/table">
            <a:tbl>
              <a:tblPr firstRow="1" bandRow="1">
                <a:tableStyleId>{5DA37D80-6434-44D0-A028-1B22A696006F}</a:tableStyleId>
              </a:tblPr>
              <a:tblGrid>
                <a:gridCol w="2291122">
                  <a:extLst>
                    <a:ext uri="{9D8B030D-6E8A-4147-A177-3AD203B41FA5}">
                      <a16:colId xmlns:a16="http://schemas.microsoft.com/office/drawing/2014/main" val="1700589592"/>
                    </a:ext>
                  </a:extLst>
                </a:gridCol>
                <a:gridCol w="1932878">
                  <a:extLst>
                    <a:ext uri="{9D8B030D-6E8A-4147-A177-3AD203B41FA5}">
                      <a16:colId xmlns:a16="http://schemas.microsoft.com/office/drawing/2014/main" val="460981047"/>
                    </a:ext>
                  </a:extLst>
                </a:gridCol>
              </a:tblGrid>
              <a:tr h="2084696">
                <a:tc>
                  <a:txBody>
                    <a:bodyPr/>
                    <a:lstStyle/>
                    <a:p>
                      <a:r>
                        <a:rPr lang="fr-FR" dirty="0"/>
                        <a:t>J'APPE</a:t>
                      </a:r>
                      <a:r>
                        <a:rPr lang="fr-FR" dirty="0">
                          <a:solidFill>
                            <a:schemeClr val="accent1"/>
                          </a:solidFill>
                        </a:rPr>
                        <a:t>LL</a:t>
                      </a:r>
                      <a:r>
                        <a:rPr lang="fr-FR" dirty="0">
                          <a:solidFill>
                            <a:schemeClr val="tx2"/>
                          </a:solidFill>
                        </a:rPr>
                        <a:t>E</a:t>
                      </a:r>
                    </a:p>
                    <a:p>
                      <a:r>
                        <a:rPr lang="fr-FR" dirty="0"/>
                        <a:t>TU APPE</a:t>
                      </a:r>
                      <a:r>
                        <a:rPr lang="fr-FR" dirty="0">
                          <a:solidFill>
                            <a:schemeClr val="accent1"/>
                          </a:solidFill>
                        </a:rPr>
                        <a:t>LL</a:t>
                      </a:r>
                      <a:r>
                        <a:rPr lang="fr-FR" dirty="0">
                          <a:solidFill>
                            <a:schemeClr val="tx2"/>
                          </a:solidFill>
                        </a:rPr>
                        <a:t>ES</a:t>
                      </a:r>
                    </a:p>
                    <a:p>
                      <a:r>
                        <a:rPr lang="fr-FR" dirty="0"/>
                        <a:t>IL/ELLE APPE</a:t>
                      </a:r>
                      <a:r>
                        <a:rPr lang="fr-FR" dirty="0">
                          <a:solidFill>
                            <a:schemeClr val="accent1"/>
                          </a:solidFill>
                        </a:rPr>
                        <a:t>LL</a:t>
                      </a:r>
                      <a:r>
                        <a:rPr lang="fr-FR" dirty="0">
                          <a:solidFill>
                            <a:schemeClr val="tx2"/>
                          </a:solidFill>
                        </a:rPr>
                        <a:t>E</a:t>
                      </a:r>
                    </a:p>
                    <a:p>
                      <a:r>
                        <a:rPr lang="fr-FR" dirty="0"/>
                        <a:t>NOUS APPEL</a:t>
                      </a:r>
                      <a:r>
                        <a:rPr lang="fr-FR" dirty="0">
                          <a:solidFill>
                            <a:schemeClr val="tx2"/>
                          </a:solidFill>
                        </a:rPr>
                        <a:t>ONS</a:t>
                      </a:r>
                    </a:p>
                    <a:p>
                      <a:r>
                        <a:rPr lang="fr-FR" dirty="0"/>
                        <a:t>VOUS APPEL</a:t>
                      </a:r>
                      <a:r>
                        <a:rPr lang="fr-FR" dirty="0">
                          <a:solidFill>
                            <a:schemeClr val="tx2"/>
                          </a:solidFill>
                        </a:rPr>
                        <a:t>EZ</a:t>
                      </a:r>
                    </a:p>
                    <a:p>
                      <a:r>
                        <a:rPr lang="fr-FR" dirty="0"/>
                        <a:t>ILS/ELLES  APPE</a:t>
                      </a:r>
                      <a:r>
                        <a:rPr lang="fr-FR" dirty="0">
                          <a:solidFill>
                            <a:schemeClr val="accent1"/>
                          </a:solidFill>
                        </a:rPr>
                        <a:t>LL</a:t>
                      </a:r>
                      <a:r>
                        <a:rPr lang="fr-FR" dirty="0">
                          <a:solidFill>
                            <a:schemeClr val="tx2"/>
                          </a:solidFill>
                        </a:rPr>
                        <a:t>ENT</a:t>
                      </a:r>
                    </a:p>
                  </a:txBody>
                  <a:tcPr/>
                </a:tc>
                <a:tc>
                  <a:txBody>
                    <a:bodyPr/>
                    <a:lstStyle/>
                    <a:p>
                      <a:r>
                        <a:rPr lang="fr-FR" dirty="0">
                          <a:solidFill>
                            <a:schemeClr val="tx1"/>
                          </a:solidFill>
                        </a:rPr>
                        <a:t>JE JE</a:t>
                      </a:r>
                      <a:r>
                        <a:rPr lang="fr-FR" dirty="0">
                          <a:solidFill>
                            <a:schemeClr val="accent1"/>
                          </a:solidFill>
                        </a:rPr>
                        <a:t>TT</a:t>
                      </a:r>
                      <a:r>
                        <a:rPr lang="fr-FR" dirty="0">
                          <a:solidFill>
                            <a:schemeClr val="tx2"/>
                          </a:solidFill>
                        </a:rPr>
                        <a:t>E</a:t>
                      </a:r>
                    </a:p>
                    <a:p>
                      <a:r>
                        <a:rPr lang="fr-FR" dirty="0">
                          <a:solidFill>
                            <a:schemeClr val="tx1"/>
                          </a:solidFill>
                        </a:rPr>
                        <a:t>TU JE</a:t>
                      </a:r>
                      <a:r>
                        <a:rPr lang="fr-FR" dirty="0">
                          <a:solidFill>
                            <a:schemeClr val="accent1"/>
                          </a:solidFill>
                        </a:rPr>
                        <a:t>TT</a:t>
                      </a:r>
                      <a:r>
                        <a:rPr lang="fr-FR" dirty="0">
                          <a:solidFill>
                            <a:schemeClr val="tx2"/>
                          </a:solidFill>
                        </a:rPr>
                        <a:t>ES</a:t>
                      </a:r>
                    </a:p>
                    <a:p>
                      <a:r>
                        <a:rPr lang="fr-FR" dirty="0">
                          <a:solidFill>
                            <a:schemeClr val="tx1"/>
                          </a:solidFill>
                        </a:rPr>
                        <a:t>IL/ELLE/ON JE</a:t>
                      </a:r>
                      <a:r>
                        <a:rPr lang="fr-FR" dirty="0">
                          <a:solidFill>
                            <a:schemeClr val="accent1"/>
                          </a:solidFill>
                        </a:rPr>
                        <a:t>TT</a:t>
                      </a:r>
                      <a:r>
                        <a:rPr lang="fr-FR" dirty="0">
                          <a:solidFill>
                            <a:schemeClr val="tx2"/>
                          </a:solidFill>
                        </a:rPr>
                        <a:t>E</a:t>
                      </a:r>
                    </a:p>
                    <a:p>
                      <a:r>
                        <a:rPr lang="fr-FR" dirty="0">
                          <a:solidFill>
                            <a:schemeClr val="tx1"/>
                          </a:solidFill>
                        </a:rPr>
                        <a:t>NOUS JET</a:t>
                      </a:r>
                      <a:r>
                        <a:rPr lang="fr-FR" dirty="0">
                          <a:solidFill>
                            <a:schemeClr val="tx2"/>
                          </a:solidFill>
                        </a:rPr>
                        <a:t>ONS</a:t>
                      </a:r>
                    </a:p>
                    <a:p>
                      <a:r>
                        <a:rPr lang="fr-FR" dirty="0">
                          <a:solidFill>
                            <a:schemeClr val="tx1"/>
                          </a:solidFill>
                        </a:rPr>
                        <a:t>VOUS JET</a:t>
                      </a:r>
                      <a:r>
                        <a:rPr lang="fr-FR" dirty="0">
                          <a:solidFill>
                            <a:schemeClr val="tx2"/>
                          </a:solidFill>
                        </a:rPr>
                        <a:t>EZ</a:t>
                      </a:r>
                    </a:p>
                    <a:p>
                      <a:r>
                        <a:rPr lang="fr-FR" dirty="0">
                          <a:solidFill>
                            <a:schemeClr val="tx1"/>
                          </a:solidFill>
                        </a:rPr>
                        <a:t>ILS/ELLES JE</a:t>
                      </a:r>
                      <a:r>
                        <a:rPr lang="fr-FR" dirty="0">
                          <a:solidFill>
                            <a:schemeClr val="accent1"/>
                          </a:solidFill>
                        </a:rPr>
                        <a:t>TT</a:t>
                      </a:r>
                      <a:r>
                        <a:rPr lang="fr-FR" dirty="0">
                          <a:solidFill>
                            <a:schemeClr val="tx1"/>
                          </a:solidFill>
                        </a:rPr>
                        <a:t>E</a:t>
                      </a:r>
                      <a:r>
                        <a:rPr lang="fr-FR" dirty="0">
                          <a:solidFill>
                            <a:schemeClr val="tx2"/>
                          </a:solidFill>
                        </a:rPr>
                        <a:t>NT</a:t>
                      </a:r>
                    </a:p>
                  </a:txBody>
                  <a:tcPr/>
                </a:tc>
                <a:extLst>
                  <a:ext uri="{0D108BD9-81ED-4DB2-BD59-A6C34878D82A}">
                    <a16:rowId xmlns:a16="http://schemas.microsoft.com/office/drawing/2014/main" val="858458414"/>
                  </a:ext>
                </a:extLst>
              </a:tr>
            </a:tbl>
          </a:graphicData>
        </a:graphic>
      </p:graphicFrame>
    </p:spTree>
    <p:extLst>
      <p:ext uri="{BB962C8B-B14F-4D97-AF65-F5344CB8AC3E}">
        <p14:creationId xmlns:p14="http://schemas.microsoft.com/office/powerpoint/2010/main" val="108427840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1"/>
          <p:cNvSpPr txBox="1">
            <a:spLocks noGrp="1"/>
          </p:cNvSpPr>
          <p:nvPr>
            <p:ph type="title"/>
          </p:nvPr>
        </p:nvSpPr>
        <p:spPr>
          <a:xfrm>
            <a:off x="162321" y="252968"/>
            <a:ext cx="6134143" cy="127087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br>
              <a:rPr lang="fr-FR" sz="1800" dirty="0"/>
            </a:br>
            <a:br>
              <a:rPr lang="fr-FR" sz="1800" dirty="0"/>
            </a:br>
            <a:br>
              <a:rPr lang="fr-FR" sz="1800" dirty="0"/>
            </a:br>
            <a:br>
              <a:rPr lang="fr-FR" sz="1800" dirty="0"/>
            </a:br>
            <a:br>
              <a:rPr lang="fr-FR" sz="1800" dirty="0"/>
            </a:br>
            <a:br>
              <a:rPr lang="fr-FR" sz="1800" dirty="0"/>
            </a:br>
            <a:r>
              <a:rPr lang="fr-FR" sz="1800" dirty="0"/>
              <a:t>EXCEPTION: VERBE ALLER</a:t>
            </a:r>
            <a:br>
              <a:rPr lang="fr-FR" sz="1800" dirty="0"/>
            </a:br>
            <a:r>
              <a:rPr lang="fr-FR" sz="1800" dirty="0">
                <a:solidFill>
                  <a:schemeClr val="accent1"/>
                </a:solidFill>
              </a:rPr>
              <a:t>CONJUGAISON AU PRÉSENT: </a:t>
            </a:r>
            <a:endParaRPr sz="1800" dirty="0">
              <a:solidFill>
                <a:schemeClr val="accent1"/>
              </a:solidFill>
            </a:endParaRPr>
          </a:p>
        </p:txBody>
      </p:sp>
      <p:sp>
        <p:nvSpPr>
          <p:cNvPr id="406" name="Google Shape;406;p41"/>
          <p:cNvSpPr txBox="1">
            <a:spLocks noGrp="1"/>
          </p:cNvSpPr>
          <p:nvPr>
            <p:ph type="subTitle" idx="1"/>
          </p:nvPr>
        </p:nvSpPr>
        <p:spPr>
          <a:xfrm>
            <a:off x="5194415" y="807148"/>
            <a:ext cx="4473900" cy="67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grpSp>
        <p:nvGrpSpPr>
          <p:cNvPr id="407" name="Google Shape;407;p41"/>
          <p:cNvGrpSpPr/>
          <p:nvPr/>
        </p:nvGrpSpPr>
        <p:grpSpPr>
          <a:xfrm>
            <a:off x="4466541" y="189325"/>
            <a:ext cx="5539323" cy="5123061"/>
            <a:chOff x="4466541" y="189325"/>
            <a:chExt cx="5539323" cy="5123061"/>
          </a:xfrm>
        </p:grpSpPr>
        <p:grpSp>
          <p:nvGrpSpPr>
            <p:cNvPr id="408" name="Google Shape;408;p41"/>
            <p:cNvGrpSpPr/>
            <p:nvPr/>
          </p:nvGrpSpPr>
          <p:grpSpPr>
            <a:xfrm>
              <a:off x="4466541" y="3810998"/>
              <a:ext cx="3145214" cy="1340440"/>
              <a:chOff x="242100" y="1922300"/>
              <a:chExt cx="3027738" cy="1290374"/>
            </a:xfrm>
          </p:grpSpPr>
          <p:sp>
            <p:nvSpPr>
              <p:cNvPr id="409" name="Google Shape;409;p41"/>
              <p:cNvSpPr/>
              <p:nvPr/>
            </p:nvSpPr>
            <p:spPr>
              <a:xfrm>
                <a:off x="242100" y="1922300"/>
                <a:ext cx="1926762" cy="1290362"/>
              </a:xfrm>
              <a:custGeom>
                <a:avLst/>
                <a:gdLst/>
                <a:ahLst/>
                <a:cxnLst/>
                <a:rect l="l" t="t" r="r" b="b"/>
                <a:pathLst>
                  <a:path w="23214" h="15547" fill="none" extrusionOk="0">
                    <a:moveTo>
                      <a:pt x="0" y="15547"/>
                    </a:moveTo>
                    <a:lnTo>
                      <a:pt x="21410" y="0"/>
                    </a:lnTo>
                    <a:lnTo>
                      <a:pt x="23214" y="15547"/>
                    </a:lnTo>
                    <a:close/>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1"/>
              <p:cNvSpPr/>
              <p:nvPr/>
            </p:nvSpPr>
            <p:spPr>
              <a:xfrm>
                <a:off x="2019028" y="1922300"/>
                <a:ext cx="1250810" cy="1290362"/>
              </a:xfrm>
              <a:custGeom>
                <a:avLst/>
                <a:gdLst/>
                <a:ahLst/>
                <a:cxnLst/>
                <a:rect l="l" t="t" r="r" b="b"/>
                <a:pathLst>
                  <a:path w="15070" h="15547" fill="none" extrusionOk="0">
                    <a:moveTo>
                      <a:pt x="1" y="0"/>
                    </a:moveTo>
                    <a:lnTo>
                      <a:pt x="15069" y="1554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1"/>
              <p:cNvSpPr/>
              <p:nvPr/>
            </p:nvSpPr>
            <p:spPr>
              <a:xfrm>
                <a:off x="1944163" y="1975087"/>
                <a:ext cx="59511" cy="1237576"/>
              </a:xfrm>
              <a:custGeom>
                <a:avLst/>
                <a:gdLst/>
                <a:ahLst/>
                <a:cxnLst/>
                <a:rect l="l" t="t" r="r" b="b"/>
                <a:pathLst>
                  <a:path w="717" h="14911" fill="none" extrusionOk="0">
                    <a:moveTo>
                      <a:pt x="1" y="1"/>
                    </a:moveTo>
                    <a:lnTo>
                      <a:pt x="717" y="14911"/>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1"/>
              <p:cNvSpPr/>
              <p:nvPr/>
            </p:nvSpPr>
            <p:spPr>
              <a:xfrm>
                <a:off x="1836264" y="2054433"/>
                <a:ext cx="52954" cy="1158230"/>
              </a:xfrm>
              <a:custGeom>
                <a:avLst/>
                <a:gdLst/>
                <a:ahLst/>
                <a:cxnLst/>
                <a:rect l="l" t="t" r="r" b="b"/>
                <a:pathLst>
                  <a:path w="638" h="13955" fill="none" extrusionOk="0">
                    <a:moveTo>
                      <a:pt x="1" y="0"/>
                    </a:moveTo>
                    <a:lnTo>
                      <a:pt x="637" y="1395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1"/>
              <p:cNvSpPr/>
              <p:nvPr/>
            </p:nvSpPr>
            <p:spPr>
              <a:xfrm>
                <a:off x="1726207" y="2135855"/>
                <a:ext cx="50713" cy="1076810"/>
              </a:xfrm>
              <a:custGeom>
                <a:avLst/>
                <a:gdLst/>
                <a:ahLst/>
                <a:cxnLst/>
                <a:rect l="l" t="t" r="r" b="b"/>
                <a:pathLst>
                  <a:path w="611" h="12974" fill="none" extrusionOk="0">
                    <a:moveTo>
                      <a:pt x="0" y="1"/>
                    </a:moveTo>
                    <a:lnTo>
                      <a:pt x="610" y="1297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1"/>
              <p:cNvSpPr/>
              <p:nvPr/>
            </p:nvSpPr>
            <p:spPr>
              <a:xfrm>
                <a:off x="1616067" y="2212960"/>
                <a:ext cx="48555" cy="999705"/>
              </a:xfrm>
              <a:custGeom>
                <a:avLst/>
                <a:gdLst/>
                <a:ahLst/>
                <a:cxnLst/>
                <a:rect l="l" t="t" r="r" b="b"/>
                <a:pathLst>
                  <a:path w="585" h="12045" fill="none" extrusionOk="0">
                    <a:moveTo>
                      <a:pt x="1" y="0"/>
                    </a:moveTo>
                    <a:lnTo>
                      <a:pt x="584" y="1204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1"/>
              <p:cNvSpPr/>
              <p:nvPr/>
            </p:nvSpPr>
            <p:spPr>
              <a:xfrm>
                <a:off x="1508169" y="2287825"/>
                <a:ext cx="44156" cy="924841"/>
              </a:xfrm>
              <a:custGeom>
                <a:avLst/>
                <a:gdLst/>
                <a:ahLst/>
                <a:cxnLst/>
                <a:rect l="l" t="t" r="r" b="b"/>
                <a:pathLst>
                  <a:path w="532" h="11143" fill="none" extrusionOk="0">
                    <a:moveTo>
                      <a:pt x="1" y="0"/>
                    </a:moveTo>
                    <a:lnTo>
                      <a:pt x="531"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1"/>
              <p:cNvSpPr/>
              <p:nvPr/>
            </p:nvSpPr>
            <p:spPr>
              <a:xfrm>
                <a:off x="1398112" y="2371487"/>
                <a:ext cx="39674" cy="841180"/>
              </a:xfrm>
              <a:custGeom>
                <a:avLst/>
                <a:gdLst/>
                <a:ahLst/>
                <a:cxnLst/>
                <a:rect l="l" t="t" r="r" b="b"/>
                <a:pathLst>
                  <a:path w="478" h="10135" fill="none" extrusionOk="0">
                    <a:moveTo>
                      <a:pt x="0" y="0"/>
                    </a:moveTo>
                    <a:lnTo>
                      <a:pt x="478" y="1013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1"/>
              <p:cNvSpPr/>
              <p:nvPr/>
            </p:nvSpPr>
            <p:spPr>
              <a:xfrm>
                <a:off x="1290213" y="2452908"/>
                <a:ext cx="35275" cy="759759"/>
              </a:xfrm>
              <a:custGeom>
                <a:avLst/>
                <a:gdLst/>
                <a:ahLst/>
                <a:cxnLst/>
                <a:rect l="l" t="t" r="r" b="b"/>
                <a:pathLst>
                  <a:path w="425" h="9154" fill="none" extrusionOk="0">
                    <a:moveTo>
                      <a:pt x="0" y="1"/>
                    </a:moveTo>
                    <a:lnTo>
                      <a:pt x="425" y="915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1"/>
              <p:cNvSpPr/>
              <p:nvPr/>
            </p:nvSpPr>
            <p:spPr>
              <a:xfrm>
                <a:off x="1180073" y="2532172"/>
                <a:ext cx="33117" cy="680497"/>
              </a:xfrm>
              <a:custGeom>
                <a:avLst/>
                <a:gdLst/>
                <a:ahLst/>
                <a:cxnLst/>
                <a:rect l="l" t="t" r="r" b="b"/>
                <a:pathLst>
                  <a:path w="399" h="8199" fill="none" extrusionOk="0">
                    <a:moveTo>
                      <a:pt x="1" y="1"/>
                    </a:moveTo>
                    <a:lnTo>
                      <a:pt x="399" y="8199"/>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1"/>
              <p:cNvSpPr/>
              <p:nvPr/>
            </p:nvSpPr>
            <p:spPr>
              <a:xfrm>
                <a:off x="1072174" y="2611518"/>
                <a:ext cx="28718" cy="601151"/>
              </a:xfrm>
              <a:custGeom>
                <a:avLst/>
                <a:gdLst/>
                <a:ahLst/>
                <a:cxnLst/>
                <a:rect l="l" t="t" r="r" b="b"/>
                <a:pathLst>
                  <a:path w="346" h="7243" fill="none" extrusionOk="0">
                    <a:moveTo>
                      <a:pt x="1" y="0"/>
                    </a:moveTo>
                    <a:lnTo>
                      <a:pt x="346" y="72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1"/>
              <p:cNvSpPr/>
              <p:nvPr/>
            </p:nvSpPr>
            <p:spPr>
              <a:xfrm>
                <a:off x="962117" y="2690782"/>
                <a:ext cx="24319" cy="521888"/>
              </a:xfrm>
              <a:custGeom>
                <a:avLst/>
                <a:gdLst/>
                <a:ahLst/>
                <a:cxnLst/>
                <a:rect l="l" t="t" r="r" b="b"/>
                <a:pathLst>
                  <a:path w="293" h="6288" fill="none" extrusionOk="0">
                    <a:moveTo>
                      <a:pt x="0" y="0"/>
                    </a:moveTo>
                    <a:lnTo>
                      <a:pt x="292"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1"/>
              <p:cNvSpPr/>
              <p:nvPr/>
            </p:nvSpPr>
            <p:spPr>
              <a:xfrm>
                <a:off x="854219" y="2770045"/>
                <a:ext cx="19920" cy="442626"/>
              </a:xfrm>
              <a:custGeom>
                <a:avLst/>
                <a:gdLst/>
                <a:ahLst/>
                <a:cxnLst/>
                <a:rect l="l" t="t" r="r" b="b"/>
                <a:pathLst>
                  <a:path w="240" h="5333" fill="none" extrusionOk="0">
                    <a:moveTo>
                      <a:pt x="0" y="0"/>
                    </a:moveTo>
                    <a:lnTo>
                      <a:pt x="239" y="533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1"/>
              <p:cNvSpPr/>
              <p:nvPr/>
            </p:nvSpPr>
            <p:spPr>
              <a:xfrm>
                <a:off x="744079" y="2849308"/>
                <a:ext cx="17762" cy="363363"/>
              </a:xfrm>
              <a:custGeom>
                <a:avLst/>
                <a:gdLst/>
                <a:ahLst/>
                <a:cxnLst/>
                <a:rect l="l" t="t" r="r" b="b"/>
                <a:pathLst>
                  <a:path w="214" h="4378" fill="none" extrusionOk="0">
                    <a:moveTo>
                      <a:pt x="1" y="0"/>
                    </a:moveTo>
                    <a:lnTo>
                      <a:pt x="213" y="43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1"/>
              <p:cNvSpPr/>
              <p:nvPr/>
            </p:nvSpPr>
            <p:spPr>
              <a:xfrm>
                <a:off x="636180" y="2928572"/>
                <a:ext cx="13363" cy="284100"/>
              </a:xfrm>
              <a:custGeom>
                <a:avLst/>
                <a:gdLst/>
                <a:ahLst/>
                <a:cxnLst/>
                <a:rect l="l" t="t" r="r" b="b"/>
                <a:pathLst>
                  <a:path w="161" h="3423" fill="none" extrusionOk="0">
                    <a:moveTo>
                      <a:pt x="1" y="0"/>
                    </a:moveTo>
                    <a:lnTo>
                      <a:pt x="16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1"/>
              <p:cNvSpPr/>
              <p:nvPr/>
            </p:nvSpPr>
            <p:spPr>
              <a:xfrm>
                <a:off x="526123" y="3007835"/>
                <a:ext cx="11122" cy="204838"/>
              </a:xfrm>
              <a:custGeom>
                <a:avLst/>
                <a:gdLst/>
                <a:ahLst/>
                <a:cxnLst/>
                <a:rect l="l" t="t" r="r" b="b"/>
                <a:pathLst>
                  <a:path w="134" h="2468" fill="none" extrusionOk="0">
                    <a:moveTo>
                      <a:pt x="0" y="0"/>
                    </a:moveTo>
                    <a:lnTo>
                      <a:pt x="133" y="246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1"/>
              <p:cNvSpPr/>
              <p:nvPr/>
            </p:nvSpPr>
            <p:spPr>
              <a:xfrm>
                <a:off x="418224" y="3087099"/>
                <a:ext cx="4482" cy="125575"/>
              </a:xfrm>
              <a:custGeom>
                <a:avLst/>
                <a:gdLst/>
                <a:ahLst/>
                <a:cxnLst/>
                <a:rect l="l" t="t" r="r" b="b"/>
                <a:pathLst>
                  <a:path w="54" h="1513" fill="none" extrusionOk="0">
                    <a:moveTo>
                      <a:pt x="1" y="0"/>
                    </a:moveTo>
                    <a:lnTo>
                      <a:pt x="54" y="15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1"/>
              <p:cNvSpPr/>
              <p:nvPr/>
            </p:nvSpPr>
            <p:spPr>
              <a:xfrm>
                <a:off x="358797" y="2019159"/>
                <a:ext cx="2798760" cy="1193504"/>
              </a:xfrm>
              <a:custGeom>
                <a:avLst/>
                <a:gdLst/>
                <a:ahLst/>
                <a:cxnLst/>
                <a:rect l="l" t="t" r="r" b="b"/>
                <a:pathLst>
                  <a:path w="33720" h="14380" fill="none" extrusionOk="0">
                    <a:moveTo>
                      <a:pt x="0" y="14380"/>
                    </a:moveTo>
                    <a:lnTo>
                      <a:pt x="20136" y="1"/>
                    </a:lnTo>
                    <a:lnTo>
                      <a:pt x="33719"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1"/>
              <p:cNvSpPr/>
              <p:nvPr/>
            </p:nvSpPr>
            <p:spPr>
              <a:xfrm>
                <a:off x="554758" y="2153450"/>
                <a:ext cx="2475060" cy="1059214"/>
              </a:xfrm>
              <a:custGeom>
                <a:avLst/>
                <a:gdLst/>
                <a:ahLst/>
                <a:cxnLst/>
                <a:rect l="l" t="t" r="r" b="b"/>
                <a:pathLst>
                  <a:path w="29820" h="12762" fill="none" extrusionOk="0">
                    <a:moveTo>
                      <a:pt x="0" y="12762"/>
                    </a:moveTo>
                    <a:lnTo>
                      <a:pt x="17961" y="1"/>
                    </a:lnTo>
                    <a:lnTo>
                      <a:pt x="29820" y="1276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1"/>
              <p:cNvSpPr/>
              <p:nvPr/>
            </p:nvSpPr>
            <p:spPr>
              <a:xfrm>
                <a:off x="761758" y="2287825"/>
                <a:ext cx="2142562" cy="924841"/>
              </a:xfrm>
              <a:custGeom>
                <a:avLst/>
                <a:gdLst/>
                <a:ahLst/>
                <a:cxnLst/>
                <a:rect l="l" t="t" r="r" b="b"/>
                <a:pathLst>
                  <a:path w="25814" h="11143" fill="none" extrusionOk="0">
                    <a:moveTo>
                      <a:pt x="0" y="11143"/>
                    </a:moveTo>
                    <a:lnTo>
                      <a:pt x="15653" y="0"/>
                    </a:lnTo>
                    <a:lnTo>
                      <a:pt x="25813" y="1114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1"/>
              <p:cNvSpPr/>
              <p:nvPr/>
            </p:nvSpPr>
            <p:spPr>
              <a:xfrm>
                <a:off x="955477" y="2422116"/>
                <a:ext cx="1843181" cy="790551"/>
              </a:xfrm>
              <a:custGeom>
                <a:avLst/>
                <a:gdLst/>
                <a:ahLst/>
                <a:cxnLst/>
                <a:rect l="l" t="t" r="r" b="b"/>
                <a:pathLst>
                  <a:path w="22207" h="9525" fill="none" extrusionOk="0">
                    <a:moveTo>
                      <a:pt x="1" y="9525"/>
                    </a:moveTo>
                    <a:lnTo>
                      <a:pt x="13504" y="0"/>
                    </a:lnTo>
                    <a:lnTo>
                      <a:pt x="22206" y="952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1"/>
              <p:cNvSpPr/>
              <p:nvPr/>
            </p:nvSpPr>
            <p:spPr>
              <a:xfrm>
                <a:off x="1373876" y="2690782"/>
                <a:ext cx="1182501" cy="521888"/>
              </a:xfrm>
              <a:custGeom>
                <a:avLst/>
                <a:gdLst/>
                <a:ahLst/>
                <a:cxnLst/>
                <a:rect l="l" t="t" r="r" b="b"/>
                <a:pathLst>
                  <a:path w="14247" h="6288" fill="none" extrusionOk="0">
                    <a:moveTo>
                      <a:pt x="0" y="6288"/>
                    </a:moveTo>
                    <a:lnTo>
                      <a:pt x="8835" y="0"/>
                    </a:lnTo>
                    <a:lnTo>
                      <a:pt x="14247"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1"/>
              <p:cNvSpPr/>
              <p:nvPr/>
            </p:nvSpPr>
            <p:spPr>
              <a:xfrm>
                <a:off x="1576477" y="2825073"/>
                <a:ext cx="871998" cy="387598"/>
              </a:xfrm>
              <a:custGeom>
                <a:avLst/>
                <a:gdLst/>
                <a:ahLst/>
                <a:cxnLst/>
                <a:rect l="l" t="t" r="r" b="b"/>
                <a:pathLst>
                  <a:path w="10506" h="4670" fill="none" extrusionOk="0">
                    <a:moveTo>
                      <a:pt x="0" y="4670"/>
                    </a:moveTo>
                    <a:lnTo>
                      <a:pt x="6579" y="0"/>
                    </a:lnTo>
                    <a:lnTo>
                      <a:pt x="10506" y="467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1"/>
              <p:cNvSpPr/>
              <p:nvPr/>
            </p:nvSpPr>
            <p:spPr>
              <a:xfrm>
                <a:off x="1776837" y="2957206"/>
                <a:ext cx="577016" cy="255466"/>
              </a:xfrm>
              <a:custGeom>
                <a:avLst/>
                <a:gdLst/>
                <a:ahLst/>
                <a:cxnLst/>
                <a:rect l="l" t="t" r="r" b="b"/>
                <a:pathLst>
                  <a:path w="6952" h="3078" fill="none" extrusionOk="0">
                    <a:moveTo>
                      <a:pt x="0" y="3078"/>
                    </a:moveTo>
                    <a:lnTo>
                      <a:pt x="4351" y="0"/>
                    </a:lnTo>
                    <a:lnTo>
                      <a:pt x="6951" y="307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1"/>
              <p:cNvSpPr/>
              <p:nvPr/>
            </p:nvSpPr>
            <p:spPr>
              <a:xfrm>
                <a:off x="1983837" y="3091497"/>
                <a:ext cx="262114" cy="121176"/>
              </a:xfrm>
              <a:custGeom>
                <a:avLst/>
                <a:gdLst/>
                <a:ahLst/>
                <a:cxnLst/>
                <a:rect l="l" t="t" r="r" b="b"/>
                <a:pathLst>
                  <a:path w="3158" h="1460" fill="none" extrusionOk="0">
                    <a:moveTo>
                      <a:pt x="0" y="1460"/>
                    </a:moveTo>
                    <a:lnTo>
                      <a:pt x="2043" y="0"/>
                    </a:lnTo>
                    <a:lnTo>
                      <a:pt x="3157" y="146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1"/>
              <p:cNvSpPr/>
              <p:nvPr/>
            </p:nvSpPr>
            <p:spPr>
              <a:xfrm>
                <a:off x="2113730" y="2019159"/>
                <a:ext cx="105742" cy="1193504"/>
              </a:xfrm>
              <a:custGeom>
                <a:avLst/>
                <a:gdLst/>
                <a:ahLst/>
                <a:cxnLst/>
                <a:rect l="l" t="t" r="r" b="b"/>
                <a:pathLst>
                  <a:path w="1274" h="14380" fill="none" extrusionOk="0">
                    <a:moveTo>
                      <a:pt x="0" y="1"/>
                    </a:moveTo>
                    <a:lnTo>
                      <a:pt x="1274" y="1438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1"/>
              <p:cNvSpPr/>
              <p:nvPr/>
            </p:nvSpPr>
            <p:spPr>
              <a:xfrm>
                <a:off x="2208432" y="2116018"/>
                <a:ext cx="81506" cy="1096646"/>
              </a:xfrm>
              <a:custGeom>
                <a:avLst/>
                <a:gdLst/>
                <a:ahLst/>
                <a:cxnLst/>
                <a:rect l="l" t="t" r="r" b="b"/>
                <a:pathLst>
                  <a:path w="982" h="13213" fill="none" extrusionOk="0">
                    <a:moveTo>
                      <a:pt x="0" y="1"/>
                    </a:moveTo>
                    <a:lnTo>
                      <a:pt x="982" y="1321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1"/>
              <p:cNvSpPr/>
              <p:nvPr/>
            </p:nvSpPr>
            <p:spPr>
              <a:xfrm>
                <a:off x="2329528" y="2241595"/>
                <a:ext cx="63910" cy="971071"/>
              </a:xfrm>
              <a:custGeom>
                <a:avLst/>
                <a:gdLst/>
                <a:ahLst/>
                <a:cxnLst/>
                <a:rect l="l" t="t" r="r" b="b"/>
                <a:pathLst>
                  <a:path w="770" h="11700" fill="none" extrusionOk="0">
                    <a:moveTo>
                      <a:pt x="0" y="0"/>
                    </a:moveTo>
                    <a:lnTo>
                      <a:pt x="770" y="11700"/>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1"/>
              <p:cNvSpPr/>
              <p:nvPr/>
            </p:nvSpPr>
            <p:spPr>
              <a:xfrm>
                <a:off x="2448383" y="2364847"/>
                <a:ext cx="44156" cy="847819"/>
              </a:xfrm>
              <a:custGeom>
                <a:avLst/>
                <a:gdLst/>
                <a:ahLst/>
                <a:cxnLst/>
                <a:rect l="l" t="t" r="r" b="b"/>
                <a:pathLst>
                  <a:path w="532" h="10215" fill="none" extrusionOk="0">
                    <a:moveTo>
                      <a:pt x="1" y="1"/>
                    </a:moveTo>
                    <a:lnTo>
                      <a:pt x="531" y="10215"/>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1"/>
              <p:cNvSpPr/>
              <p:nvPr/>
            </p:nvSpPr>
            <p:spPr>
              <a:xfrm>
                <a:off x="2545326" y="2466188"/>
                <a:ext cx="30876" cy="746480"/>
              </a:xfrm>
              <a:custGeom>
                <a:avLst/>
                <a:gdLst/>
                <a:ahLst/>
                <a:cxnLst/>
                <a:rect l="l" t="t" r="r" b="b"/>
                <a:pathLst>
                  <a:path w="372" h="8994" fill="none" extrusionOk="0">
                    <a:moveTo>
                      <a:pt x="0" y="0"/>
                    </a:moveTo>
                    <a:lnTo>
                      <a:pt x="372" y="899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1"/>
              <p:cNvSpPr/>
              <p:nvPr/>
            </p:nvSpPr>
            <p:spPr>
              <a:xfrm>
                <a:off x="1166876" y="2556407"/>
                <a:ext cx="1499644" cy="656261"/>
              </a:xfrm>
              <a:custGeom>
                <a:avLst/>
                <a:gdLst/>
                <a:ahLst/>
                <a:cxnLst/>
                <a:rect l="l" t="t" r="r" b="b"/>
                <a:pathLst>
                  <a:path w="18068" h="7907" fill="none" extrusionOk="0">
                    <a:moveTo>
                      <a:pt x="17961" y="293"/>
                    </a:moveTo>
                    <a:lnTo>
                      <a:pt x="18067" y="7907"/>
                    </a:lnTo>
                    <a:lnTo>
                      <a:pt x="11143" y="1"/>
                    </a:lnTo>
                    <a:lnTo>
                      <a:pt x="1" y="7907"/>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1"/>
              <p:cNvSpPr/>
              <p:nvPr/>
            </p:nvSpPr>
            <p:spPr>
              <a:xfrm>
                <a:off x="2763281" y="2690782"/>
                <a:ext cx="83" cy="521888"/>
              </a:xfrm>
              <a:custGeom>
                <a:avLst/>
                <a:gdLst/>
                <a:ahLst/>
                <a:cxnLst/>
                <a:rect l="l" t="t" r="r" b="b"/>
                <a:pathLst>
                  <a:path w="1" h="6288" fill="none" extrusionOk="0">
                    <a:moveTo>
                      <a:pt x="1" y="0"/>
                    </a:moveTo>
                    <a:lnTo>
                      <a:pt x="1" y="6288"/>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1"/>
              <p:cNvSpPr/>
              <p:nvPr/>
            </p:nvSpPr>
            <p:spPr>
              <a:xfrm>
                <a:off x="2877820" y="2807477"/>
                <a:ext cx="83" cy="405194"/>
              </a:xfrm>
              <a:custGeom>
                <a:avLst/>
                <a:gdLst/>
                <a:ahLst/>
                <a:cxnLst/>
                <a:rect l="l" t="t" r="r" b="b"/>
                <a:pathLst>
                  <a:path w="1" h="4882" fill="none" extrusionOk="0">
                    <a:moveTo>
                      <a:pt x="0" y="0"/>
                    </a:moveTo>
                    <a:lnTo>
                      <a:pt x="0" y="4882"/>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1"/>
              <p:cNvSpPr/>
              <p:nvPr/>
            </p:nvSpPr>
            <p:spPr>
              <a:xfrm>
                <a:off x="2994517" y="2928572"/>
                <a:ext cx="83" cy="284100"/>
              </a:xfrm>
              <a:custGeom>
                <a:avLst/>
                <a:gdLst/>
                <a:ahLst/>
                <a:cxnLst/>
                <a:rect l="l" t="t" r="r" b="b"/>
                <a:pathLst>
                  <a:path w="1" h="3423" fill="none" extrusionOk="0">
                    <a:moveTo>
                      <a:pt x="0" y="0"/>
                    </a:moveTo>
                    <a:lnTo>
                      <a:pt x="0" y="3423"/>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1"/>
              <p:cNvSpPr/>
              <p:nvPr/>
            </p:nvSpPr>
            <p:spPr>
              <a:xfrm>
                <a:off x="3113372" y="3049666"/>
                <a:ext cx="83" cy="163007"/>
              </a:xfrm>
              <a:custGeom>
                <a:avLst/>
                <a:gdLst/>
                <a:ahLst/>
                <a:cxnLst/>
                <a:rect l="l" t="t" r="r" b="b"/>
                <a:pathLst>
                  <a:path w="1" h="1964" fill="none" extrusionOk="0">
                    <a:moveTo>
                      <a:pt x="1" y="0"/>
                    </a:moveTo>
                    <a:lnTo>
                      <a:pt x="1" y="1964"/>
                    </a:lnTo>
                  </a:path>
                </a:pathLst>
              </a:custGeom>
              <a:noFill/>
              <a:ln w="86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41"/>
            <p:cNvGrpSpPr/>
            <p:nvPr/>
          </p:nvGrpSpPr>
          <p:grpSpPr>
            <a:xfrm>
              <a:off x="7294352" y="957458"/>
              <a:ext cx="2711512" cy="4194035"/>
              <a:chOff x="7822250" y="1280875"/>
              <a:chExt cx="2497248" cy="3862622"/>
            </a:xfrm>
          </p:grpSpPr>
          <p:sp>
            <p:nvSpPr>
              <p:cNvPr id="445" name="Google Shape;445;p41"/>
              <p:cNvSpPr/>
              <p:nvPr/>
            </p:nvSpPr>
            <p:spPr>
              <a:xfrm>
                <a:off x="8734266" y="4410529"/>
                <a:ext cx="670556" cy="138531"/>
              </a:xfrm>
              <a:custGeom>
                <a:avLst/>
                <a:gdLst/>
                <a:ahLst/>
                <a:cxnLst/>
                <a:rect l="l" t="t" r="r" b="b"/>
                <a:pathLst>
                  <a:path w="6554" h="1354" fill="none" extrusionOk="0">
                    <a:moveTo>
                      <a:pt x="6553" y="1354"/>
                    </a:moveTo>
                    <a:lnTo>
                      <a:pt x="0" y="1354"/>
                    </a:lnTo>
                    <a:lnTo>
                      <a:pt x="0" y="1"/>
                    </a:lnTo>
                    <a:lnTo>
                      <a:pt x="655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1"/>
              <p:cNvSpPr/>
              <p:nvPr/>
            </p:nvSpPr>
            <p:spPr>
              <a:xfrm>
                <a:off x="9323281"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1"/>
              <p:cNvSpPr/>
              <p:nvPr/>
            </p:nvSpPr>
            <p:spPr>
              <a:xfrm>
                <a:off x="9407382" y="4410529"/>
                <a:ext cx="912116" cy="138531"/>
              </a:xfrm>
              <a:custGeom>
                <a:avLst/>
                <a:gdLst/>
                <a:ahLst/>
                <a:cxnLst/>
                <a:rect l="l" t="t" r="r" b="b"/>
                <a:pathLst>
                  <a:path w="8915" h="1354" fill="none" extrusionOk="0">
                    <a:moveTo>
                      <a:pt x="8915" y="1354"/>
                    </a:moveTo>
                    <a:lnTo>
                      <a:pt x="1" y="1354"/>
                    </a:lnTo>
                    <a:lnTo>
                      <a:pt x="1" y="1"/>
                    </a:lnTo>
                    <a:lnTo>
                      <a:pt x="891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1"/>
              <p:cNvSpPr/>
              <p:nvPr/>
            </p:nvSpPr>
            <p:spPr>
              <a:xfrm>
                <a:off x="9616407" y="4548959"/>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1"/>
              <p:cNvSpPr/>
              <p:nvPr/>
            </p:nvSpPr>
            <p:spPr>
              <a:xfrm>
                <a:off x="8441140" y="4407869"/>
                <a:ext cx="290465" cy="141191"/>
              </a:xfrm>
              <a:custGeom>
                <a:avLst/>
                <a:gdLst/>
                <a:ahLst/>
                <a:cxnLst/>
                <a:rect l="l" t="t" r="r" b="b"/>
                <a:pathLst>
                  <a:path w="2839" h="1380" fill="none" extrusionOk="0">
                    <a:moveTo>
                      <a:pt x="0" y="0"/>
                    </a:moveTo>
                    <a:lnTo>
                      <a:pt x="2839" y="0"/>
                    </a:lnTo>
                    <a:lnTo>
                      <a:pt x="2839"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1"/>
              <p:cNvSpPr/>
              <p:nvPr/>
            </p:nvSpPr>
            <p:spPr>
              <a:xfrm>
                <a:off x="8441140" y="4548959"/>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1"/>
              <p:cNvSpPr/>
              <p:nvPr/>
            </p:nvSpPr>
            <p:spPr>
              <a:xfrm>
                <a:off x="9192934" y="4548959"/>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1"/>
              <p:cNvSpPr/>
              <p:nvPr/>
            </p:nvSpPr>
            <p:spPr>
              <a:xfrm>
                <a:off x="8734266"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1"/>
              <p:cNvSpPr/>
              <p:nvPr/>
            </p:nvSpPr>
            <p:spPr>
              <a:xfrm>
                <a:off x="8861850" y="4548959"/>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1"/>
              <p:cNvSpPr/>
              <p:nvPr/>
            </p:nvSpPr>
            <p:spPr>
              <a:xfrm>
                <a:off x="8734266" y="3675001"/>
                <a:ext cx="670556" cy="141191"/>
              </a:xfrm>
              <a:custGeom>
                <a:avLst/>
                <a:gdLst/>
                <a:ahLst/>
                <a:cxnLst/>
                <a:rect l="l" t="t" r="r" b="b"/>
                <a:pathLst>
                  <a:path w="6554" h="1380" fill="none" extrusionOk="0">
                    <a:moveTo>
                      <a:pt x="6553" y="1380"/>
                    </a:moveTo>
                    <a:lnTo>
                      <a:pt x="0" y="1380"/>
                    </a:lnTo>
                    <a:lnTo>
                      <a:pt x="0" y="0"/>
                    </a:lnTo>
                    <a:lnTo>
                      <a:pt x="6553"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1"/>
              <p:cNvSpPr/>
              <p:nvPr/>
            </p:nvSpPr>
            <p:spPr>
              <a:xfrm>
                <a:off x="9323281"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1"/>
              <p:cNvSpPr/>
              <p:nvPr/>
            </p:nvSpPr>
            <p:spPr>
              <a:xfrm>
                <a:off x="9407382" y="3675001"/>
                <a:ext cx="912116" cy="141191"/>
              </a:xfrm>
              <a:custGeom>
                <a:avLst/>
                <a:gdLst/>
                <a:ahLst/>
                <a:cxnLst/>
                <a:rect l="l" t="t" r="r" b="b"/>
                <a:pathLst>
                  <a:path w="8915" h="1380" fill="none" extrusionOk="0">
                    <a:moveTo>
                      <a:pt x="8915" y="1380"/>
                    </a:moveTo>
                    <a:lnTo>
                      <a:pt x="1" y="1380"/>
                    </a:lnTo>
                    <a:lnTo>
                      <a:pt x="1" y="0"/>
                    </a:lnTo>
                    <a:lnTo>
                      <a:pt x="8915"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1"/>
              <p:cNvSpPr/>
              <p:nvPr/>
            </p:nvSpPr>
            <p:spPr>
              <a:xfrm>
                <a:off x="9616407" y="3816090"/>
                <a:ext cx="81543" cy="591878"/>
              </a:xfrm>
              <a:custGeom>
                <a:avLst/>
                <a:gdLst/>
                <a:ahLst/>
                <a:cxnLst/>
                <a:rect l="l" t="t" r="r" b="b"/>
                <a:pathLst>
                  <a:path w="797" h="5785" fill="none" extrusionOk="0">
                    <a:moveTo>
                      <a:pt x="796" y="5784"/>
                    </a:moveTo>
                    <a:lnTo>
                      <a:pt x="0" y="5784"/>
                    </a:lnTo>
                    <a:lnTo>
                      <a:pt x="0" y="1"/>
                    </a:lnTo>
                    <a:lnTo>
                      <a:pt x="796"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1"/>
              <p:cNvSpPr/>
              <p:nvPr/>
            </p:nvSpPr>
            <p:spPr>
              <a:xfrm>
                <a:off x="8441140" y="3677661"/>
                <a:ext cx="290465" cy="138531"/>
              </a:xfrm>
              <a:custGeom>
                <a:avLst/>
                <a:gdLst/>
                <a:ahLst/>
                <a:cxnLst/>
                <a:rect l="l" t="t" r="r" b="b"/>
                <a:pathLst>
                  <a:path w="2839" h="1354" fill="none" extrusionOk="0">
                    <a:moveTo>
                      <a:pt x="0" y="1"/>
                    </a:moveTo>
                    <a:lnTo>
                      <a:pt x="2839" y="1"/>
                    </a:lnTo>
                    <a:lnTo>
                      <a:pt x="2839"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1"/>
              <p:cNvSpPr/>
              <p:nvPr/>
            </p:nvSpPr>
            <p:spPr>
              <a:xfrm>
                <a:off x="8441140" y="3816090"/>
                <a:ext cx="84203" cy="594538"/>
              </a:xfrm>
              <a:custGeom>
                <a:avLst/>
                <a:gdLst/>
                <a:ahLst/>
                <a:cxnLst/>
                <a:rect l="l" t="t" r="r" b="b"/>
                <a:pathLst>
                  <a:path w="823" h="5811" fill="none" extrusionOk="0">
                    <a:moveTo>
                      <a:pt x="0" y="1"/>
                    </a:moveTo>
                    <a:lnTo>
                      <a:pt x="822" y="1"/>
                    </a:lnTo>
                    <a:lnTo>
                      <a:pt x="822"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1"/>
              <p:cNvSpPr/>
              <p:nvPr/>
            </p:nvSpPr>
            <p:spPr>
              <a:xfrm>
                <a:off x="9192934" y="3816090"/>
                <a:ext cx="84305" cy="591878"/>
              </a:xfrm>
              <a:custGeom>
                <a:avLst/>
                <a:gdLst/>
                <a:ahLst/>
                <a:cxnLst/>
                <a:rect l="l" t="t" r="r" b="b"/>
                <a:pathLst>
                  <a:path w="824" h="5785" fill="none" extrusionOk="0">
                    <a:moveTo>
                      <a:pt x="823" y="5784"/>
                    </a:moveTo>
                    <a:lnTo>
                      <a:pt x="1" y="5784"/>
                    </a:lnTo>
                    <a:lnTo>
                      <a:pt x="1" y="1"/>
                    </a:lnTo>
                    <a:lnTo>
                      <a:pt x="823"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1"/>
              <p:cNvSpPr/>
              <p:nvPr/>
            </p:nvSpPr>
            <p:spPr>
              <a:xfrm>
                <a:off x="8734266"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1"/>
              <p:cNvSpPr/>
              <p:nvPr/>
            </p:nvSpPr>
            <p:spPr>
              <a:xfrm>
                <a:off x="8861850" y="3816090"/>
                <a:ext cx="84203" cy="594538"/>
              </a:xfrm>
              <a:custGeom>
                <a:avLst/>
                <a:gdLst/>
                <a:ahLst/>
                <a:cxnLst/>
                <a:rect l="l" t="t" r="r" b="b"/>
                <a:pathLst>
                  <a:path w="823" h="5811" fill="none" extrusionOk="0">
                    <a:moveTo>
                      <a:pt x="0" y="1"/>
                    </a:moveTo>
                    <a:lnTo>
                      <a:pt x="823" y="1"/>
                    </a:lnTo>
                    <a:lnTo>
                      <a:pt x="823" y="5811"/>
                    </a:lnTo>
                    <a:lnTo>
                      <a:pt x="0" y="581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1"/>
              <p:cNvSpPr/>
              <p:nvPr/>
            </p:nvSpPr>
            <p:spPr>
              <a:xfrm>
                <a:off x="8731504" y="3520201"/>
                <a:ext cx="675979" cy="157561"/>
              </a:xfrm>
              <a:custGeom>
                <a:avLst/>
                <a:gdLst/>
                <a:ahLst/>
                <a:cxnLst/>
                <a:rect l="l" t="t" r="r" b="b"/>
                <a:pathLst>
                  <a:path w="6607" h="1540" fill="none" extrusionOk="0">
                    <a:moveTo>
                      <a:pt x="6607" y="1540"/>
                    </a:moveTo>
                    <a:lnTo>
                      <a:pt x="3317" y="1"/>
                    </a:lnTo>
                    <a:lnTo>
                      <a:pt x="1" y="154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1"/>
              <p:cNvSpPr/>
              <p:nvPr/>
            </p:nvSpPr>
            <p:spPr>
              <a:xfrm>
                <a:off x="8937766" y="3911139"/>
                <a:ext cx="263455" cy="173829"/>
              </a:xfrm>
              <a:custGeom>
                <a:avLst/>
                <a:gdLst/>
                <a:ahLst/>
                <a:cxnLst/>
                <a:rect l="l" t="t" r="r" b="b"/>
                <a:pathLst>
                  <a:path w="2575" h="1699" fill="none" extrusionOk="0">
                    <a:moveTo>
                      <a:pt x="2495" y="1698"/>
                    </a:moveTo>
                    <a:cubicBezTo>
                      <a:pt x="2574" y="0"/>
                      <a:pt x="1" y="0"/>
                      <a:pt x="81" y="1698"/>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1"/>
              <p:cNvSpPr/>
              <p:nvPr/>
            </p:nvSpPr>
            <p:spPr>
              <a:xfrm>
                <a:off x="9876997" y="3911139"/>
                <a:ext cx="263352" cy="499490"/>
              </a:xfrm>
              <a:custGeom>
                <a:avLst/>
                <a:gdLst/>
                <a:ahLst/>
                <a:cxnLst/>
                <a:rect l="l" t="t" r="r" b="b"/>
                <a:pathLst>
                  <a:path w="2574" h="4882" fill="none" extrusionOk="0">
                    <a:moveTo>
                      <a:pt x="2494" y="4882"/>
                    </a:moveTo>
                    <a:lnTo>
                      <a:pt x="2494" y="1698"/>
                    </a:lnTo>
                    <a:cubicBezTo>
                      <a:pt x="2574" y="0"/>
                      <a:pt x="0" y="0"/>
                      <a:pt x="80" y="1698"/>
                    </a:cubicBezTo>
                    <a:lnTo>
                      <a:pt x="80"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1"/>
              <p:cNvSpPr/>
              <p:nvPr/>
            </p:nvSpPr>
            <p:spPr>
              <a:xfrm>
                <a:off x="9885080" y="4662936"/>
                <a:ext cx="247085" cy="477902"/>
              </a:xfrm>
              <a:custGeom>
                <a:avLst/>
                <a:gdLst/>
                <a:ahLst/>
                <a:cxnLst/>
                <a:rect l="l" t="t" r="r" b="b"/>
                <a:pathLst>
                  <a:path w="2415" h="4671" fill="none" extrusionOk="0">
                    <a:moveTo>
                      <a:pt x="2415" y="4670"/>
                    </a:moveTo>
                    <a:lnTo>
                      <a:pt x="2415" y="1513"/>
                    </a:lnTo>
                    <a:cubicBezTo>
                      <a:pt x="2335" y="1"/>
                      <a:pt x="80" y="1"/>
                      <a:pt x="1" y="1513"/>
                    </a:cubicBezTo>
                    <a:lnTo>
                      <a:pt x="1"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1"/>
              <p:cNvSpPr/>
              <p:nvPr/>
            </p:nvSpPr>
            <p:spPr>
              <a:xfrm>
                <a:off x="8937766" y="4600525"/>
                <a:ext cx="263455" cy="173829"/>
              </a:xfrm>
              <a:custGeom>
                <a:avLst/>
                <a:gdLst/>
                <a:ahLst/>
                <a:cxnLst/>
                <a:rect l="l" t="t" r="r" b="b"/>
                <a:pathLst>
                  <a:path w="2575" h="1699" fill="none" extrusionOk="0">
                    <a:moveTo>
                      <a:pt x="2495" y="1699"/>
                    </a:moveTo>
                    <a:cubicBezTo>
                      <a:pt x="2574" y="1"/>
                      <a:pt x="1" y="1"/>
                      <a:pt x="81" y="169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1"/>
              <p:cNvSpPr/>
              <p:nvPr/>
            </p:nvSpPr>
            <p:spPr>
              <a:xfrm>
                <a:off x="8386812" y="3123942"/>
                <a:ext cx="1365360" cy="92388"/>
              </a:xfrm>
              <a:custGeom>
                <a:avLst/>
                <a:gdLst/>
                <a:ahLst/>
                <a:cxnLst/>
                <a:rect l="l" t="t" r="r" b="b"/>
                <a:pathLst>
                  <a:path w="13345" h="903" fill="none" extrusionOk="0">
                    <a:moveTo>
                      <a:pt x="13345" y="903"/>
                    </a:moveTo>
                    <a:lnTo>
                      <a:pt x="0" y="903"/>
                    </a:lnTo>
                    <a:lnTo>
                      <a:pt x="0" y="1"/>
                    </a:lnTo>
                    <a:lnTo>
                      <a:pt x="13345"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1"/>
              <p:cNvSpPr/>
              <p:nvPr/>
            </p:nvSpPr>
            <p:spPr>
              <a:xfrm>
                <a:off x="8451985" y="3031656"/>
                <a:ext cx="1237777" cy="92388"/>
              </a:xfrm>
              <a:custGeom>
                <a:avLst/>
                <a:gdLst/>
                <a:ahLst/>
                <a:cxnLst/>
                <a:rect l="l" t="t" r="r" b="b"/>
                <a:pathLst>
                  <a:path w="12098" h="903" fill="none" extrusionOk="0">
                    <a:moveTo>
                      <a:pt x="12098" y="903"/>
                    </a:moveTo>
                    <a:lnTo>
                      <a:pt x="0" y="903"/>
                    </a:lnTo>
                    <a:lnTo>
                      <a:pt x="0" y="1"/>
                    </a:lnTo>
                    <a:lnTo>
                      <a:pt x="12098"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1"/>
              <p:cNvSpPr/>
              <p:nvPr/>
            </p:nvSpPr>
            <p:spPr>
              <a:xfrm>
                <a:off x="8451985" y="2790095"/>
                <a:ext cx="1237777" cy="244425"/>
              </a:xfrm>
              <a:custGeom>
                <a:avLst/>
                <a:gdLst/>
                <a:ahLst/>
                <a:cxnLst/>
                <a:rect l="l" t="t" r="r" b="b"/>
                <a:pathLst>
                  <a:path w="12098" h="2389" fill="none" extrusionOk="0">
                    <a:moveTo>
                      <a:pt x="12098" y="2388"/>
                    </a:moveTo>
                    <a:lnTo>
                      <a:pt x="0" y="2388"/>
                    </a:lnTo>
                    <a:lnTo>
                      <a:pt x="0" y="0"/>
                    </a:lnTo>
                    <a:lnTo>
                      <a:pt x="1209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1"/>
              <p:cNvSpPr/>
              <p:nvPr/>
            </p:nvSpPr>
            <p:spPr>
              <a:xfrm>
                <a:off x="9602799" y="3218991"/>
                <a:ext cx="95151" cy="458769"/>
              </a:xfrm>
              <a:custGeom>
                <a:avLst/>
                <a:gdLst/>
                <a:ahLst/>
                <a:cxnLst/>
                <a:rect l="l" t="t" r="r" b="b"/>
                <a:pathLst>
                  <a:path w="930" h="4484" fill="none" extrusionOk="0">
                    <a:moveTo>
                      <a:pt x="929" y="4484"/>
                    </a:moveTo>
                    <a:lnTo>
                      <a:pt x="1" y="4484"/>
                    </a:lnTo>
                    <a:lnTo>
                      <a:pt x="1" y="0"/>
                    </a:lnTo>
                    <a:lnTo>
                      <a:pt x="929"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1"/>
              <p:cNvSpPr/>
              <p:nvPr/>
            </p:nvSpPr>
            <p:spPr>
              <a:xfrm>
                <a:off x="9312435" y="3218991"/>
                <a:ext cx="95048" cy="458769"/>
              </a:xfrm>
              <a:custGeom>
                <a:avLst/>
                <a:gdLst/>
                <a:ahLst/>
                <a:cxnLst/>
                <a:rect l="l" t="t" r="r" b="b"/>
                <a:pathLst>
                  <a:path w="929" h="4484" fill="none" extrusionOk="0">
                    <a:moveTo>
                      <a:pt x="0" y="0"/>
                    </a:moveTo>
                    <a:lnTo>
                      <a:pt x="929" y="0"/>
                    </a:lnTo>
                    <a:lnTo>
                      <a:pt x="929" y="4484"/>
                    </a:lnTo>
                    <a:lnTo>
                      <a:pt x="0" y="4006"/>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1"/>
              <p:cNvSpPr/>
              <p:nvPr/>
            </p:nvSpPr>
            <p:spPr>
              <a:xfrm>
                <a:off x="8441140" y="3216229"/>
                <a:ext cx="95048" cy="458872"/>
              </a:xfrm>
              <a:custGeom>
                <a:avLst/>
                <a:gdLst/>
                <a:ahLst/>
                <a:cxnLst/>
                <a:rect l="l" t="t" r="r" b="b"/>
                <a:pathLst>
                  <a:path w="929" h="4485" fill="none" extrusionOk="0">
                    <a:moveTo>
                      <a:pt x="0" y="1"/>
                    </a:moveTo>
                    <a:lnTo>
                      <a:pt x="929" y="1"/>
                    </a:lnTo>
                    <a:lnTo>
                      <a:pt x="929" y="4484"/>
                    </a:lnTo>
                    <a:lnTo>
                      <a:pt x="0" y="448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1"/>
              <p:cNvSpPr/>
              <p:nvPr/>
            </p:nvSpPr>
            <p:spPr>
              <a:xfrm>
                <a:off x="8731504" y="3218991"/>
                <a:ext cx="95151" cy="458769"/>
              </a:xfrm>
              <a:custGeom>
                <a:avLst/>
                <a:gdLst/>
                <a:ahLst/>
                <a:cxnLst/>
                <a:rect l="l" t="t" r="r" b="b"/>
                <a:pathLst>
                  <a:path w="930" h="4484" fill="none" extrusionOk="0">
                    <a:moveTo>
                      <a:pt x="929" y="0"/>
                    </a:moveTo>
                    <a:lnTo>
                      <a:pt x="1" y="0"/>
                    </a:lnTo>
                    <a:lnTo>
                      <a:pt x="1" y="4484"/>
                    </a:lnTo>
                    <a:lnTo>
                      <a:pt x="929" y="4033"/>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1"/>
              <p:cNvSpPr/>
              <p:nvPr/>
            </p:nvSpPr>
            <p:spPr>
              <a:xfrm>
                <a:off x="9021969" y="3218991"/>
                <a:ext cx="95048" cy="323103"/>
              </a:xfrm>
              <a:custGeom>
                <a:avLst/>
                <a:gdLst/>
                <a:ahLst/>
                <a:cxnLst/>
                <a:rect l="l" t="t" r="r" b="b"/>
                <a:pathLst>
                  <a:path w="929" h="3158" fill="none" extrusionOk="0">
                    <a:moveTo>
                      <a:pt x="0" y="3157"/>
                    </a:moveTo>
                    <a:lnTo>
                      <a:pt x="0" y="0"/>
                    </a:lnTo>
                    <a:lnTo>
                      <a:pt x="929" y="0"/>
                    </a:lnTo>
                    <a:lnTo>
                      <a:pt x="929" y="3157"/>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1"/>
              <p:cNvSpPr/>
              <p:nvPr/>
            </p:nvSpPr>
            <p:spPr>
              <a:xfrm>
                <a:off x="9116916" y="2871536"/>
                <a:ext cx="195621" cy="162984"/>
              </a:xfrm>
              <a:custGeom>
                <a:avLst/>
                <a:gdLst/>
                <a:ahLst/>
                <a:cxnLst/>
                <a:rect l="l" t="t" r="r" b="b"/>
                <a:pathLst>
                  <a:path w="1912" h="1593" fill="none" extrusionOk="0">
                    <a:moveTo>
                      <a:pt x="956" y="0"/>
                    </a:moveTo>
                    <a:lnTo>
                      <a:pt x="956" y="0"/>
                    </a:lnTo>
                    <a:cubicBezTo>
                      <a:pt x="1487" y="0"/>
                      <a:pt x="1911" y="425"/>
                      <a:pt x="1911" y="955"/>
                    </a:cubicBezTo>
                    <a:lnTo>
                      <a:pt x="1911" y="1592"/>
                    </a:lnTo>
                    <a:lnTo>
                      <a:pt x="27" y="1592"/>
                    </a:lnTo>
                    <a:lnTo>
                      <a:pt x="27"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1"/>
              <p:cNvSpPr/>
              <p:nvPr/>
            </p:nvSpPr>
            <p:spPr>
              <a:xfrm>
                <a:off x="9407382" y="2871536"/>
                <a:ext cx="198282" cy="162984"/>
              </a:xfrm>
              <a:custGeom>
                <a:avLst/>
                <a:gdLst/>
                <a:ahLst/>
                <a:cxnLst/>
                <a:rect l="l" t="t" r="r" b="b"/>
                <a:pathLst>
                  <a:path w="1938" h="1593" fill="none" extrusionOk="0">
                    <a:moveTo>
                      <a:pt x="956" y="0"/>
                    </a:moveTo>
                    <a:lnTo>
                      <a:pt x="956" y="0"/>
                    </a:lnTo>
                    <a:cubicBezTo>
                      <a:pt x="1486" y="0"/>
                      <a:pt x="1937" y="425"/>
                      <a:pt x="1937" y="955"/>
                    </a:cubicBezTo>
                    <a:lnTo>
                      <a:pt x="1937"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1"/>
              <p:cNvSpPr/>
              <p:nvPr/>
            </p:nvSpPr>
            <p:spPr>
              <a:xfrm>
                <a:off x="8826552" y="2868774"/>
                <a:ext cx="195519" cy="165746"/>
              </a:xfrm>
              <a:custGeom>
                <a:avLst/>
                <a:gdLst/>
                <a:ahLst/>
                <a:cxnLst/>
                <a:rect l="l" t="t" r="r" b="b"/>
                <a:pathLst>
                  <a:path w="1911" h="1620" fill="none" extrusionOk="0">
                    <a:moveTo>
                      <a:pt x="955" y="27"/>
                    </a:moveTo>
                    <a:lnTo>
                      <a:pt x="955" y="27"/>
                    </a:lnTo>
                    <a:cubicBezTo>
                      <a:pt x="1486" y="27"/>
                      <a:pt x="1910" y="452"/>
                      <a:pt x="1910" y="982"/>
                    </a:cubicBezTo>
                    <a:lnTo>
                      <a:pt x="1910" y="1619"/>
                    </a:lnTo>
                    <a:lnTo>
                      <a:pt x="0" y="1619"/>
                    </a:lnTo>
                    <a:lnTo>
                      <a:pt x="0" y="982"/>
                    </a:lnTo>
                    <a:cubicBezTo>
                      <a:pt x="0" y="452"/>
                      <a:pt x="425" y="1"/>
                      <a:pt x="955" y="27"/>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1"/>
              <p:cNvSpPr/>
              <p:nvPr/>
            </p:nvSpPr>
            <p:spPr>
              <a:xfrm>
                <a:off x="8536086" y="2871536"/>
                <a:ext cx="195519" cy="162984"/>
              </a:xfrm>
              <a:custGeom>
                <a:avLst/>
                <a:gdLst/>
                <a:ahLst/>
                <a:cxnLst/>
                <a:rect l="l" t="t" r="r" b="b"/>
                <a:pathLst>
                  <a:path w="1911" h="1593" fill="none" extrusionOk="0">
                    <a:moveTo>
                      <a:pt x="956" y="0"/>
                    </a:moveTo>
                    <a:lnTo>
                      <a:pt x="956" y="0"/>
                    </a:lnTo>
                    <a:cubicBezTo>
                      <a:pt x="1486" y="0"/>
                      <a:pt x="1911" y="425"/>
                      <a:pt x="1911" y="955"/>
                    </a:cubicBezTo>
                    <a:lnTo>
                      <a:pt x="1911" y="1592"/>
                    </a:lnTo>
                    <a:lnTo>
                      <a:pt x="1" y="1592"/>
                    </a:lnTo>
                    <a:lnTo>
                      <a:pt x="1" y="955"/>
                    </a:lnTo>
                    <a:cubicBezTo>
                      <a:pt x="1" y="425"/>
                      <a:pt x="425" y="0"/>
                      <a:pt x="956" y="0"/>
                    </a:cubicBez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1"/>
              <p:cNvSpPr/>
              <p:nvPr/>
            </p:nvSpPr>
            <p:spPr>
              <a:xfrm>
                <a:off x="8451985" y="2206501"/>
                <a:ext cx="1235117" cy="618991"/>
              </a:xfrm>
              <a:custGeom>
                <a:avLst/>
                <a:gdLst/>
                <a:ahLst/>
                <a:cxnLst/>
                <a:rect l="l" t="t" r="r" b="b"/>
                <a:pathLst>
                  <a:path w="12072" h="6050" fill="none" extrusionOk="0">
                    <a:moveTo>
                      <a:pt x="12071" y="6049"/>
                    </a:moveTo>
                    <a:cubicBezTo>
                      <a:pt x="12071" y="2707"/>
                      <a:pt x="9365" y="1"/>
                      <a:pt x="6049" y="1"/>
                    </a:cubicBezTo>
                    <a:lnTo>
                      <a:pt x="6049" y="1"/>
                    </a:lnTo>
                    <a:cubicBezTo>
                      <a:pt x="2706" y="1"/>
                      <a:pt x="0" y="2707"/>
                      <a:pt x="0" y="6049"/>
                    </a:cubicBez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1"/>
              <p:cNvSpPr/>
              <p:nvPr/>
            </p:nvSpPr>
            <p:spPr>
              <a:xfrm>
                <a:off x="8888963" y="2114215"/>
                <a:ext cx="361061" cy="119501"/>
              </a:xfrm>
              <a:custGeom>
                <a:avLst/>
                <a:gdLst/>
                <a:ahLst/>
                <a:cxnLst/>
                <a:rect l="l" t="t" r="r" b="b"/>
                <a:pathLst>
                  <a:path w="3529" h="1168" fill="none" extrusionOk="0">
                    <a:moveTo>
                      <a:pt x="3529" y="1168"/>
                    </a:moveTo>
                    <a:lnTo>
                      <a:pt x="3529" y="1"/>
                    </a:lnTo>
                    <a:lnTo>
                      <a:pt x="0" y="1"/>
                    </a:lnTo>
                    <a:lnTo>
                      <a:pt x="0" y="1168"/>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1"/>
              <p:cNvSpPr/>
              <p:nvPr/>
            </p:nvSpPr>
            <p:spPr>
              <a:xfrm>
                <a:off x="8869933" y="2027351"/>
                <a:ext cx="399121" cy="86966"/>
              </a:xfrm>
              <a:custGeom>
                <a:avLst/>
                <a:gdLst/>
                <a:ahLst/>
                <a:cxnLst/>
                <a:rect l="l" t="t" r="r" b="b"/>
                <a:pathLst>
                  <a:path w="3901" h="850" fill="none" extrusionOk="0">
                    <a:moveTo>
                      <a:pt x="3901" y="850"/>
                    </a:moveTo>
                    <a:lnTo>
                      <a:pt x="1" y="850"/>
                    </a:lnTo>
                    <a:lnTo>
                      <a:pt x="1" y="1"/>
                    </a:lnTo>
                    <a:lnTo>
                      <a:pt x="3901" y="1"/>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1"/>
              <p:cNvSpPr/>
              <p:nvPr/>
            </p:nvSpPr>
            <p:spPr>
              <a:xfrm>
                <a:off x="9192934" y="1845541"/>
                <a:ext cx="57090" cy="181912"/>
              </a:xfrm>
              <a:custGeom>
                <a:avLst/>
                <a:gdLst/>
                <a:ahLst/>
                <a:cxnLst/>
                <a:rect l="l" t="t" r="r" b="b"/>
                <a:pathLst>
                  <a:path w="558" h="1778" fill="none" extrusionOk="0">
                    <a:moveTo>
                      <a:pt x="558" y="1778"/>
                    </a:moveTo>
                    <a:lnTo>
                      <a:pt x="1" y="1778"/>
                    </a:lnTo>
                    <a:lnTo>
                      <a:pt x="1"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1"/>
              <p:cNvSpPr/>
              <p:nvPr/>
            </p:nvSpPr>
            <p:spPr>
              <a:xfrm>
                <a:off x="9041000" y="1845541"/>
                <a:ext cx="57090" cy="181912"/>
              </a:xfrm>
              <a:custGeom>
                <a:avLst/>
                <a:gdLst/>
                <a:ahLst/>
                <a:cxnLst/>
                <a:rect l="l" t="t" r="r" b="b"/>
                <a:pathLst>
                  <a:path w="558" h="1778" fill="none" extrusionOk="0">
                    <a:moveTo>
                      <a:pt x="557" y="1778"/>
                    </a:moveTo>
                    <a:lnTo>
                      <a:pt x="0" y="1778"/>
                    </a:lnTo>
                    <a:lnTo>
                      <a:pt x="0" y="0"/>
                    </a:lnTo>
                    <a:lnTo>
                      <a:pt x="557"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1"/>
              <p:cNvSpPr/>
              <p:nvPr/>
            </p:nvSpPr>
            <p:spPr>
              <a:xfrm>
                <a:off x="8888963" y="1845541"/>
                <a:ext cx="57090" cy="181912"/>
              </a:xfrm>
              <a:custGeom>
                <a:avLst/>
                <a:gdLst/>
                <a:ahLst/>
                <a:cxnLst/>
                <a:rect l="l" t="t" r="r" b="b"/>
                <a:pathLst>
                  <a:path w="558" h="1778" fill="none" extrusionOk="0">
                    <a:moveTo>
                      <a:pt x="558" y="1778"/>
                    </a:moveTo>
                    <a:lnTo>
                      <a:pt x="0" y="1778"/>
                    </a:lnTo>
                    <a:lnTo>
                      <a:pt x="0" y="0"/>
                    </a:lnTo>
                    <a:lnTo>
                      <a:pt x="558" y="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1"/>
              <p:cNvSpPr/>
              <p:nvPr/>
            </p:nvSpPr>
            <p:spPr>
              <a:xfrm>
                <a:off x="8888963" y="1280875"/>
                <a:ext cx="361061" cy="564765"/>
              </a:xfrm>
              <a:custGeom>
                <a:avLst/>
                <a:gdLst/>
                <a:ahLst/>
                <a:cxnLst/>
                <a:rect l="l" t="t" r="r" b="b"/>
                <a:pathLst>
                  <a:path w="3529" h="5520" fill="none" extrusionOk="0">
                    <a:moveTo>
                      <a:pt x="1778" y="1"/>
                    </a:moveTo>
                    <a:lnTo>
                      <a:pt x="3529" y="5519"/>
                    </a:lnTo>
                    <a:lnTo>
                      <a:pt x="0" y="5519"/>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1"/>
              <p:cNvSpPr/>
              <p:nvPr/>
            </p:nvSpPr>
            <p:spPr>
              <a:xfrm>
                <a:off x="9190274" y="1574104"/>
                <a:ext cx="59751" cy="271537"/>
              </a:xfrm>
              <a:custGeom>
                <a:avLst/>
                <a:gdLst/>
                <a:ahLst/>
                <a:cxnLst/>
                <a:rect l="l" t="t" r="r" b="b"/>
                <a:pathLst>
                  <a:path w="584" h="2654" fill="none" extrusionOk="0">
                    <a:moveTo>
                      <a:pt x="0" y="770"/>
                    </a:moveTo>
                    <a:lnTo>
                      <a:pt x="584" y="0"/>
                    </a:lnTo>
                    <a:lnTo>
                      <a:pt x="584"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1"/>
              <p:cNvSpPr/>
              <p:nvPr/>
            </p:nvSpPr>
            <p:spPr>
              <a:xfrm>
                <a:off x="8888963" y="1574104"/>
                <a:ext cx="62513" cy="271537"/>
              </a:xfrm>
              <a:custGeom>
                <a:avLst/>
                <a:gdLst/>
                <a:ahLst/>
                <a:cxnLst/>
                <a:rect l="l" t="t" r="r" b="b"/>
                <a:pathLst>
                  <a:path w="611" h="2654" fill="none" extrusionOk="0">
                    <a:moveTo>
                      <a:pt x="611" y="770"/>
                    </a:moveTo>
                    <a:lnTo>
                      <a:pt x="0" y="0"/>
                    </a:lnTo>
                    <a:lnTo>
                      <a:pt x="0" y="2653"/>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1"/>
              <p:cNvSpPr/>
              <p:nvPr/>
            </p:nvSpPr>
            <p:spPr>
              <a:xfrm>
                <a:off x="9700508" y="3677661"/>
                <a:ext cx="618991" cy="1463171"/>
              </a:xfrm>
              <a:custGeom>
                <a:avLst/>
                <a:gdLst/>
                <a:ahLst/>
                <a:cxnLst/>
                <a:rect l="l" t="t" r="r" b="b"/>
                <a:pathLst>
                  <a:path w="6050" h="14301" fill="none" extrusionOk="0">
                    <a:moveTo>
                      <a:pt x="6050" y="14300"/>
                    </a:moveTo>
                    <a:lnTo>
                      <a:pt x="6050" y="1"/>
                    </a:lnTo>
                    <a:lnTo>
                      <a:pt x="1" y="1"/>
                    </a:lnTo>
                    <a:lnTo>
                      <a:pt x="1"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1"/>
              <p:cNvSpPr/>
              <p:nvPr/>
            </p:nvSpPr>
            <p:spPr>
              <a:xfrm>
                <a:off x="7822250" y="4407869"/>
                <a:ext cx="909354" cy="141191"/>
              </a:xfrm>
              <a:custGeom>
                <a:avLst/>
                <a:gdLst/>
                <a:ahLst/>
                <a:cxnLst/>
                <a:rect l="l" t="t" r="r" b="b"/>
                <a:pathLst>
                  <a:path w="8888" h="1380" fill="none" extrusionOk="0">
                    <a:moveTo>
                      <a:pt x="0" y="0"/>
                    </a:moveTo>
                    <a:lnTo>
                      <a:pt x="8888" y="0"/>
                    </a:lnTo>
                    <a:lnTo>
                      <a:pt x="8888" y="1380"/>
                    </a:lnTo>
                    <a:lnTo>
                      <a:pt x="0" y="1380"/>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1"/>
              <p:cNvSpPr/>
              <p:nvPr/>
            </p:nvSpPr>
            <p:spPr>
              <a:xfrm>
                <a:off x="7822250" y="3677661"/>
                <a:ext cx="909354" cy="138531"/>
              </a:xfrm>
              <a:custGeom>
                <a:avLst/>
                <a:gdLst/>
                <a:ahLst/>
                <a:cxnLst/>
                <a:rect l="l" t="t" r="r" b="b"/>
                <a:pathLst>
                  <a:path w="8888" h="1354" fill="none" extrusionOk="0">
                    <a:moveTo>
                      <a:pt x="0" y="1"/>
                    </a:moveTo>
                    <a:lnTo>
                      <a:pt x="8888" y="1"/>
                    </a:lnTo>
                    <a:lnTo>
                      <a:pt x="8888" y="1354"/>
                    </a:lnTo>
                    <a:lnTo>
                      <a:pt x="0" y="1354"/>
                    </a:lnTo>
                    <a:close/>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1"/>
              <p:cNvSpPr/>
              <p:nvPr/>
            </p:nvSpPr>
            <p:spPr>
              <a:xfrm>
                <a:off x="7998637" y="3911139"/>
                <a:ext cx="263455" cy="499490"/>
              </a:xfrm>
              <a:custGeom>
                <a:avLst/>
                <a:gdLst/>
                <a:ahLst/>
                <a:cxnLst/>
                <a:rect l="l" t="t" r="r" b="b"/>
                <a:pathLst>
                  <a:path w="2575" h="4882" fill="none" extrusionOk="0">
                    <a:moveTo>
                      <a:pt x="80" y="4882"/>
                    </a:moveTo>
                    <a:lnTo>
                      <a:pt x="80" y="1698"/>
                    </a:lnTo>
                    <a:cubicBezTo>
                      <a:pt x="1" y="0"/>
                      <a:pt x="2574" y="0"/>
                      <a:pt x="2495" y="1698"/>
                    </a:cubicBezTo>
                    <a:lnTo>
                      <a:pt x="2495" y="4882"/>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1"/>
              <p:cNvSpPr/>
              <p:nvPr/>
            </p:nvSpPr>
            <p:spPr>
              <a:xfrm>
                <a:off x="8006822" y="4662936"/>
                <a:ext cx="247085" cy="477902"/>
              </a:xfrm>
              <a:custGeom>
                <a:avLst/>
                <a:gdLst/>
                <a:ahLst/>
                <a:cxnLst/>
                <a:rect l="l" t="t" r="r" b="b"/>
                <a:pathLst>
                  <a:path w="2415" h="4671" fill="none" extrusionOk="0">
                    <a:moveTo>
                      <a:pt x="0" y="4670"/>
                    </a:moveTo>
                    <a:lnTo>
                      <a:pt x="0" y="1513"/>
                    </a:lnTo>
                    <a:cubicBezTo>
                      <a:pt x="80" y="1"/>
                      <a:pt x="2335" y="1"/>
                      <a:pt x="2415" y="1513"/>
                    </a:cubicBezTo>
                    <a:lnTo>
                      <a:pt x="2415" y="467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1"/>
              <p:cNvSpPr/>
              <p:nvPr/>
            </p:nvSpPr>
            <p:spPr>
              <a:xfrm>
                <a:off x="7822250" y="3677661"/>
                <a:ext cx="618991" cy="1463171"/>
              </a:xfrm>
              <a:custGeom>
                <a:avLst/>
                <a:gdLst/>
                <a:ahLst/>
                <a:cxnLst/>
                <a:rect l="l" t="t" r="r" b="b"/>
                <a:pathLst>
                  <a:path w="6050" h="14301" fill="none" extrusionOk="0">
                    <a:moveTo>
                      <a:pt x="0" y="14300"/>
                    </a:moveTo>
                    <a:lnTo>
                      <a:pt x="0" y="1"/>
                    </a:lnTo>
                    <a:lnTo>
                      <a:pt x="6049" y="1"/>
                    </a:lnTo>
                    <a:lnTo>
                      <a:pt x="6049" y="14300"/>
                    </a:lnTo>
                  </a:path>
                </a:pathLst>
              </a:custGeom>
              <a:no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41"/>
            <p:cNvGrpSpPr/>
            <p:nvPr/>
          </p:nvGrpSpPr>
          <p:grpSpPr>
            <a:xfrm flipH="1">
              <a:off x="5718894" y="2229741"/>
              <a:ext cx="2285420" cy="3082646"/>
              <a:chOff x="5010158" y="2622410"/>
              <a:chExt cx="2020886" cy="2725834"/>
            </a:xfrm>
          </p:grpSpPr>
          <p:sp>
            <p:nvSpPr>
              <p:cNvPr id="496" name="Google Shape;496;p41"/>
              <p:cNvSpPr/>
              <p:nvPr/>
            </p:nvSpPr>
            <p:spPr>
              <a:xfrm flipH="1">
                <a:off x="5744041" y="2622410"/>
                <a:ext cx="819561" cy="719540"/>
              </a:xfrm>
              <a:custGeom>
                <a:avLst/>
                <a:gdLst/>
                <a:ahLst/>
                <a:cxnLst/>
                <a:rect l="l" t="t" r="r" b="b"/>
                <a:pathLst>
                  <a:path w="55743" h="48940" extrusionOk="0">
                    <a:moveTo>
                      <a:pt x="43344" y="0"/>
                    </a:moveTo>
                    <a:cubicBezTo>
                      <a:pt x="39649" y="0"/>
                      <a:pt x="34650" y="278"/>
                      <a:pt x="27795" y="278"/>
                    </a:cubicBezTo>
                    <a:cubicBezTo>
                      <a:pt x="22538" y="278"/>
                      <a:pt x="17836" y="56"/>
                      <a:pt x="13873" y="56"/>
                    </a:cubicBezTo>
                    <a:cubicBezTo>
                      <a:pt x="5466" y="56"/>
                      <a:pt x="380" y="1055"/>
                      <a:pt x="351" y="7292"/>
                    </a:cubicBezTo>
                    <a:cubicBezTo>
                      <a:pt x="351" y="7292"/>
                      <a:pt x="1" y="24729"/>
                      <a:pt x="1181" y="30082"/>
                    </a:cubicBezTo>
                    <a:cubicBezTo>
                      <a:pt x="2361" y="35414"/>
                      <a:pt x="4852" y="36113"/>
                      <a:pt x="16018" y="36485"/>
                    </a:cubicBezTo>
                    <a:cubicBezTo>
                      <a:pt x="17528" y="36532"/>
                      <a:pt x="19107" y="36551"/>
                      <a:pt x="20711" y="36551"/>
                    </a:cubicBezTo>
                    <a:cubicBezTo>
                      <a:pt x="27733" y="36551"/>
                      <a:pt x="35260" y="36182"/>
                      <a:pt x="39818" y="36182"/>
                    </a:cubicBezTo>
                    <a:cubicBezTo>
                      <a:pt x="41904" y="36182"/>
                      <a:pt x="43368" y="36259"/>
                      <a:pt x="43878" y="36485"/>
                    </a:cubicBezTo>
                    <a:cubicBezTo>
                      <a:pt x="45779" y="37293"/>
                      <a:pt x="43244" y="48809"/>
                      <a:pt x="52705" y="48940"/>
                    </a:cubicBezTo>
                    <a:cubicBezTo>
                      <a:pt x="52705" y="48940"/>
                      <a:pt x="48750" y="46449"/>
                      <a:pt x="48029" y="42537"/>
                    </a:cubicBezTo>
                    <a:cubicBezTo>
                      <a:pt x="47330" y="38604"/>
                      <a:pt x="47439" y="37075"/>
                      <a:pt x="49100" y="36944"/>
                    </a:cubicBezTo>
                    <a:cubicBezTo>
                      <a:pt x="50761" y="36834"/>
                      <a:pt x="54082" y="36703"/>
                      <a:pt x="54912" y="32683"/>
                    </a:cubicBezTo>
                    <a:cubicBezTo>
                      <a:pt x="55743" y="28640"/>
                      <a:pt x="55415" y="7576"/>
                      <a:pt x="52705" y="3140"/>
                    </a:cubicBezTo>
                    <a:cubicBezTo>
                      <a:pt x="51126" y="542"/>
                      <a:pt x="48507" y="0"/>
                      <a:pt x="43344"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274300" anchor="ctr" anchorCtr="0">
                <a:noAutofit/>
              </a:bodyPr>
              <a:lstStyle/>
              <a:p>
                <a:pPr marL="0" lvl="0" indent="0" algn="ctr" rtl="0">
                  <a:spcBef>
                    <a:spcPts val="0"/>
                  </a:spcBef>
                  <a:spcAft>
                    <a:spcPts val="0"/>
                  </a:spcAft>
                  <a:buNone/>
                </a:pPr>
                <a:r>
                  <a:rPr lang="en">
                    <a:solidFill>
                      <a:schemeClr val="dk2"/>
                    </a:solidFill>
                    <a:latin typeface="Big Shoulders Text"/>
                    <a:ea typeface="Big Shoulders Text"/>
                    <a:cs typeface="Big Shoulders Text"/>
                    <a:sym typeface="Big Shoulders Text"/>
                  </a:rPr>
                  <a:t>Ouah !</a:t>
                </a:r>
                <a:endParaRPr>
                  <a:solidFill>
                    <a:schemeClr val="dk2"/>
                  </a:solidFill>
                  <a:latin typeface="Big Shoulders Text"/>
                  <a:ea typeface="Big Shoulders Text"/>
                  <a:cs typeface="Big Shoulders Text"/>
                  <a:sym typeface="Big Shoulders Text"/>
                </a:endParaRPr>
              </a:p>
            </p:txBody>
          </p:sp>
          <p:grpSp>
            <p:nvGrpSpPr>
              <p:cNvPr id="497" name="Google Shape;497;p41"/>
              <p:cNvGrpSpPr/>
              <p:nvPr/>
            </p:nvGrpSpPr>
            <p:grpSpPr>
              <a:xfrm>
                <a:off x="5010158" y="3341959"/>
                <a:ext cx="2020886" cy="2006285"/>
                <a:chOff x="4282268" y="3458367"/>
                <a:chExt cx="2375836" cy="2358393"/>
              </a:xfrm>
            </p:grpSpPr>
            <p:sp>
              <p:nvSpPr>
                <p:cNvPr id="498" name="Google Shape;498;p41"/>
                <p:cNvSpPr/>
                <p:nvPr/>
              </p:nvSpPr>
              <p:spPr>
                <a:xfrm flipH="1">
                  <a:off x="6296695" y="3461081"/>
                  <a:ext cx="361410" cy="693686"/>
                </a:xfrm>
                <a:custGeom>
                  <a:avLst/>
                  <a:gdLst/>
                  <a:ahLst/>
                  <a:cxnLst/>
                  <a:rect l="l" t="t" r="r" b="b"/>
                  <a:pathLst>
                    <a:path w="31969" h="61361" extrusionOk="0">
                      <a:moveTo>
                        <a:pt x="8688" y="1"/>
                      </a:moveTo>
                      <a:cubicBezTo>
                        <a:pt x="7487" y="1"/>
                        <a:pt x="6701" y="438"/>
                        <a:pt x="6139" y="1437"/>
                      </a:cubicBezTo>
                      <a:cubicBezTo>
                        <a:pt x="5592" y="2410"/>
                        <a:pt x="1" y="46046"/>
                        <a:pt x="1763" y="52731"/>
                      </a:cubicBezTo>
                      <a:cubicBezTo>
                        <a:pt x="3465" y="54007"/>
                        <a:pt x="5288" y="55101"/>
                        <a:pt x="7294" y="55952"/>
                      </a:cubicBezTo>
                      <a:cubicBezTo>
                        <a:pt x="13736" y="58504"/>
                        <a:pt x="20543" y="60328"/>
                        <a:pt x="27410" y="61361"/>
                      </a:cubicBezTo>
                      <a:lnTo>
                        <a:pt x="31968" y="5145"/>
                      </a:lnTo>
                      <a:cubicBezTo>
                        <a:pt x="25648" y="4476"/>
                        <a:pt x="19388" y="3078"/>
                        <a:pt x="13371" y="1073"/>
                      </a:cubicBezTo>
                      <a:cubicBezTo>
                        <a:pt x="11332" y="393"/>
                        <a:pt x="9824" y="1"/>
                        <a:pt x="8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1"/>
                <p:cNvSpPr/>
                <p:nvPr/>
              </p:nvSpPr>
              <p:spPr>
                <a:xfrm flipH="1">
                  <a:off x="5681793" y="3491061"/>
                  <a:ext cx="362088" cy="650659"/>
                </a:xfrm>
                <a:custGeom>
                  <a:avLst/>
                  <a:gdLst/>
                  <a:ahLst/>
                  <a:cxnLst/>
                  <a:rect l="l" t="t" r="r" b="b"/>
                  <a:pathLst>
                    <a:path w="32029" h="57555" extrusionOk="0">
                      <a:moveTo>
                        <a:pt x="31968" y="1"/>
                      </a:moveTo>
                      <a:cubicBezTo>
                        <a:pt x="31968" y="122"/>
                        <a:pt x="15195" y="1642"/>
                        <a:pt x="4437" y="2493"/>
                      </a:cubicBezTo>
                      <a:lnTo>
                        <a:pt x="1" y="57554"/>
                      </a:lnTo>
                      <a:cubicBezTo>
                        <a:pt x="8946" y="56242"/>
                        <a:pt x="17892" y="54696"/>
                        <a:pt x="26895" y="54696"/>
                      </a:cubicBezTo>
                      <a:cubicBezTo>
                        <a:pt x="27067" y="54696"/>
                        <a:pt x="27238" y="54697"/>
                        <a:pt x="27410" y="54698"/>
                      </a:cubicBezTo>
                      <a:lnTo>
                        <a:pt x="27653" y="54698"/>
                      </a:lnTo>
                      <a:cubicBezTo>
                        <a:pt x="27653" y="54698"/>
                        <a:pt x="32029" y="852"/>
                        <a:pt x="3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1"/>
                <p:cNvSpPr/>
                <p:nvPr/>
              </p:nvSpPr>
              <p:spPr>
                <a:xfrm flipH="1">
                  <a:off x="5993709" y="3519233"/>
                  <a:ext cx="354536" cy="641581"/>
                </a:xfrm>
                <a:custGeom>
                  <a:avLst/>
                  <a:gdLst/>
                  <a:ahLst/>
                  <a:cxnLst/>
                  <a:rect l="l" t="t" r="r" b="b"/>
                  <a:pathLst>
                    <a:path w="31361" h="56752" extrusionOk="0">
                      <a:moveTo>
                        <a:pt x="31360" y="1"/>
                      </a:moveTo>
                      <a:lnTo>
                        <a:pt x="31360" y="1"/>
                      </a:lnTo>
                      <a:cubicBezTo>
                        <a:pt x="27046" y="365"/>
                        <a:pt x="23642" y="669"/>
                        <a:pt x="22791" y="669"/>
                      </a:cubicBezTo>
                      <a:cubicBezTo>
                        <a:pt x="21302" y="714"/>
                        <a:pt x="19810" y="737"/>
                        <a:pt x="18316" y="737"/>
                      </a:cubicBezTo>
                      <a:cubicBezTo>
                        <a:pt x="13714" y="737"/>
                        <a:pt x="9102" y="520"/>
                        <a:pt x="4559" y="61"/>
                      </a:cubicBezTo>
                      <a:lnTo>
                        <a:pt x="1" y="56278"/>
                      </a:lnTo>
                      <a:lnTo>
                        <a:pt x="183" y="56278"/>
                      </a:lnTo>
                      <a:cubicBezTo>
                        <a:pt x="2919" y="56610"/>
                        <a:pt x="5644" y="56752"/>
                        <a:pt x="8360" y="56752"/>
                      </a:cubicBezTo>
                      <a:cubicBezTo>
                        <a:pt x="14576" y="56752"/>
                        <a:pt x="20750" y="56011"/>
                        <a:pt x="26924" y="55123"/>
                      </a:cubicBezTo>
                      <a:lnTo>
                        <a:pt x="313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flipH="1">
                  <a:off x="4662885" y="3715047"/>
                  <a:ext cx="832037" cy="999645"/>
                </a:xfrm>
                <a:custGeom>
                  <a:avLst/>
                  <a:gdLst/>
                  <a:ahLst/>
                  <a:cxnLst/>
                  <a:rect l="l" t="t" r="r" b="b"/>
                  <a:pathLst>
                    <a:path w="73599" h="88425" extrusionOk="0">
                      <a:moveTo>
                        <a:pt x="40233" y="0"/>
                      </a:moveTo>
                      <a:cubicBezTo>
                        <a:pt x="40233" y="0"/>
                        <a:pt x="21940" y="669"/>
                        <a:pt x="16774" y="13674"/>
                      </a:cubicBezTo>
                      <a:cubicBezTo>
                        <a:pt x="16774" y="13674"/>
                        <a:pt x="14678" y="24735"/>
                        <a:pt x="5328" y="24735"/>
                      </a:cubicBezTo>
                      <a:cubicBezTo>
                        <a:pt x="3763" y="24735"/>
                        <a:pt x="1996" y="24425"/>
                        <a:pt x="1" y="23702"/>
                      </a:cubicBezTo>
                      <a:lnTo>
                        <a:pt x="1" y="23702"/>
                      </a:lnTo>
                      <a:lnTo>
                        <a:pt x="6139" y="32150"/>
                      </a:lnTo>
                      <a:lnTo>
                        <a:pt x="2188" y="50747"/>
                      </a:lnTo>
                      <a:cubicBezTo>
                        <a:pt x="7318" y="52991"/>
                        <a:pt x="12863" y="54165"/>
                        <a:pt x="18457" y="54165"/>
                      </a:cubicBezTo>
                      <a:cubicBezTo>
                        <a:pt x="20285" y="54165"/>
                        <a:pt x="22119" y="54040"/>
                        <a:pt x="23946" y="53786"/>
                      </a:cubicBezTo>
                      <a:cubicBezTo>
                        <a:pt x="25830" y="54576"/>
                        <a:pt x="30145" y="56764"/>
                        <a:pt x="31238" y="61747"/>
                      </a:cubicBezTo>
                      <a:cubicBezTo>
                        <a:pt x="32029" y="65454"/>
                        <a:pt x="32697" y="69222"/>
                        <a:pt x="33366" y="72990"/>
                      </a:cubicBezTo>
                      <a:cubicBezTo>
                        <a:pt x="34338" y="77974"/>
                        <a:pt x="31178" y="86118"/>
                        <a:pt x="37073" y="88062"/>
                      </a:cubicBezTo>
                      <a:cubicBezTo>
                        <a:pt x="37837" y="88313"/>
                        <a:pt x="38663" y="88425"/>
                        <a:pt x="39520" y="88425"/>
                      </a:cubicBezTo>
                      <a:cubicBezTo>
                        <a:pt x="43227" y="88425"/>
                        <a:pt x="47504" y="86330"/>
                        <a:pt x="49775" y="84355"/>
                      </a:cubicBezTo>
                      <a:lnTo>
                        <a:pt x="55609" y="79189"/>
                      </a:lnTo>
                      <a:cubicBezTo>
                        <a:pt x="55609" y="79189"/>
                        <a:pt x="47404" y="56095"/>
                        <a:pt x="52388" y="46371"/>
                      </a:cubicBezTo>
                      <a:cubicBezTo>
                        <a:pt x="52996" y="46250"/>
                        <a:pt x="53664" y="46128"/>
                        <a:pt x="54272" y="45946"/>
                      </a:cubicBezTo>
                      <a:lnTo>
                        <a:pt x="54393" y="45946"/>
                      </a:lnTo>
                      <a:cubicBezTo>
                        <a:pt x="58405" y="45946"/>
                        <a:pt x="62902" y="44426"/>
                        <a:pt x="66062" y="39078"/>
                      </a:cubicBezTo>
                      <a:cubicBezTo>
                        <a:pt x="73598" y="26437"/>
                        <a:pt x="69769" y="912"/>
                        <a:pt x="40233" y="0"/>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1"/>
                <p:cNvSpPr/>
                <p:nvPr/>
              </p:nvSpPr>
              <p:spPr>
                <a:xfrm flipH="1">
                  <a:off x="5147948" y="4463710"/>
                  <a:ext cx="650648" cy="938959"/>
                </a:xfrm>
                <a:custGeom>
                  <a:avLst/>
                  <a:gdLst/>
                  <a:ahLst/>
                  <a:cxnLst/>
                  <a:rect l="l" t="t" r="r" b="b"/>
                  <a:pathLst>
                    <a:path w="57554" h="83057" extrusionOk="0">
                      <a:moveTo>
                        <a:pt x="4153" y="1"/>
                      </a:moveTo>
                      <a:cubicBezTo>
                        <a:pt x="1988" y="1"/>
                        <a:pt x="3221" y="9987"/>
                        <a:pt x="3221" y="9987"/>
                      </a:cubicBezTo>
                      <a:lnTo>
                        <a:pt x="3221" y="10048"/>
                      </a:lnTo>
                      <a:lnTo>
                        <a:pt x="0" y="11081"/>
                      </a:lnTo>
                      <a:lnTo>
                        <a:pt x="26619" y="77082"/>
                      </a:lnTo>
                      <a:cubicBezTo>
                        <a:pt x="28322" y="80204"/>
                        <a:pt x="31243" y="83056"/>
                        <a:pt x="34623" y="83056"/>
                      </a:cubicBezTo>
                      <a:cubicBezTo>
                        <a:pt x="36309" y="83056"/>
                        <a:pt x="38109" y="82347"/>
                        <a:pt x="39929" y="80607"/>
                      </a:cubicBezTo>
                      <a:cubicBezTo>
                        <a:pt x="40415" y="80182"/>
                        <a:pt x="40780" y="79696"/>
                        <a:pt x="41084" y="79149"/>
                      </a:cubicBezTo>
                      <a:cubicBezTo>
                        <a:pt x="45520" y="74773"/>
                        <a:pt x="49531" y="67905"/>
                        <a:pt x="50200" y="57452"/>
                      </a:cubicBezTo>
                      <a:lnTo>
                        <a:pt x="57554" y="19468"/>
                      </a:lnTo>
                      <a:lnTo>
                        <a:pt x="57554" y="19468"/>
                      </a:lnTo>
                      <a:cubicBezTo>
                        <a:pt x="57553" y="19469"/>
                        <a:pt x="46371" y="39160"/>
                        <a:pt x="37498" y="58242"/>
                      </a:cubicBezTo>
                      <a:cubicBezTo>
                        <a:pt x="28990" y="40800"/>
                        <a:pt x="14829" y="20927"/>
                        <a:pt x="8934" y="12844"/>
                      </a:cubicBezTo>
                      <a:cubicBezTo>
                        <a:pt x="9238" y="11385"/>
                        <a:pt x="9907" y="6888"/>
                        <a:pt x="6078" y="1600"/>
                      </a:cubicBezTo>
                      <a:cubicBezTo>
                        <a:pt x="5246" y="467"/>
                        <a:pt x="4620" y="1"/>
                        <a:pt x="4153" y="1"/>
                      </a:cubicBezTo>
                      <a:close/>
                    </a:path>
                  </a:pathLst>
                </a:custGeom>
                <a:solidFill>
                  <a:schemeClr val="dk2"/>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1"/>
                <p:cNvSpPr/>
                <p:nvPr/>
              </p:nvSpPr>
              <p:spPr>
                <a:xfrm flipH="1">
                  <a:off x="5663920" y="3458367"/>
                  <a:ext cx="142918" cy="1222003"/>
                </a:xfrm>
                <a:custGeom>
                  <a:avLst/>
                  <a:gdLst/>
                  <a:ahLst/>
                  <a:cxnLst/>
                  <a:rect l="l" t="t" r="r" b="b"/>
                  <a:pathLst>
                    <a:path w="12642" h="108094" extrusionOk="0">
                      <a:moveTo>
                        <a:pt x="11771" y="1"/>
                      </a:moveTo>
                      <a:cubicBezTo>
                        <a:pt x="10073" y="1"/>
                        <a:pt x="8679" y="970"/>
                        <a:pt x="8569" y="2285"/>
                      </a:cubicBezTo>
                      <a:lnTo>
                        <a:pt x="122" y="105176"/>
                      </a:lnTo>
                      <a:cubicBezTo>
                        <a:pt x="0" y="106635"/>
                        <a:pt x="1519" y="107911"/>
                        <a:pt x="3464" y="108093"/>
                      </a:cubicBezTo>
                      <a:lnTo>
                        <a:pt x="4011" y="107729"/>
                      </a:lnTo>
                      <a:lnTo>
                        <a:pt x="12641" y="280"/>
                      </a:lnTo>
                      <a:cubicBezTo>
                        <a:pt x="12641" y="158"/>
                        <a:pt x="12520" y="36"/>
                        <a:pt x="12337" y="36"/>
                      </a:cubicBezTo>
                      <a:cubicBezTo>
                        <a:pt x="12146" y="12"/>
                        <a:pt x="11957" y="1"/>
                        <a:pt x="11771" y="1"/>
                      </a:cubicBezTo>
                      <a:close/>
                    </a:path>
                  </a:pathLst>
                </a:custGeom>
                <a:solidFill>
                  <a:schemeClr val="dk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1"/>
                <p:cNvSpPr/>
                <p:nvPr/>
              </p:nvSpPr>
              <p:spPr>
                <a:xfrm flipH="1">
                  <a:off x="5920882" y="4487292"/>
                  <a:ext cx="11" cy="11"/>
                </a:xfrm>
                <a:custGeom>
                  <a:avLst/>
                  <a:gdLst/>
                  <a:ahLst/>
                  <a:cxnLst/>
                  <a:rect l="l" t="t" r="r" b="b"/>
                  <a:pathLst>
                    <a:path w="1" h="1" extrusionOk="0">
                      <a:moveTo>
                        <a:pt x="1" y="1"/>
                      </a:moveTo>
                      <a:close/>
                    </a:path>
                  </a:pathLst>
                </a:custGeom>
                <a:solidFill>
                  <a:srgbClr val="AF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1"/>
                <p:cNvSpPr/>
                <p:nvPr/>
              </p:nvSpPr>
              <p:spPr>
                <a:xfrm flipH="1">
                  <a:off x="5665989" y="4213847"/>
                  <a:ext cx="219860" cy="402628"/>
                </a:xfrm>
                <a:custGeom>
                  <a:avLst/>
                  <a:gdLst/>
                  <a:ahLst/>
                  <a:cxnLst/>
                  <a:rect l="l" t="t" r="r" b="b"/>
                  <a:pathLst>
                    <a:path w="19448" h="35615" extrusionOk="0">
                      <a:moveTo>
                        <a:pt x="7475" y="0"/>
                      </a:moveTo>
                      <a:lnTo>
                        <a:pt x="2796" y="2614"/>
                      </a:lnTo>
                      <a:cubicBezTo>
                        <a:pt x="1033" y="3586"/>
                        <a:pt x="0" y="5470"/>
                        <a:pt x="61" y="7415"/>
                      </a:cubicBezTo>
                      <a:lnTo>
                        <a:pt x="669" y="24006"/>
                      </a:lnTo>
                      <a:lnTo>
                        <a:pt x="7111" y="35614"/>
                      </a:lnTo>
                      <a:lnTo>
                        <a:pt x="8083" y="23277"/>
                      </a:lnTo>
                      <a:lnTo>
                        <a:pt x="15376" y="19387"/>
                      </a:lnTo>
                      <a:cubicBezTo>
                        <a:pt x="17199" y="18537"/>
                        <a:pt x="18718" y="17321"/>
                        <a:pt x="18901" y="15316"/>
                      </a:cubicBezTo>
                      <a:lnTo>
                        <a:pt x="19265" y="11061"/>
                      </a:lnTo>
                      <a:cubicBezTo>
                        <a:pt x="19448" y="8934"/>
                        <a:pt x="18354" y="6929"/>
                        <a:pt x="16470" y="5956"/>
                      </a:cubicBezTo>
                      <a:lnTo>
                        <a:pt x="7475" y="0"/>
                      </a:ln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1"/>
                <p:cNvSpPr/>
                <p:nvPr/>
              </p:nvSpPr>
              <p:spPr>
                <a:xfrm flipH="1">
                  <a:off x="4748079" y="5607877"/>
                  <a:ext cx="611487" cy="208882"/>
                </a:xfrm>
                <a:custGeom>
                  <a:avLst/>
                  <a:gdLst/>
                  <a:ahLst/>
                  <a:cxnLst/>
                  <a:rect l="l" t="t" r="r" b="b"/>
                  <a:pathLst>
                    <a:path w="54090" h="18477" extrusionOk="0">
                      <a:moveTo>
                        <a:pt x="41023" y="1"/>
                      </a:moveTo>
                      <a:lnTo>
                        <a:pt x="4619" y="2067"/>
                      </a:lnTo>
                      <a:cubicBezTo>
                        <a:pt x="4619" y="2067"/>
                        <a:pt x="2917" y="7780"/>
                        <a:pt x="0" y="18476"/>
                      </a:cubicBezTo>
                      <a:lnTo>
                        <a:pt x="54089" y="18476"/>
                      </a:lnTo>
                      <a:cubicBezTo>
                        <a:pt x="50990" y="11487"/>
                        <a:pt x="46553" y="5227"/>
                        <a:pt x="41023" y="1"/>
                      </a:cubicBez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1"/>
                <p:cNvSpPr/>
                <p:nvPr/>
              </p:nvSpPr>
              <p:spPr>
                <a:xfrm flipH="1">
                  <a:off x="5223522" y="4602716"/>
                  <a:ext cx="11" cy="11"/>
                </a:xfrm>
                <a:custGeom>
                  <a:avLst/>
                  <a:gdLst/>
                  <a:ahLst/>
                  <a:cxnLst/>
                  <a:rect l="l" t="t" r="r" b="b"/>
                  <a:pathLst>
                    <a:path w="1" h="1" extrusionOk="0">
                      <a:moveTo>
                        <a:pt x="0" y="1"/>
                      </a:moveTo>
                      <a:close/>
                    </a:path>
                  </a:pathLst>
                </a:custGeom>
                <a:solidFill>
                  <a:srgbClr val="FF8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1"/>
                <p:cNvSpPr/>
                <p:nvPr/>
              </p:nvSpPr>
              <p:spPr>
                <a:xfrm flipH="1">
                  <a:off x="4582506" y="4585544"/>
                  <a:ext cx="782566" cy="1231216"/>
                </a:xfrm>
                <a:custGeom>
                  <a:avLst/>
                  <a:gdLst/>
                  <a:ahLst/>
                  <a:cxnLst/>
                  <a:rect l="l" t="t" r="r" b="b"/>
                  <a:pathLst>
                    <a:path w="69223" h="108909" extrusionOk="0">
                      <a:moveTo>
                        <a:pt x="22670" y="0"/>
                      </a:moveTo>
                      <a:lnTo>
                        <a:pt x="7902" y="27045"/>
                      </a:lnTo>
                      <a:cubicBezTo>
                        <a:pt x="4498" y="32819"/>
                        <a:pt x="3830" y="39747"/>
                        <a:pt x="6078" y="46067"/>
                      </a:cubicBezTo>
                      <a:lnTo>
                        <a:pt x="8935" y="54029"/>
                      </a:lnTo>
                      <a:lnTo>
                        <a:pt x="1" y="108908"/>
                      </a:lnTo>
                      <a:lnTo>
                        <a:pt x="34703" y="108908"/>
                      </a:lnTo>
                      <a:cubicBezTo>
                        <a:pt x="42907" y="77913"/>
                        <a:pt x="58648" y="46007"/>
                        <a:pt x="58648" y="46007"/>
                      </a:cubicBezTo>
                      <a:cubicBezTo>
                        <a:pt x="58648" y="46007"/>
                        <a:pt x="69223" y="6503"/>
                        <a:pt x="45764" y="4376"/>
                      </a:cubicBezTo>
                      <a:lnTo>
                        <a:pt x="22670" y="0"/>
                      </a:lnTo>
                      <a:close/>
                    </a:path>
                  </a:pathLst>
                </a:custGeom>
                <a:solidFill>
                  <a:schemeClr val="lt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1"/>
                <p:cNvSpPr/>
                <p:nvPr/>
              </p:nvSpPr>
              <p:spPr>
                <a:xfrm flipH="1">
                  <a:off x="4846331" y="4568371"/>
                  <a:ext cx="334605" cy="310028"/>
                </a:xfrm>
                <a:custGeom>
                  <a:avLst/>
                  <a:gdLst/>
                  <a:ahLst/>
                  <a:cxnLst/>
                  <a:rect l="l" t="t" r="r" b="b"/>
                  <a:pathLst>
                    <a:path w="29598" h="27424" extrusionOk="0">
                      <a:moveTo>
                        <a:pt x="5835" y="0"/>
                      </a:moveTo>
                      <a:cubicBezTo>
                        <a:pt x="2918" y="6746"/>
                        <a:pt x="1216" y="8630"/>
                        <a:pt x="1520" y="10453"/>
                      </a:cubicBezTo>
                      <a:cubicBezTo>
                        <a:pt x="1824" y="12823"/>
                        <a:pt x="2674" y="15072"/>
                        <a:pt x="3951" y="17017"/>
                      </a:cubicBezTo>
                      <a:cubicBezTo>
                        <a:pt x="365" y="19144"/>
                        <a:pt x="0" y="23337"/>
                        <a:pt x="304" y="23337"/>
                      </a:cubicBezTo>
                      <a:cubicBezTo>
                        <a:pt x="384" y="23339"/>
                        <a:pt x="462" y="23339"/>
                        <a:pt x="541" y="23339"/>
                      </a:cubicBezTo>
                      <a:cubicBezTo>
                        <a:pt x="3865" y="23339"/>
                        <a:pt x="5925" y="22087"/>
                        <a:pt x="7172" y="20603"/>
                      </a:cubicBezTo>
                      <a:lnTo>
                        <a:pt x="7172" y="20603"/>
                      </a:lnTo>
                      <a:cubicBezTo>
                        <a:pt x="6763" y="24685"/>
                        <a:pt x="9881" y="27424"/>
                        <a:pt x="10295" y="27424"/>
                      </a:cubicBezTo>
                      <a:cubicBezTo>
                        <a:pt x="10312" y="27424"/>
                        <a:pt x="10325" y="27419"/>
                        <a:pt x="10332" y="27409"/>
                      </a:cubicBezTo>
                      <a:cubicBezTo>
                        <a:pt x="12338" y="24553"/>
                        <a:pt x="12459" y="22061"/>
                        <a:pt x="11912" y="20116"/>
                      </a:cubicBezTo>
                      <a:cubicBezTo>
                        <a:pt x="17139" y="19144"/>
                        <a:pt x="25525" y="16288"/>
                        <a:pt x="29597" y="8448"/>
                      </a:cubicBezTo>
                      <a:lnTo>
                        <a:pt x="26255" y="4740"/>
                      </a:lnTo>
                      <a:cubicBezTo>
                        <a:pt x="26255" y="4740"/>
                        <a:pt x="23459" y="14951"/>
                        <a:pt x="9116" y="15923"/>
                      </a:cubicBezTo>
                      <a:cubicBezTo>
                        <a:pt x="9116" y="15923"/>
                        <a:pt x="2857" y="10149"/>
                        <a:pt x="5713" y="2735"/>
                      </a:cubicBezTo>
                      <a:cubicBezTo>
                        <a:pt x="5835" y="1823"/>
                        <a:pt x="5895" y="912"/>
                        <a:pt x="5835" y="0"/>
                      </a:cubicBezTo>
                      <a:close/>
                    </a:path>
                  </a:pathLst>
                </a:custGeom>
                <a:solidFill>
                  <a:schemeClr val="accent1"/>
                </a:solidFill>
                <a:ln w="19750" cap="flat" cmpd="sng">
                  <a:solidFill>
                    <a:schemeClr val="dk1"/>
                  </a:solidFill>
                  <a:prstDash val="solid"/>
                  <a:miter lim="6077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1"/>
                <p:cNvSpPr/>
                <p:nvPr/>
              </p:nvSpPr>
              <p:spPr>
                <a:xfrm flipH="1">
                  <a:off x="4624414" y="4705659"/>
                  <a:ext cx="464455" cy="1111101"/>
                </a:xfrm>
                <a:custGeom>
                  <a:avLst/>
                  <a:gdLst/>
                  <a:ahLst/>
                  <a:cxnLst/>
                  <a:rect l="l" t="t" r="r" b="b"/>
                  <a:pathLst>
                    <a:path w="41084" h="98284" extrusionOk="0">
                      <a:moveTo>
                        <a:pt x="30514" y="0"/>
                      </a:moveTo>
                      <a:cubicBezTo>
                        <a:pt x="27225" y="0"/>
                        <a:pt x="23954" y="2791"/>
                        <a:pt x="22851" y="5602"/>
                      </a:cubicBezTo>
                      <a:cubicBezTo>
                        <a:pt x="20603" y="11376"/>
                        <a:pt x="20967" y="19945"/>
                        <a:pt x="20724" y="26752"/>
                      </a:cubicBezTo>
                      <a:cubicBezTo>
                        <a:pt x="20299" y="39514"/>
                        <a:pt x="21696" y="52277"/>
                        <a:pt x="24978" y="64675"/>
                      </a:cubicBezTo>
                      <a:cubicBezTo>
                        <a:pt x="20116" y="68443"/>
                        <a:pt x="7901" y="86250"/>
                        <a:pt x="0" y="98283"/>
                      </a:cubicBezTo>
                      <a:lnTo>
                        <a:pt x="15315" y="98283"/>
                      </a:lnTo>
                      <a:lnTo>
                        <a:pt x="33426" y="79261"/>
                      </a:lnTo>
                      <a:cubicBezTo>
                        <a:pt x="38166" y="74277"/>
                        <a:pt x="38531" y="69658"/>
                        <a:pt x="39564" y="47354"/>
                      </a:cubicBezTo>
                      <a:cubicBezTo>
                        <a:pt x="40233" y="42188"/>
                        <a:pt x="40597" y="37022"/>
                        <a:pt x="40780" y="31796"/>
                      </a:cubicBezTo>
                      <a:cubicBezTo>
                        <a:pt x="41083" y="22801"/>
                        <a:pt x="40233" y="13564"/>
                        <a:pt x="36768" y="5177"/>
                      </a:cubicBezTo>
                      <a:cubicBezTo>
                        <a:pt x="35182" y="1398"/>
                        <a:pt x="32843" y="0"/>
                        <a:pt x="30514" y="0"/>
                      </a:cubicBezTo>
                      <a:close/>
                    </a:path>
                  </a:pathLst>
                </a:custGeom>
                <a:solidFill>
                  <a:schemeClr val="dk2"/>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1"/>
                <p:cNvSpPr/>
                <p:nvPr/>
              </p:nvSpPr>
              <p:spPr>
                <a:xfrm flipH="1">
                  <a:off x="5140385" y="4022159"/>
                  <a:ext cx="133987" cy="133297"/>
                </a:xfrm>
                <a:custGeom>
                  <a:avLst/>
                  <a:gdLst/>
                  <a:ahLst/>
                  <a:cxnLst/>
                  <a:rect l="l" t="t" r="r" b="b"/>
                  <a:pathLst>
                    <a:path w="11852" h="11791" extrusionOk="0">
                      <a:moveTo>
                        <a:pt x="5956" y="0"/>
                      </a:moveTo>
                      <a:cubicBezTo>
                        <a:pt x="2674" y="0"/>
                        <a:pt x="0" y="2614"/>
                        <a:pt x="0" y="5896"/>
                      </a:cubicBezTo>
                      <a:cubicBezTo>
                        <a:pt x="0" y="9177"/>
                        <a:pt x="2674" y="11791"/>
                        <a:pt x="5956" y="11791"/>
                      </a:cubicBezTo>
                      <a:cubicBezTo>
                        <a:pt x="9177" y="11791"/>
                        <a:pt x="11851" y="9177"/>
                        <a:pt x="11851" y="5896"/>
                      </a:cubicBezTo>
                      <a:cubicBezTo>
                        <a:pt x="11851" y="2614"/>
                        <a:pt x="9177" y="0"/>
                        <a:pt x="5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1"/>
                <p:cNvSpPr/>
                <p:nvPr/>
              </p:nvSpPr>
              <p:spPr>
                <a:xfrm flipH="1">
                  <a:off x="5106041" y="3866195"/>
                  <a:ext cx="103068" cy="110631"/>
                </a:xfrm>
                <a:custGeom>
                  <a:avLst/>
                  <a:gdLst/>
                  <a:ahLst/>
                  <a:cxnLst/>
                  <a:rect l="l" t="t" r="r" b="b"/>
                  <a:pathLst>
                    <a:path w="9117" h="9786" extrusionOk="0">
                      <a:moveTo>
                        <a:pt x="1" y="1"/>
                      </a:moveTo>
                      <a:lnTo>
                        <a:pt x="1" y="1"/>
                      </a:lnTo>
                      <a:cubicBezTo>
                        <a:pt x="4376" y="1763"/>
                        <a:pt x="7719" y="5349"/>
                        <a:pt x="9117" y="9785"/>
                      </a:cubicBezTo>
                      <a:cubicBezTo>
                        <a:pt x="9117" y="66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1"/>
                <p:cNvSpPr/>
                <p:nvPr/>
              </p:nvSpPr>
              <p:spPr>
                <a:xfrm flipH="1">
                  <a:off x="5253752" y="3967194"/>
                  <a:ext cx="112688" cy="39590"/>
                </a:xfrm>
                <a:custGeom>
                  <a:avLst/>
                  <a:gdLst/>
                  <a:ahLst/>
                  <a:cxnLst/>
                  <a:rect l="l" t="t" r="r" b="b"/>
                  <a:pathLst>
                    <a:path w="9968" h="3502" extrusionOk="0">
                      <a:moveTo>
                        <a:pt x="1094" y="0"/>
                      </a:moveTo>
                      <a:lnTo>
                        <a:pt x="0" y="487"/>
                      </a:lnTo>
                      <a:cubicBezTo>
                        <a:pt x="0" y="487"/>
                        <a:pt x="2584" y="3501"/>
                        <a:pt x="7837" y="3501"/>
                      </a:cubicBezTo>
                      <a:cubicBezTo>
                        <a:pt x="8504" y="3501"/>
                        <a:pt x="9214" y="3453"/>
                        <a:pt x="9967" y="3343"/>
                      </a:cubicBezTo>
                      <a:lnTo>
                        <a:pt x="9967" y="3343"/>
                      </a:lnTo>
                      <a:cubicBezTo>
                        <a:pt x="9967" y="3343"/>
                        <a:pt x="9705" y="3363"/>
                        <a:pt x="9267" y="3363"/>
                      </a:cubicBezTo>
                      <a:cubicBezTo>
                        <a:pt x="7542" y="3363"/>
                        <a:pt x="3081" y="3054"/>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1"/>
                <p:cNvSpPr/>
                <p:nvPr/>
              </p:nvSpPr>
              <p:spPr>
                <a:xfrm flipH="1">
                  <a:off x="4282268" y="3626258"/>
                  <a:ext cx="972185" cy="1474590"/>
                </a:xfrm>
                <a:custGeom>
                  <a:avLst/>
                  <a:gdLst/>
                  <a:ahLst/>
                  <a:cxnLst/>
                  <a:rect l="l" t="t" r="r" b="b"/>
                  <a:pathLst>
                    <a:path w="85996" h="130437" extrusionOk="0">
                      <a:moveTo>
                        <a:pt x="58769" y="42496"/>
                      </a:moveTo>
                      <a:lnTo>
                        <a:pt x="58951" y="42800"/>
                      </a:lnTo>
                      <a:cubicBezTo>
                        <a:pt x="61261" y="46507"/>
                        <a:pt x="61018" y="51247"/>
                        <a:pt x="58404" y="54772"/>
                      </a:cubicBezTo>
                      <a:cubicBezTo>
                        <a:pt x="56520" y="57081"/>
                        <a:pt x="53786" y="58540"/>
                        <a:pt x="51537" y="60485"/>
                      </a:cubicBezTo>
                      <a:cubicBezTo>
                        <a:pt x="50625" y="61275"/>
                        <a:pt x="49714" y="62126"/>
                        <a:pt x="48924" y="63037"/>
                      </a:cubicBezTo>
                      <a:lnTo>
                        <a:pt x="47708" y="63098"/>
                      </a:lnTo>
                      <a:cubicBezTo>
                        <a:pt x="47161" y="63098"/>
                        <a:pt x="46675" y="62977"/>
                        <a:pt x="46128" y="62794"/>
                      </a:cubicBezTo>
                      <a:lnTo>
                        <a:pt x="46128" y="62734"/>
                      </a:lnTo>
                      <a:cubicBezTo>
                        <a:pt x="46007" y="60546"/>
                        <a:pt x="46736" y="58358"/>
                        <a:pt x="48194" y="56656"/>
                      </a:cubicBezTo>
                      <a:cubicBezTo>
                        <a:pt x="49349" y="55562"/>
                        <a:pt x="50565" y="54529"/>
                        <a:pt x="51841" y="53617"/>
                      </a:cubicBezTo>
                      <a:cubicBezTo>
                        <a:pt x="55305" y="50761"/>
                        <a:pt x="57736" y="46871"/>
                        <a:pt x="58769" y="42496"/>
                      </a:cubicBezTo>
                      <a:close/>
                      <a:moveTo>
                        <a:pt x="13792" y="1"/>
                      </a:moveTo>
                      <a:cubicBezTo>
                        <a:pt x="9913" y="1"/>
                        <a:pt x="5660" y="1765"/>
                        <a:pt x="3586" y="4572"/>
                      </a:cubicBezTo>
                      <a:cubicBezTo>
                        <a:pt x="1" y="9434"/>
                        <a:pt x="1641" y="16970"/>
                        <a:pt x="7111" y="19644"/>
                      </a:cubicBezTo>
                      <a:cubicBezTo>
                        <a:pt x="8874" y="20495"/>
                        <a:pt x="10879" y="20860"/>
                        <a:pt x="12581" y="21893"/>
                      </a:cubicBezTo>
                      <a:cubicBezTo>
                        <a:pt x="15194" y="23595"/>
                        <a:pt x="20907" y="27120"/>
                        <a:pt x="20178" y="30158"/>
                      </a:cubicBezTo>
                      <a:cubicBezTo>
                        <a:pt x="19387" y="32954"/>
                        <a:pt x="17139" y="35081"/>
                        <a:pt x="16166" y="37816"/>
                      </a:cubicBezTo>
                      <a:cubicBezTo>
                        <a:pt x="15741" y="39092"/>
                        <a:pt x="15559" y="40429"/>
                        <a:pt x="15559" y="41766"/>
                      </a:cubicBezTo>
                      <a:cubicBezTo>
                        <a:pt x="15376" y="46932"/>
                        <a:pt x="16774" y="52280"/>
                        <a:pt x="20299" y="55988"/>
                      </a:cubicBezTo>
                      <a:cubicBezTo>
                        <a:pt x="19752" y="53921"/>
                        <a:pt x="19813" y="51673"/>
                        <a:pt x="20481" y="49606"/>
                      </a:cubicBezTo>
                      <a:cubicBezTo>
                        <a:pt x="20725" y="48755"/>
                        <a:pt x="21028" y="48026"/>
                        <a:pt x="21454" y="47236"/>
                      </a:cubicBezTo>
                      <a:cubicBezTo>
                        <a:pt x="22244" y="45352"/>
                        <a:pt x="23459" y="43529"/>
                        <a:pt x="24918" y="42070"/>
                      </a:cubicBezTo>
                      <a:cubicBezTo>
                        <a:pt x="26377" y="40490"/>
                        <a:pt x="28382" y="39639"/>
                        <a:pt x="30509" y="39578"/>
                      </a:cubicBezTo>
                      <a:lnTo>
                        <a:pt x="30509" y="39578"/>
                      </a:lnTo>
                      <a:cubicBezTo>
                        <a:pt x="31421" y="42617"/>
                        <a:pt x="29598" y="45838"/>
                        <a:pt x="28625" y="48877"/>
                      </a:cubicBezTo>
                      <a:cubicBezTo>
                        <a:pt x="27592" y="51855"/>
                        <a:pt x="27349" y="55076"/>
                        <a:pt x="27774" y="58236"/>
                      </a:cubicBezTo>
                      <a:cubicBezTo>
                        <a:pt x="28261" y="61396"/>
                        <a:pt x="29962" y="64253"/>
                        <a:pt x="32575" y="66198"/>
                      </a:cubicBezTo>
                      <a:cubicBezTo>
                        <a:pt x="34520" y="67535"/>
                        <a:pt x="36830" y="68203"/>
                        <a:pt x="39139" y="68750"/>
                      </a:cubicBezTo>
                      <a:cubicBezTo>
                        <a:pt x="36769" y="69844"/>
                        <a:pt x="35189" y="72275"/>
                        <a:pt x="33973" y="74645"/>
                      </a:cubicBezTo>
                      <a:cubicBezTo>
                        <a:pt x="32272" y="77866"/>
                        <a:pt x="31299" y="81452"/>
                        <a:pt x="30995" y="85098"/>
                      </a:cubicBezTo>
                      <a:cubicBezTo>
                        <a:pt x="30752" y="88745"/>
                        <a:pt x="31603" y="92391"/>
                        <a:pt x="33548" y="95491"/>
                      </a:cubicBezTo>
                      <a:cubicBezTo>
                        <a:pt x="37134" y="100900"/>
                        <a:pt x="44183" y="103939"/>
                        <a:pt x="45946" y="110138"/>
                      </a:cubicBezTo>
                      <a:cubicBezTo>
                        <a:pt x="46250" y="111049"/>
                        <a:pt x="46310" y="112022"/>
                        <a:pt x="46189" y="112994"/>
                      </a:cubicBezTo>
                      <a:cubicBezTo>
                        <a:pt x="46007" y="113966"/>
                        <a:pt x="45642" y="114878"/>
                        <a:pt x="45095" y="115668"/>
                      </a:cubicBezTo>
                      <a:cubicBezTo>
                        <a:pt x="43576" y="118160"/>
                        <a:pt x="41448" y="120226"/>
                        <a:pt x="40415" y="122961"/>
                      </a:cubicBezTo>
                      <a:cubicBezTo>
                        <a:pt x="39382" y="125635"/>
                        <a:pt x="39929" y="129281"/>
                        <a:pt x="42542" y="130436"/>
                      </a:cubicBezTo>
                      <a:cubicBezTo>
                        <a:pt x="41935" y="128856"/>
                        <a:pt x="42725" y="127154"/>
                        <a:pt x="44062" y="126121"/>
                      </a:cubicBezTo>
                      <a:cubicBezTo>
                        <a:pt x="45460" y="125210"/>
                        <a:pt x="47100" y="124663"/>
                        <a:pt x="48802" y="124602"/>
                      </a:cubicBezTo>
                      <a:cubicBezTo>
                        <a:pt x="49631" y="124523"/>
                        <a:pt x="50453" y="124482"/>
                        <a:pt x="51270" y="124482"/>
                      </a:cubicBezTo>
                      <a:cubicBezTo>
                        <a:pt x="52972" y="124482"/>
                        <a:pt x="54655" y="124658"/>
                        <a:pt x="56338" y="125027"/>
                      </a:cubicBezTo>
                      <a:cubicBezTo>
                        <a:pt x="57858" y="125392"/>
                        <a:pt x="59438" y="125696"/>
                        <a:pt x="61018" y="125817"/>
                      </a:cubicBezTo>
                      <a:cubicBezTo>
                        <a:pt x="61080" y="125819"/>
                        <a:pt x="61143" y="125819"/>
                        <a:pt x="61205" y="125819"/>
                      </a:cubicBezTo>
                      <a:cubicBezTo>
                        <a:pt x="63994" y="125819"/>
                        <a:pt x="66658" y="124502"/>
                        <a:pt x="68858" y="122779"/>
                      </a:cubicBezTo>
                      <a:cubicBezTo>
                        <a:pt x="76151" y="117127"/>
                        <a:pt x="79797" y="108010"/>
                        <a:pt x="78399" y="98955"/>
                      </a:cubicBezTo>
                      <a:cubicBezTo>
                        <a:pt x="78217" y="97253"/>
                        <a:pt x="77670" y="95612"/>
                        <a:pt x="76758" y="94154"/>
                      </a:cubicBezTo>
                      <a:cubicBezTo>
                        <a:pt x="75239" y="91844"/>
                        <a:pt x="72808" y="90386"/>
                        <a:pt x="70559" y="88745"/>
                      </a:cubicBezTo>
                      <a:cubicBezTo>
                        <a:pt x="68311" y="87104"/>
                        <a:pt x="66123" y="84977"/>
                        <a:pt x="65880" y="82181"/>
                      </a:cubicBezTo>
                      <a:cubicBezTo>
                        <a:pt x="65819" y="81391"/>
                        <a:pt x="65940" y="80540"/>
                        <a:pt x="66184" y="79811"/>
                      </a:cubicBezTo>
                      <a:cubicBezTo>
                        <a:pt x="66913" y="83458"/>
                        <a:pt x="70499" y="85463"/>
                        <a:pt x="75847" y="90082"/>
                      </a:cubicBezTo>
                      <a:cubicBezTo>
                        <a:pt x="84477" y="97496"/>
                        <a:pt x="78278" y="107403"/>
                        <a:pt x="78278" y="107403"/>
                      </a:cubicBezTo>
                      <a:cubicBezTo>
                        <a:pt x="85996" y="97132"/>
                        <a:pt x="79068" y="87226"/>
                        <a:pt x="72261" y="84187"/>
                      </a:cubicBezTo>
                      <a:cubicBezTo>
                        <a:pt x="69040" y="82789"/>
                        <a:pt x="67946" y="79629"/>
                        <a:pt x="67703" y="76772"/>
                      </a:cubicBezTo>
                      <a:cubicBezTo>
                        <a:pt x="68858" y="74888"/>
                        <a:pt x="70134" y="73004"/>
                        <a:pt x="70073" y="70695"/>
                      </a:cubicBezTo>
                      <a:cubicBezTo>
                        <a:pt x="69952" y="67352"/>
                        <a:pt x="67946" y="64435"/>
                        <a:pt x="64907" y="63098"/>
                      </a:cubicBezTo>
                      <a:cubicBezTo>
                        <a:pt x="63403" y="62481"/>
                        <a:pt x="61776" y="62305"/>
                        <a:pt x="60136" y="62305"/>
                      </a:cubicBezTo>
                      <a:cubicBezTo>
                        <a:pt x="59192" y="62305"/>
                        <a:pt x="58243" y="62363"/>
                        <a:pt x="57311" y="62430"/>
                      </a:cubicBezTo>
                      <a:lnTo>
                        <a:pt x="51598" y="62794"/>
                      </a:lnTo>
                      <a:cubicBezTo>
                        <a:pt x="54150" y="60606"/>
                        <a:pt x="56885" y="58601"/>
                        <a:pt x="59316" y="56231"/>
                      </a:cubicBezTo>
                      <a:cubicBezTo>
                        <a:pt x="60167" y="55380"/>
                        <a:pt x="60896" y="54407"/>
                        <a:pt x="61504" y="53313"/>
                      </a:cubicBezTo>
                      <a:cubicBezTo>
                        <a:pt x="61990" y="52159"/>
                        <a:pt x="62233" y="50822"/>
                        <a:pt x="62172" y="49545"/>
                      </a:cubicBezTo>
                      <a:cubicBezTo>
                        <a:pt x="62051" y="46689"/>
                        <a:pt x="60896" y="44015"/>
                        <a:pt x="58891" y="41949"/>
                      </a:cubicBezTo>
                      <a:cubicBezTo>
                        <a:pt x="58891" y="41827"/>
                        <a:pt x="58951" y="41706"/>
                        <a:pt x="59012" y="41584"/>
                      </a:cubicBezTo>
                      <a:cubicBezTo>
                        <a:pt x="59924" y="36904"/>
                        <a:pt x="59377" y="32042"/>
                        <a:pt x="57493" y="27606"/>
                      </a:cubicBezTo>
                      <a:cubicBezTo>
                        <a:pt x="57311" y="27059"/>
                        <a:pt x="57067" y="26147"/>
                        <a:pt x="56764" y="25600"/>
                      </a:cubicBezTo>
                      <a:cubicBezTo>
                        <a:pt x="57432" y="18672"/>
                        <a:pt x="54150" y="11197"/>
                        <a:pt x="48012" y="7793"/>
                      </a:cubicBezTo>
                      <a:cubicBezTo>
                        <a:pt x="43211" y="5180"/>
                        <a:pt x="37498" y="5241"/>
                        <a:pt x="32028" y="4876"/>
                      </a:cubicBezTo>
                      <a:cubicBezTo>
                        <a:pt x="29901" y="4755"/>
                        <a:pt x="27653" y="4572"/>
                        <a:pt x="25890" y="3357"/>
                      </a:cubicBezTo>
                      <a:cubicBezTo>
                        <a:pt x="24675" y="2628"/>
                        <a:pt x="19387" y="1534"/>
                        <a:pt x="18172" y="926"/>
                      </a:cubicBezTo>
                      <a:cubicBezTo>
                        <a:pt x="16889" y="293"/>
                        <a:pt x="15371" y="1"/>
                        <a:pt x="13792" y="1"/>
                      </a:cubicBezTo>
                      <a:close/>
                    </a:path>
                  </a:pathLst>
                </a:custGeom>
                <a:solidFill>
                  <a:schemeClr val="dk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1"/>
                <p:cNvSpPr/>
                <p:nvPr/>
              </p:nvSpPr>
              <p:spPr>
                <a:xfrm flipH="1">
                  <a:off x="5291771" y="4117811"/>
                  <a:ext cx="158100" cy="85093"/>
                </a:xfrm>
                <a:custGeom>
                  <a:avLst/>
                  <a:gdLst/>
                  <a:ahLst/>
                  <a:cxnLst/>
                  <a:rect l="l" t="t" r="r" b="b"/>
                  <a:pathLst>
                    <a:path w="13985" h="7527" extrusionOk="0">
                      <a:moveTo>
                        <a:pt x="13462" y="1"/>
                      </a:moveTo>
                      <a:cubicBezTo>
                        <a:pt x="13336" y="1"/>
                        <a:pt x="13215" y="68"/>
                        <a:pt x="13154" y="230"/>
                      </a:cubicBezTo>
                      <a:cubicBezTo>
                        <a:pt x="11376" y="4293"/>
                        <a:pt x="7434" y="6786"/>
                        <a:pt x="3172" y="6786"/>
                      </a:cubicBezTo>
                      <a:cubicBezTo>
                        <a:pt x="2334" y="6786"/>
                        <a:pt x="1483" y="6690"/>
                        <a:pt x="634" y="6490"/>
                      </a:cubicBezTo>
                      <a:cubicBezTo>
                        <a:pt x="600" y="6481"/>
                        <a:pt x="567" y="6477"/>
                        <a:pt x="535" y="6477"/>
                      </a:cubicBezTo>
                      <a:cubicBezTo>
                        <a:pt x="126" y="6477"/>
                        <a:pt x="0" y="7167"/>
                        <a:pt x="452" y="7280"/>
                      </a:cubicBezTo>
                      <a:cubicBezTo>
                        <a:pt x="1303" y="7462"/>
                        <a:pt x="2154" y="7523"/>
                        <a:pt x="3065" y="7523"/>
                      </a:cubicBezTo>
                      <a:cubicBezTo>
                        <a:pt x="3165" y="7526"/>
                        <a:pt x="3265" y="7527"/>
                        <a:pt x="3365" y="7527"/>
                      </a:cubicBezTo>
                      <a:cubicBezTo>
                        <a:pt x="7926" y="7527"/>
                        <a:pt x="12038" y="4818"/>
                        <a:pt x="13822" y="595"/>
                      </a:cubicBezTo>
                      <a:cubicBezTo>
                        <a:pt x="13984" y="271"/>
                        <a:pt x="13714" y="1"/>
                        <a:pt x="13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1"/>
                <p:cNvSpPr/>
                <p:nvPr/>
              </p:nvSpPr>
              <p:spPr>
                <a:xfrm flipH="1">
                  <a:off x="4590747" y="3644968"/>
                  <a:ext cx="532477" cy="454156"/>
                </a:xfrm>
                <a:custGeom>
                  <a:avLst/>
                  <a:gdLst/>
                  <a:ahLst/>
                  <a:cxnLst/>
                  <a:rect l="l" t="t" r="r" b="b"/>
                  <a:pathLst>
                    <a:path w="47101" h="40173" extrusionOk="0">
                      <a:moveTo>
                        <a:pt x="47100" y="40172"/>
                      </a:moveTo>
                      <a:lnTo>
                        <a:pt x="0" y="0"/>
                      </a:lnTo>
                    </a:path>
                  </a:pathLst>
                </a:custGeom>
                <a:solidFill>
                  <a:srgbClr val="EF41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1"/>
                <p:cNvSpPr/>
                <p:nvPr/>
              </p:nvSpPr>
              <p:spPr>
                <a:xfrm flipH="1">
                  <a:off x="4502806" y="3565652"/>
                  <a:ext cx="621108" cy="533472"/>
                </a:xfrm>
                <a:custGeom>
                  <a:avLst/>
                  <a:gdLst/>
                  <a:ahLst/>
                  <a:cxnLst/>
                  <a:rect l="l" t="t" r="r" b="b"/>
                  <a:pathLst>
                    <a:path w="54941" h="47189" extrusionOk="0">
                      <a:moveTo>
                        <a:pt x="4824" y="0"/>
                      </a:moveTo>
                      <a:cubicBezTo>
                        <a:pt x="3589" y="0"/>
                        <a:pt x="2508" y="442"/>
                        <a:pt x="1885" y="1668"/>
                      </a:cubicBezTo>
                      <a:cubicBezTo>
                        <a:pt x="1581" y="2397"/>
                        <a:pt x="1520" y="3187"/>
                        <a:pt x="1763" y="3917"/>
                      </a:cubicBezTo>
                      <a:cubicBezTo>
                        <a:pt x="1824" y="4160"/>
                        <a:pt x="1945" y="4403"/>
                        <a:pt x="2067" y="4585"/>
                      </a:cubicBezTo>
                      <a:lnTo>
                        <a:pt x="1338" y="5436"/>
                      </a:lnTo>
                      <a:lnTo>
                        <a:pt x="1" y="7016"/>
                      </a:lnTo>
                      <a:lnTo>
                        <a:pt x="47101" y="47188"/>
                      </a:lnTo>
                      <a:lnTo>
                        <a:pt x="48924" y="45000"/>
                      </a:lnTo>
                      <a:cubicBezTo>
                        <a:pt x="49642" y="45467"/>
                        <a:pt x="50466" y="45701"/>
                        <a:pt x="51297" y="45701"/>
                      </a:cubicBezTo>
                      <a:cubicBezTo>
                        <a:pt x="51871" y="45701"/>
                        <a:pt x="52449" y="45589"/>
                        <a:pt x="52996" y="45365"/>
                      </a:cubicBezTo>
                      <a:cubicBezTo>
                        <a:pt x="54029" y="44818"/>
                        <a:pt x="54758" y="43785"/>
                        <a:pt x="54819" y="42630"/>
                      </a:cubicBezTo>
                      <a:cubicBezTo>
                        <a:pt x="54940" y="40928"/>
                        <a:pt x="53664" y="39895"/>
                        <a:pt x="52692" y="38740"/>
                      </a:cubicBezTo>
                      <a:cubicBezTo>
                        <a:pt x="50261" y="35763"/>
                        <a:pt x="49957" y="31630"/>
                        <a:pt x="49349" y="27801"/>
                      </a:cubicBezTo>
                      <a:cubicBezTo>
                        <a:pt x="48741" y="24155"/>
                        <a:pt x="47830" y="20508"/>
                        <a:pt x="46614" y="17044"/>
                      </a:cubicBezTo>
                      <a:cubicBezTo>
                        <a:pt x="46189" y="15646"/>
                        <a:pt x="45581" y="14370"/>
                        <a:pt x="44730" y="13215"/>
                      </a:cubicBezTo>
                      <a:cubicBezTo>
                        <a:pt x="44244" y="12608"/>
                        <a:pt x="43697" y="12000"/>
                        <a:pt x="43089" y="11514"/>
                      </a:cubicBezTo>
                      <a:lnTo>
                        <a:pt x="45095" y="8900"/>
                      </a:lnTo>
                      <a:cubicBezTo>
                        <a:pt x="45273" y="8588"/>
                        <a:pt x="44994" y="8276"/>
                        <a:pt x="44736" y="8276"/>
                      </a:cubicBezTo>
                      <a:cubicBezTo>
                        <a:pt x="44643" y="8276"/>
                        <a:pt x="44552" y="8317"/>
                        <a:pt x="44487" y="8414"/>
                      </a:cubicBezTo>
                      <a:lnTo>
                        <a:pt x="42482" y="11088"/>
                      </a:lnTo>
                      <a:cubicBezTo>
                        <a:pt x="41388" y="10359"/>
                        <a:pt x="40294" y="9751"/>
                        <a:pt x="39078" y="9204"/>
                      </a:cubicBezTo>
                      <a:cubicBezTo>
                        <a:pt x="35675" y="7685"/>
                        <a:pt x="32029" y="6652"/>
                        <a:pt x="28321" y="6165"/>
                      </a:cubicBezTo>
                      <a:cubicBezTo>
                        <a:pt x="25161" y="5740"/>
                        <a:pt x="21879" y="5922"/>
                        <a:pt x="18719" y="5497"/>
                      </a:cubicBezTo>
                      <a:cubicBezTo>
                        <a:pt x="15923" y="5071"/>
                        <a:pt x="13736" y="3734"/>
                        <a:pt x="11305" y="2337"/>
                      </a:cubicBezTo>
                      <a:cubicBezTo>
                        <a:pt x="9852" y="1473"/>
                        <a:pt x="7080" y="0"/>
                        <a:pt x="4824" y="0"/>
                      </a:cubicBezTo>
                      <a:close/>
                    </a:path>
                  </a:pathLst>
                </a:custGeom>
                <a:solidFill>
                  <a:schemeClr val="accent1"/>
                </a:solidFill>
                <a:ln w="197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 name="Google Shape;518;p41"/>
            <p:cNvSpPr/>
            <p:nvPr/>
          </p:nvSpPr>
          <p:spPr>
            <a:xfrm flipH="1">
              <a:off x="7798125" y="189325"/>
              <a:ext cx="1023725" cy="350175"/>
            </a:xfrm>
            <a:custGeom>
              <a:avLst/>
              <a:gdLst/>
              <a:ahLst/>
              <a:cxnLst/>
              <a:rect l="l" t="t" r="r" b="b"/>
              <a:pathLst>
                <a:path w="40949" h="14007" extrusionOk="0">
                  <a:moveTo>
                    <a:pt x="0" y="14007"/>
                  </a:moveTo>
                  <a:cubicBezTo>
                    <a:pt x="0" y="14007"/>
                    <a:pt x="6053" y="5048"/>
                    <a:pt x="10139" y="5441"/>
                  </a:cubicBezTo>
                  <a:cubicBezTo>
                    <a:pt x="14247" y="5834"/>
                    <a:pt x="13351" y="11210"/>
                    <a:pt x="17088" y="10314"/>
                  </a:cubicBezTo>
                  <a:cubicBezTo>
                    <a:pt x="20824" y="9418"/>
                    <a:pt x="25282" y="0"/>
                    <a:pt x="30963" y="1071"/>
                  </a:cubicBezTo>
                  <a:cubicBezTo>
                    <a:pt x="36644" y="2120"/>
                    <a:pt x="40949" y="14007"/>
                    <a:pt x="40949" y="140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1"/>
            <p:cNvSpPr/>
            <p:nvPr/>
          </p:nvSpPr>
          <p:spPr>
            <a:xfrm>
              <a:off x="6316450" y="883025"/>
              <a:ext cx="1355300" cy="490575"/>
            </a:xfrm>
            <a:custGeom>
              <a:avLst/>
              <a:gdLst/>
              <a:ahLst/>
              <a:cxnLst/>
              <a:rect l="l" t="t" r="r" b="b"/>
              <a:pathLst>
                <a:path w="54212" h="19623" extrusionOk="0">
                  <a:moveTo>
                    <a:pt x="0" y="19623"/>
                  </a:moveTo>
                  <a:cubicBezTo>
                    <a:pt x="0" y="19623"/>
                    <a:pt x="1748" y="10402"/>
                    <a:pt x="7779" y="8981"/>
                  </a:cubicBezTo>
                  <a:cubicBezTo>
                    <a:pt x="13788" y="7583"/>
                    <a:pt x="19272" y="19186"/>
                    <a:pt x="26505" y="16126"/>
                  </a:cubicBezTo>
                  <a:cubicBezTo>
                    <a:pt x="33716" y="13046"/>
                    <a:pt x="33060" y="1"/>
                    <a:pt x="42937" y="1530"/>
                  </a:cubicBezTo>
                  <a:cubicBezTo>
                    <a:pt x="52814" y="3038"/>
                    <a:pt x="54212" y="19623"/>
                    <a:pt x="54212" y="19623"/>
                  </a:cubicBezTo>
                  <a:lnTo>
                    <a:pt x="0" y="1962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 name="Tabla 1">
            <a:extLst>
              <a:ext uri="{FF2B5EF4-FFF2-40B4-BE49-F238E27FC236}">
                <a16:creationId xmlns:a16="http://schemas.microsoft.com/office/drawing/2014/main" id="{BAED3F5B-4683-2D61-2A93-FF9E669E7184}"/>
              </a:ext>
            </a:extLst>
          </p:cNvPr>
          <p:cNvGraphicFramePr>
            <a:graphicFrameLocks noGrp="1"/>
          </p:cNvGraphicFramePr>
          <p:nvPr>
            <p:extLst>
              <p:ext uri="{D42A27DB-BD31-4B8C-83A1-F6EECF244321}">
                <p14:modId xmlns:p14="http://schemas.microsoft.com/office/powerpoint/2010/main" val="2861295091"/>
              </p:ext>
            </p:extLst>
          </p:nvPr>
        </p:nvGraphicFramePr>
        <p:xfrm>
          <a:off x="88739" y="1861548"/>
          <a:ext cx="5433808" cy="1371600"/>
        </p:xfrm>
        <a:graphic>
          <a:graphicData uri="http://schemas.openxmlformats.org/drawingml/2006/table">
            <a:tbl>
              <a:tblPr firstRow="1" bandRow="1">
                <a:tableStyleId>{5DA37D80-6434-44D0-A028-1B22A696006F}</a:tableStyleId>
              </a:tblPr>
              <a:tblGrid>
                <a:gridCol w="2716904">
                  <a:extLst>
                    <a:ext uri="{9D8B030D-6E8A-4147-A177-3AD203B41FA5}">
                      <a16:colId xmlns:a16="http://schemas.microsoft.com/office/drawing/2014/main" val="3728952877"/>
                    </a:ext>
                  </a:extLst>
                </a:gridCol>
                <a:gridCol w="2716904">
                  <a:extLst>
                    <a:ext uri="{9D8B030D-6E8A-4147-A177-3AD203B41FA5}">
                      <a16:colId xmlns:a16="http://schemas.microsoft.com/office/drawing/2014/main" val="909577423"/>
                    </a:ext>
                  </a:extLst>
                </a:gridCol>
              </a:tblGrid>
              <a:tr h="370840">
                <a:tc>
                  <a:txBody>
                    <a:bodyPr/>
                    <a:lstStyle/>
                    <a:p>
                      <a:r>
                        <a:rPr lang="fr-FR" dirty="0"/>
                        <a:t>JE</a:t>
                      </a:r>
                    </a:p>
                    <a:p>
                      <a:r>
                        <a:rPr lang="fr-FR" dirty="0"/>
                        <a:t>TU</a:t>
                      </a:r>
                    </a:p>
                    <a:p>
                      <a:r>
                        <a:rPr lang="fr-FR" dirty="0"/>
                        <a:t>IL / ELLE</a:t>
                      </a:r>
                    </a:p>
                    <a:p>
                      <a:r>
                        <a:rPr lang="fr-FR" dirty="0"/>
                        <a:t>NOUS</a:t>
                      </a:r>
                    </a:p>
                    <a:p>
                      <a:r>
                        <a:rPr lang="fr-FR" dirty="0"/>
                        <a:t>VOUS</a:t>
                      </a:r>
                    </a:p>
                    <a:p>
                      <a:r>
                        <a:rPr lang="fr-FR" dirty="0"/>
                        <a:t>ILS / ELLES</a:t>
                      </a:r>
                    </a:p>
                  </a:txBody>
                  <a:tcPr/>
                </a:tc>
                <a:tc>
                  <a:txBody>
                    <a:bodyPr/>
                    <a:lstStyle/>
                    <a:p>
                      <a:r>
                        <a:rPr lang="fr-FR" dirty="0"/>
                        <a:t>VAIS</a:t>
                      </a:r>
                    </a:p>
                    <a:p>
                      <a:r>
                        <a:rPr lang="fr-FR" dirty="0"/>
                        <a:t>VAS</a:t>
                      </a:r>
                    </a:p>
                    <a:p>
                      <a:r>
                        <a:rPr lang="fr-FR" dirty="0"/>
                        <a:t>VA</a:t>
                      </a:r>
                    </a:p>
                    <a:p>
                      <a:r>
                        <a:rPr lang="fr-FR" dirty="0"/>
                        <a:t>ALLONS</a:t>
                      </a:r>
                    </a:p>
                    <a:p>
                      <a:r>
                        <a:rPr lang="fr-FR" dirty="0"/>
                        <a:t>ALLEZ</a:t>
                      </a:r>
                    </a:p>
                    <a:p>
                      <a:r>
                        <a:rPr lang="fr-FR" dirty="0"/>
                        <a:t>VONT</a:t>
                      </a:r>
                    </a:p>
                  </a:txBody>
                  <a:tcPr/>
                </a:tc>
                <a:extLst>
                  <a:ext uri="{0D108BD9-81ED-4DB2-BD59-A6C34878D82A}">
                    <a16:rowId xmlns:a16="http://schemas.microsoft.com/office/drawing/2014/main" val="3377639642"/>
                  </a:ext>
                </a:extLst>
              </a:tr>
            </a:tbl>
          </a:graphicData>
        </a:graphic>
      </p:graphicFrame>
    </p:spTree>
    <p:extLst>
      <p:ext uri="{BB962C8B-B14F-4D97-AF65-F5344CB8AC3E}">
        <p14:creationId xmlns:p14="http://schemas.microsoft.com/office/powerpoint/2010/main" val="26813064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1"/>
          <p:cNvSpPr txBox="1">
            <a:spLocks noGrp="1"/>
          </p:cNvSpPr>
          <p:nvPr>
            <p:ph type="title"/>
          </p:nvPr>
        </p:nvSpPr>
        <p:spPr>
          <a:xfrm>
            <a:off x="66908" y="341971"/>
            <a:ext cx="9077092" cy="524107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r-FR" sz="1800" dirty="0">
                <a:solidFill>
                  <a:schemeClr val="accent1"/>
                </a:solidFill>
              </a:rPr>
              <a:t>Exercices: </a:t>
            </a:r>
            <a:br>
              <a:rPr lang="fr-FR" sz="1800" dirty="0"/>
            </a:br>
            <a:r>
              <a:rPr lang="fr-FR" sz="1400" dirty="0"/>
              <a:t>1. Ma fille ______ une tarte aux fraises. (manger)</a:t>
            </a:r>
            <a:br>
              <a:rPr lang="fr-FR" sz="1400" dirty="0"/>
            </a:br>
            <a:br>
              <a:rPr lang="fr-FR" sz="1400" dirty="0"/>
            </a:br>
            <a:r>
              <a:rPr lang="fr-FR" sz="1400" dirty="0"/>
              <a:t>2. Les enfants ________ dans le jardin. (danser)</a:t>
            </a:r>
            <a:br>
              <a:rPr lang="fr-FR" sz="1400" dirty="0"/>
            </a:br>
            <a:br>
              <a:rPr lang="fr-FR" sz="1400" dirty="0"/>
            </a:br>
            <a:r>
              <a:rPr lang="fr-FR" sz="1400" dirty="0"/>
              <a:t>3. Mon fils ______ à manger des croquettes au chat. (donner)</a:t>
            </a:r>
            <a:br>
              <a:rPr lang="fr-FR" sz="1400" dirty="0"/>
            </a:br>
            <a:br>
              <a:rPr lang="fr-FR" sz="1400" dirty="0"/>
            </a:br>
            <a:r>
              <a:rPr lang="fr-FR" sz="1400" dirty="0"/>
              <a:t>4. Le chat _____ les souris. (attraper)</a:t>
            </a:r>
            <a:br>
              <a:rPr lang="fr-FR" sz="1400" dirty="0"/>
            </a:br>
            <a:br>
              <a:rPr lang="fr-FR" sz="1400" dirty="0"/>
            </a:br>
            <a:r>
              <a:rPr lang="fr-FR" sz="1400" dirty="0"/>
              <a:t>5. Nous _____ les chats mais pas les souris. (adorer)</a:t>
            </a:r>
            <a:br>
              <a:rPr lang="fr-FR" sz="1400" dirty="0"/>
            </a:br>
            <a:br>
              <a:rPr lang="fr-FR" sz="1400" dirty="0"/>
            </a:br>
            <a:r>
              <a:rPr lang="fr-FR" sz="1400" dirty="0"/>
              <a:t>6. _____-vous les animaux ? (aimer)</a:t>
            </a:r>
            <a:br>
              <a:rPr lang="fr-FR" sz="1400" dirty="0"/>
            </a:br>
            <a:br>
              <a:rPr lang="fr-FR" sz="1400" dirty="0"/>
            </a:br>
            <a:r>
              <a:rPr lang="fr-FR" sz="1400" dirty="0"/>
              <a:t>7. Il se fait tard le chat et les enfants _____  se coucher. (aller).</a:t>
            </a:r>
            <a:br>
              <a:rPr lang="fr-FR" sz="1400" dirty="0"/>
            </a:br>
            <a:br>
              <a:rPr lang="fr-FR" sz="1400" dirty="0"/>
            </a:br>
            <a:r>
              <a:rPr lang="fr-FR" sz="1400" dirty="0"/>
              <a:t>8. Je ____leur faire un bisou pour la nuit. (aller)</a:t>
            </a:r>
            <a:br>
              <a:rPr lang="fr-FR" sz="1800" dirty="0"/>
            </a:br>
            <a:br>
              <a:rPr lang="fr-FR" sz="1800" dirty="0"/>
            </a:br>
            <a:br>
              <a:rPr lang="fr-FR" sz="1800" dirty="0"/>
            </a:br>
            <a:br>
              <a:rPr lang="fr-FR" sz="1800" dirty="0"/>
            </a:br>
            <a:endParaRPr sz="1800" dirty="0">
              <a:solidFill>
                <a:schemeClr val="accent1"/>
              </a:solidFill>
            </a:endParaRPr>
          </a:p>
        </p:txBody>
      </p:sp>
      <p:sp>
        <p:nvSpPr>
          <p:cNvPr id="406" name="Google Shape;406;p41"/>
          <p:cNvSpPr txBox="1">
            <a:spLocks noGrp="1"/>
          </p:cNvSpPr>
          <p:nvPr>
            <p:ph type="subTitle" idx="1"/>
          </p:nvPr>
        </p:nvSpPr>
        <p:spPr>
          <a:xfrm>
            <a:off x="5194415" y="807148"/>
            <a:ext cx="4473900" cy="67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05474342"/>
      </p:ext>
    </p:extLst>
  </p:cSld>
  <p:clrMapOvr>
    <a:masterClrMapping/>
  </p:clrMapOvr>
</p:sld>
</file>

<file path=ppt/theme/theme1.xml><?xml version="1.0" encoding="utf-8"?>
<a:theme xmlns:a="http://schemas.openxmlformats.org/drawingml/2006/main" name="Descriptions of Places and Geographical Features - French - Foreign Language - 7th Grade by Slidesgo">
  <a:themeElements>
    <a:clrScheme name="Simple Light">
      <a:dk1>
        <a:srgbClr val="000000"/>
      </a:dk1>
      <a:lt1>
        <a:srgbClr val="B3C0EC"/>
      </a:lt1>
      <a:dk2>
        <a:srgbClr val="FFFFFF"/>
      </a:dk2>
      <a:lt2>
        <a:srgbClr val="A20600"/>
      </a:lt2>
      <a:accent1>
        <a:srgbClr val="1B2D85"/>
      </a:accent1>
      <a:accent2>
        <a:srgbClr val="580000"/>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190</TotalTime>
  <Words>2969</Words>
  <Application>Microsoft Office PowerPoint</Application>
  <PresentationFormat>Presentación en pantalla (16:9)</PresentationFormat>
  <Paragraphs>604</Paragraphs>
  <Slides>62</Slides>
  <Notes>62</Notes>
  <HiddenSlides>0</HiddenSlides>
  <MMClips>0</MMClips>
  <ScaleCrop>false</ScaleCrop>
  <HeadingPairs>
    <vt:vector size="6" baseType="variant">
      <vt:variant>
        <vt:lpstr>Fuentes usadas</vt:lpstr>
      </vt:variant>
      <vt:variant>
        <vt:i4>17</vt:i4>
      </vt:variant>
      <vt:variant>
        <vt:lpstr>Tema</vt:lpstr>
      </vt:variant>
      <vt:variant>
        <vt:i4>2</vt:i4>
      </vt:variant>
      <vt:variant>
        <vt:lpstr>Títulos de diapositiva</vt:lpstr>
      </vt:variant>
      <vt:variant>
        <vt:i4>62</vt:i4>
      </vt:variant>
    </vt:vector>
  </HeadingPairs>
  <TitlesOfParts>
    <vt:vector size="81" baseType="lpstr">
      <vt:lpstr>Barlow Semi Condensed Light</vt:lpstr>
      <vt:lpstr>Archivo Black</vt:lpstr>
      <vt:lpstr>Big Shoulders Text</vt:lpstr>
      <vt:lpstr>Yusei Magic</vt:lpstr>
      <vt:lpstr>Barlow Semi Condensed</vt:lpstr>
      <vt:lpstr>Arial</vt:lpstr>
      <vt:lpstr>Nunito Light</vt:lpstr>
      <vt:lpstr>Archivo</vt:lpstr>
      <vt:lpstr>Proxima Nova</vt:lpstr>
      <vt:lpstr>Big Shoulders Text Black</vt:lpstr>
      <vt:lpstr>Calibri</vt:lpstr>
      <vt:lpstr>DM Sans</vt:lpstr>
      <vt:lpstr>Anaheim</vt:lpstr>
      <vt:lpstr>Roboto Medium</vt:lpstr>
      <vt:lpstr>Archivo Medium</vt:lpstr>
      <vt:lpstr>Amatic SC</vt:lpstr>
      <vt:lpstr>Archivo Light</vt:lpstr>
      <vt:lpstr>Descriptions of Places and Geographical Features - French - Foreign Language - 7th Grade by Slidesgo</vt:lpstr>
      <vt:lpstr>Slidesgo Final Pages</vt:lpstr>
      <vt:lpstr>VERBES RÉGULIERS EN –ER AU PRÉSENT  </vt:lpstr>
      <vt:lpstr>     Les verbes dont l’infinitif se termine en —er appartiennent au premier groupe, ce sont des verbes réguliers.  CONJUGAISON AU PRÉSENT: </vt:lpstr>
      <vt:lpstr> </vt:lpstr>
      <vt:lpstr> </vt:lpstr>
      <vt:lpstr> </vt:lpstr>
      <vt:lpstr> </vt:lpstr>
      <vt:lpstr>Au présent, la plupart des verbes qui se terminent par -eler ou -eter comme appeler ou jeter sont conjugués comme des verbes réguliers du premier groupe (ceux qui se terminent par -ER). La seule exception est que la consonne (l ou t) est doublée pour les personnes suivantes : je, tu, il/elle et ils/elles. Autres verbes qui suivent cette règle : épeler (épeler), renouveler (renouveller), etc.  Ex: APPELER                  JETER            </vt:lpstr>
      <vt:lpstr>      EXCEPTION: VERBE ALLER CONJUGAISON AU PRÉSENT: </vt:lpstr>
      <vt:lpstr>Exercices:  1. Ma fille ______ une tarte aux fraises. (manger)  2. Les enfants ________ dans le jardin. (danser)  3. Mon fils ______ à manger des croquettes au chat. (donner)  4. Le chat _____ les souris. (attraper)  5. Nous _____ les chats mais pas les souris. (adorer)  6. _____-vous les animaux ? (aimer)  7. Il se fait tard le chat et les enfants _____  se coucher. (aller).  8. Je ____leur faire un bisou pour la nuit. (aller)    </vt:lpstr>
      <vt:lpstr>Majestic mountains</vt:lpstr>
      <vt:lpstr>Contents of this template</vt:lpstr>
      <vt:lpstr>Table of contents</vt:lpstr>
      <vt:lpstr>Exploring the heights of the French alps</vt:lpstr>
      <vt:lpstr>Picturesque Village of Gordes</vt:lpstr>
      <vt:lpstr>The sparkling French Riviera</vt:lpstr>
      <vt:lpstr>Rugged Brittany coastline</vt:lpstr>
      <vt:lpstr>Pristine beaches of Corsica</vt:lpstr>
      <vt:lpstr>Timeless beauty of Mont Saint-Michel</vt:lpstr>
      <vt:lpstr>Awesome words</vt:lpstr>
      <vt:lpstr>—Someone Famous</vt:lpstr>
      <vt:lpstr>A picture is worth a thousand words</vt:lpstr>
      <vt:lpstr>A picture always reinforces  the concept</vt:lpstr>
      <vt:lpstr>98,300,000</vt:lpstr>
      <vt:lpstr>9h 55m 23s</vt:lpstr>
      <vt:lpstr>Let’s use some percentages</vt:lpstr>
      <vt:lpstr>Computer mockup</vt:lpstr>
      <vt:lpstr>Tablet mockup</vt:lpstr>
      <vt:lpstr>Phone mockup</vt:lpstr>
      <vt:lpstr> Diversity of places and geographical wonders</vt:lpstr>
      <vt:lpstr>Chronicle of French landscapes</vt:lpstr>
      <vt:lpstr>Exploring the splendors of France</vt:lpstr>
      <vt:lpstr>Use tables to represent data</vt:lpstr>
      <vt:lpstr>You can use this graph</vt:lpstr>
      <vt:lpstr>Our team</vt:lpstr>
      <vt:lpstr>02</vt:lpstr>
      <vt:lpstr>French vocabulary</vt:lpstr>
      <vt:lpstr>Activity 1</vt:lpstr>
      <vt:lpstr>Activity 2</vt:lpstr>
      <vt:lpstr>03</vt:lpstr>
      <vt:lpstr>Activity 3</vt:lpstr>
      <vt:lpstr>Activity 4</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Descriptions of Places and Geographical Features French Foreign Language </dc:title>
  <cp:lastModifiedBy>DEYLER MOGOTOCORO</cp:lastModifiedBy>
  <cp:revision>3</cp:revision>
  <dcterms:modified xsi:type="dcterms:W3CDTF">2023-10-19T17:29:06Z</dcterms:modified>
</cp:coreProperties>
</file>